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57" r:id="rId2"/>
    <p:sldId id="306" r:id="rId3"/>
    <p:sldId id="313" r:id="rId4"/>
    <p:sldId id="327" r:id="rId5"/>
    <p:sldId id="328" r:id="rId6"/>
    <p:sldId id="329" r:id="rId7"/>
    <p:sldId id="330" r:id="rId8"/>
    <p:sldId id="331" r:id="rId9"/>
    <p:sldId id="332" r:id="rId10"/>
    <p:sldId id="333" r:id="rId11"/>
    <p:sldId id="334" r:id="rId12"/>
    <p:sldId id="335" r:id="rId13"/>
    <p:sldId id="336" r:id="rId14"/>
    <p:sldId id="337" r:id="rId15"/>
    <p:sldId id="338" r:id="rId16"/>
    <p:sldId id="339" r:id="rId17"/>
    <p:sldId id="340" r:id="rId18"/>
    <p:sldId id="341" r:id="rId19"/>
    <p:sldId id="299" r:id="rId20"/>
    <p:sldId id="342" r:id="rId21"/>
    <p:sldId id="343" r:id="rId22"/>
    <p:sldId id="344" r:id="rId23"/>
    <p:sldId id="345" r:id="rId24"/>
    <p:sldId id="346" r:id="rId25"/>
    <p:sldId id="347" r:id="rId26"/>
    <p:sldId id="348" r:id="rId27"/>
    <p:sldId id="349" r:id="rId28"/>
    <p:sldId id="350" r:id="rId29"/>
    <p:sldId id="351" r:id="rId30"/>
    <p:sldId id="352" r:id="rId31"/>
    <p:sldId id="353" r:id="rId32"/>
    <p:sldId id="354" r:id="rId33"/>
    <p:sldId id="355" r:id="rId34"/>
    <p:sldId id="314" r:id="rId35"/>
    <p:sldId id="356" r:id="rId36"/>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DBD9"/>
    <a:srgbClr val="DEEB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8E8101-9DC2-407B-BFD3-D9369D13401A}" v="1" dt="2021-06-26T11:31:24.5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53" autoAdjust="0"/>
    <p:restoredTop sz="94719"/>
  </p:normalViewPr>
  <p:slideViewPr>
    <p:cSldViewPr snapToGrid="0" snapToObjects="1">
      <p:cViewPr varScale="1">
        <p:scale>
          <a:sx n="93" d="100"/>
          <a:sy n="93" d="100"/>
        </p:scale>
        <p:origin x="102"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ão Almeida" userId="459536e26e8770a4" providerId="LiveId" clId="{BA8E8101-9DC2-407B-BFD3-D9369D13401A}"/>
    <pc:docChg chg="undo custSel modSld">
      <pc:chgData name="João Almeida" userId="459536e26e8770a4" providerId="LiveId" clId="{BA8E8101-9DC2-407B-BFD3-D9369D13401A}" dt="2021-06-26T18:09:05.526" v="11536"/>
      <pc:docMkLst>
        <pc:docMk/>
      </pc:docMkLst>
      <pc:sldChg chg="modSp mod">
        <pc:chgData name="João Almeida" userId="459536e26e8770a4" providerId="LiveId" clId="{BA8E8101-9DC2-407B-BFD3-D9369D13401A}" dt="2021-06-20T11:59:05.161" v="311" actId="790"/>
        <pc:sldMkLst>
          <pc:docMk/>
          <pc:sldMk cId="2347596026" sldId="257"/>
        </pc:sldMkLst>
        <pc:spChg chg="mod">
          <ac:chgData name="João Almeida" userId="459536e26e8770a4" providerId="LiveId" clId="{BA8E8101-9DC2-407B-BFD3-D9369D13401A}" dt="2021-06-20T11:59:05.161" v="311" actId="790"/>
          <ac:spMkLst>
            <pc:docMk/>
            <pc:sldMk cId="2347596026" sldId="257"/>
            <ac:spMk id="5" creationId="{42998A59-E0C5-6C47-ABCE-4440933FA3DA}"/>
          </ac:spMkLst>
        </pc:spChg>
        <pc:spChg chg="mod">
          <ac:chgData name="João Almeida" userId="459536e26e8770a4" providerId="LiveId" clId="{BA8E8101-9DC2-407B-BFD3-D9369D13401A}" dt="2021-06-20T11:53:53.609" v="39" actId="20577"/>
          <ac:spMkLst>
            <pc:docMk/>
            <pc:sldMk cId="2347596026" sldId="257"/>
            <ac:spMk id="7" creationId="{10578B7F-A3DA-3340-BED7-F6F49636EF47}"/>
          </ac:spMkLst>
        </pc:spChg>
      </pc:sldChg>
      <pc:sldChg chg="modSp mod">
        <pc:chgData name="João Almeida" userId="459536e26e8770a4" providerId="LiveId" clId="{BA8E8101-9DC2-407B-BFD3-D9369D13401A}" dt="2021-06-20T14:56:24.583" v="5508"/>
        <pc:sldMkLst>
          <pc:docMk/>
          <pc:sldMk cId="2092730677" sldId="299"/>
        </pc:sldMkLst>
        <pc:spChg chg="mod">
          <ac:chgData name="João Almeida" userId="459536e26e8770a4" providerId="LiveId" clId="{BA8E8101-9DC2-407B-BFD3-D9369D13401A}" dt="2021-06-20T14:56:24.583" v="5508"/>
          <ac:spMkLst>
            <pc:docMk/>
            <pc:sldMk cId="2092730677" sldId="299"/>
            <ac:spMk id="14" creationId="{00000000-0000-0000-0000-000000000000}"/>
          </ac:spMkLst>
        </pc:spChg>
        <pc:spChg chg="mod">
          <ac:chgData name="João Almeida" userId="459536e26e8770a4" providerId="LiveId" clId="{BA8E8101-9DC2-407B-BFD3-D9369D13401A}" dt="2021-06-20T14:53:26.558" v="5259" actId="20577"/>
          <ac:spMkLst>
            <pc:docMk/>
            <pc:sldMk cId="2092730677" sldId="299"/>
            <ac:spMk id="15" creationId="{00000000-0000-0000-0000-000000000000}"/>
          </ac:spMkLst>
        </pc:spChg>
      </pc:sldChg>
      <pc:sldChg chg="modSp mod">
        <pc:chgData name="João Almeida" userId="459536e26e8770a4" providerId="LiveId" clId="{BA8E8101-9DC2-407B-BFD3-D9369D13401A}" dt="2021-06-20T12:02:02.037" v="405"/>
        <pc:sldMkLst>
          <pc:docMk/>
          <pc:sldMk cId="1073345370" sldId="306"/>
        </pc:sldMkLst>
        <pc:spChg chg="mod">
          <ac:chgData name="João Almeida" userId="459536e26e8770a4" providerId="LiveId" clId="{BA8E8101-9DC2-407B-BFD3-D9369D13401A}" dt="2021-06-20T12:02:02.037" v="405"/>
          <ac:spMkLst>
            <pc:docMk/>
            <pc:sldMk cId="1073345370" sldId="306"/>
            <ac:spMk id="5" creationId="{0CA48045-4BB7-AD47-B9AF-E7028540D716}"/>
          </ac:spMkLst>
        </pc:spChg>
        <pc:spChg chg="mod">
          <ac:chgData name="João Almeida" userId="459536e26e8770a4" providerId="LiveId" clId="{BA8E8101-9DC2-407B-BFD3-D9369D13401A}" dt="2021-06-20T11:59:41.217" v="317" actId="20577"/>
          <ac:spMkLst>
            <pc:docMk/>
            <pc:sldMk cId="1073345370" sldId="306"/>
            <ac:spMk id="11" creationId="{11371142-163D-DB42-9607-6A3E196B56BB}"/>
          </ac:spMkLst>
        </pc:spChg>
        <pc:spChg chg="mod">
          <ac:chgData name="João Almeida" userId="459536e26e8770a4" providerId="LiveId" clId="{BA8E8101-9DC2-407B-BFD3-D9369D13401A}" dt="2021-06-20T12:01:12.665" v="404" actId="20577"/>
          <ac:spMkLst>
            <pc:docMk/>
            <pc:sldMk cId="1073345370" sldId="306"/>
            <ac:spMk id="12" creationId="{C2C82930-6332-F94C-82D1-60B6BD0BD1D5}"/>
          </ac:spMkLst>
        </pc:spChg>
      </pc:sldChg>
      <pc:sldChg chg="modSp mod">
        <pc:chgData name="João Almeida" userId="459536e26e8770a4" providerId="LiveId" clId="{BA8E8101-9DC2-407B-BFD3-D9369D13401A}" dt="2021-06-26T15:02:49.512" v="11226" actId="20577"/>
        <pc:sldMkLst>
          <pc:docMk/>
          <pc:sldMk cId="1191272999" sldId="313"/>
        </pc:sldMkLst>
        <pc:spChg chg="mod">
          <ac:chgData name="João Almeida" userId="459536e26e8770a4" providerId="LiveId" clId="{BA8E8101-9DC2-407B-BFD3-D9369D13401A}" dt="2021-06-20T12:02:28.274" v="413" actId="20577"/>
          <ac:spMkLst>
            <pc:docMk/>
            <pc:sldMk cId="1191272999" sldId="313"/>
            <ac:spMk id="7" creationId="{CDB88214-0CC1-264B-A2A6-4D53AE51E3CC}"/>
          </ac:spMkLst>
        </pc:spChg>
        <pc:spChg chg="mod">
          <ac:chgData name="João Almeida" userId="459536e26e8770a4" providerId="LiveId" clId="{BA8E8101-9DC2-407B-BFD3-D9369D13401A}" dt="2021-06-26T15:02:49.512" v="11226" actId="20577"/>
          <ac:spMkLst>
            <pc:docMk/>
            <pc:sldMk cId="1191272999" sldId="313"/>
            <ac:spMk id="8" creationId="{20FCD049-3731-324D-B2E7-AF5E905F3735}"/>
          </ac:spMkLst>
        </pc:spChg>
      </pc:sldChg>
      <pc:sldChg chg="modSp mod">
        <pc:chgData name="João Almeida" userId="459536e26e8770a4" providerId="LiveId" clId="{BA8E8101-9DC2-407B-BFD3-D9369D13401A}" dt="2021-06-22T19:03:52.760" v="10768" actId="20577"/>
        <pc:sldMkLst>
          <pc:docMk/>
          <pc:sldMk cId="2635363475" sldId="314"/>
        </pc:sldMkLst>
        <pc:spChg chg="mod">
          <ac:chgData name="João Almeida" userId="459536e26e8770a4" providerId="LiveId" clId="{BA8E8101-9DC2-407B-BFD3-D9369D13401A}" dt="2021-06-22T19:03:52.760" v="10768" actId="20577"/>
          <ac:spMkLst>
            <pc:docMk/>
            <pc:sldMk cId="2635363475" sldId="314"/>
            <ac:spMk id="2" creationId="{00000000-0000-0000-0000-000000000000}"/>
          </ac:spMkLst>
        </pc:spChg>
        <pc:spChg chg="mod">
          <ac:chgData name="João Almeida" userId="459536e26e8770a4" providerId="LiveId" clId="{BA8E8101-9DC2-407B-BFD3-D9369D13401A}" dt="2021-06-22T19:03:20.523" v="10726"/>
          <ac:spMkLst>
            <pc:docMk/>
            <pc:sldMk cId="2635363475" sldId="314"/>
            <ac:spMk id="16" creationId="{00000000-0000-0000-0000-000000000000}"/>
          </ac:spMkLst>
        </pc:spChg>
      </pc:sldChg>
      <pc:sldChg chg="modSp mod">
        <pc:chgData name="João Almeida" userId="459536e26e8770a4" providerId="LiveId" clId="{BA8E8101-9DC2-407B-BFD3-D9369D13401A}" dt="2021-06-26T15:03:04.206" v="11227" actId="20577"/>
        <pc:sldMkLst>
          <pc:docMk/>
          <pc:sldMk cId="955063306" sldId="327"/>
        </pc:sldMkLst>
        <pc:spChg chg="mod">
          <ac:chgData name="João Almeida" userId="459536e26e8770a4" providerId="LiveId" clId="{BA8E8101-9DC2-407B-BFD3-D9369D13401A}" dt="2021-06-20T12:13:08.213" v="914"/>
          <ac:spMkLst>
            <pc:docMk/>
            <pc:sldMk cId="955063306" sldId="327"/>
            <ac:spMk id="5" creationId="{994612C7-4A4B-9C44-8F2E-21721F9238BA}"/>
          </ac:spMkLst>
        </pc:spChg>
        <pc:spChg chg="mod">
          <ac:chgData name="João Almeida" userId="459536e26e8770a4" providerId="LiveId" clId="{BA8E8101-9DC2-407B-BFD3-D9369D13401A}" dt="2021-06-20T12:08:56.723" v="681" actId="14100"/>
          <ac:spMkLst>
            <pc:docMk/>
            <pc:sldMk cId="955063306" sldId="327"/>
            <ac:spMk id="7" creationId="{CDB88214-0CC1-264B-A2A6-4D53AE51E3CC}"/>
          </ac:spMkLst>
        </pc:spChg>
        <pc:spChg chg="mod">
          <ac:chgData name="João Almeida" userId="459536e26e8770a4" providerId="LiveId" clId="{BA8E8101-9DC2-407B-BFD3-D9369D13401A}" dt="2021-06-26T15:03:04.206" v="11227" actId="20577"/>
          <ac:spMkLst>
            <pc:docMk/>
            <pc:sldMk cId="955063306" sldId="327"/>
            <ac:spMk id="8" creationId="{20FCD049-3731-324D-B2E7-AF5E905F3735}"/>
          </ac:spMkLst>
        </pc:spChg>
      </pc:sldChg>
      <pc:sldChg chg="modSp mod">
        <pc:chgData name="João Almeida" userId="459536e26e8770a4" providerId="LiveId" clId="{BA8E8101-9DC2-407B-BFD3-D9369D13401A}" dt="2021-06-26T15:04:18.154" v="11237" actId="313"/>
        <pc:sldMkLst>
          <pc:docMk/>
          <pc:sldMk cId="474841540" sldId="328"/>
        </pc:sldMkLst>
        <pc:spChg chg="mod">
          <ac:chgData name="João Almeida" userId="459536e26e8770a4" providerId="LiveId" clId="{BA8E8101-9DC2-407B-BFD3-D9369D13401A}" dt="2021-06-20T12:17:24.913" v="1176"/>
          <ac:spMkLst>
            <pc:docMk/>
            <pc:sldMk cId="474841540" sldId="328"/>
            <ac:spMk id="5" creationId="{994612C7-4A4B-9C44-8F2E-21721F9238BA}"/>
          </ac:spMkLst>
        </pc:spChg>
        <pc:spChg chg="mod">
          <ac:chgData name="João Almeida" userId="459536e26e8770a4" providerId="LiveId" clId="{BA8E8101-9DC2-407B-BFD3-D9369D13401A}" dt="2021-06-26T15:03:17.110" v="11229" actId="20577"/>
          <ac:spMkLst>
            <pc:docMk/>
            <pc:sldMk cId="474841540" sldId="328"/>
            <ac:spMk id="7" creationId="{CDB88214-0CC1-264B-A2A6-4D53AE51E3CC}"/>
          </ac:spMkLst>
        </pc:spChg>
        <pc:spChg chg="mod">
          <ac:chgData name="João Almeida" userId="459536e26e8770a4" providerId="LiveId" clId="{BA8E8101-9DC2-407B-BFD3-D9369D13401A}" dt="2021-06-26T15:04:18.154" v="11237" actId="313"/>
          <ac:spMkLst>
            <pc:docMk/>
            <pc:sldMk cId="474841540" sldId="328"/>
            <ac:spMk id="8" creationId="{20FCD049-3731-324D-B2E7-AF5E905F3735}"/>
          </ac:spMkLst>
        </pc:spChg>
      </pc:sldChg>
      <pc:sldChg chg="modSp mod">
        <pc:chgData name="João Almeida" userId="459536e26e8770a4" providerId="LiveId" clId="{BA8E8101-9DC2-407B-BFD3-D9369D13401A}" dt="2021-06-20T12:19:51.072" v="1276" actId="20577"/>
        <pc:sldMkLst>
          <pc:docMk/>
          <pc:sldMk cId="3659944873" sldId="329"/>
        </pc:sldMkLst>
        <pc:spChg chg="mod">
          <ac:chgData name="João Almeida" userId="459536e26e8770a4" providerId="LiveId" clId="{BA8E8101-9DC2-407B-BFD3-D9369D13401A}" dt="2021-06-20T12:17:37.573" v="1177"/>
          <ac:spMkLst>
            <pc:docMk/>
            <pc:sldMk cId="3659944873" sldId="329"/>
            <ac:spMk id="5" creationId="{994612C7-4A4B-9C44-8F2E-21721F9238BA}"/>
          </ac:spMkLst>
        </pc:spChg>
        <pc:spChg chg="mod">
          <ac:chgData name="João Almeida" userId="459536e26e8770a4" providerId="LiveId" clId="{BA8E8101-9DC2-407B-BFD3-D9369D13401A}" dt="2021-06-20T12:17:45.134" v="1184" actId="20577"/>
          <ac:spMkLst>
            <pc:docMk/>
            <pc:sldMk cId="3659944873" sldId="329"/>
            <ac:spMk id="7" creationId="{CDB88214-0CC1-264B-A2A6-4D53AE51E3CC}"/>
          </ac:spMkLst>
        </pc:spChg>
        <pc:spChg chg="mod">
          <ac:chgData name="João Almeida" userId="459536e26e8770a4" providerId="LiveId" clId="{BA8E8101-9DC2-407B-BFD3-D9369D13401A}" dt="2021-06-20T12:19:51.072" v="1276" actId="20577"/>
          <ac:spMkLst>
            <pc:docMk/>
            <pc:sldMk cId="3659944873" sldId="329"/>
            <ac:spMk id="8" creationId="{20FCD049-3731-324D-B2E7-AF5E905F3735}"/>
          </ac:spMkLst>
        </pc:spChg>
      </pc:sldChg>
      <pc:sldChg chg="modSp mod">
        <pc:chgData name="João Almeida" userId="459536e26e8770a4" providerId="LiveId" clId="{BA8E8101-9DC2-407B-BFD3-D9369D13401A}" dt="2021-06-26T15:06:22.387" v="11241" actId="20577"/>
        <pc:sldMkLst>
          <pc:docMk/>
          <pc:sldMk cId="46662440" sldId="330"/>
        </pc:sldMkLst>
        <pc:spChg chg="mod">
          <ac:chgData name="João Almeida" userId="459536e26e8770a4" providerId="LiveId" clId="{BA8E8101-9DC2-407B-BFD3-D9369D13401A}" dt="2021-06-20T12:20:17.367" v="1278"/>
          <ac:spMkLst>
            <pc:docMk/>
            <pc:sldMk cId="46662440" sldId="330"/>
            <ac:spMk id="5" creationId="{994612C7-4A4B-9C44-8F2E-21721F9238BA}"/>
          </ac:spMkLst>
        </pc:spChg>
        <pc:spChg chg="mod">
          <ac:chgData name="João Almeida" userId="459536e26e8770a4" providerId="LiveId" clId="{BA8E8101-9DC2-407B-BFD3-D9369D13401A}" dt="2021-06-20T12:20:24.573" v="1285" actId="20577"/>
          <ac:spMkLst>
            <pc:docMk/>
            <pc:sldMk cId="46662440" sldId="330"/>
            <ac:spMk id="7" creationId="{CDB88214-0CC1-264B-A2A6-4D53AE51E3CC}"/>
          </ac:spMkLst>
        </pc:spChg>
        <pc:graphicFrameChg chg="modGraphic">
          <ac:chgData name="João Almeida" userId="459536e26e8770a4" providerId="LiveId" clId="{BA8E8101-9DC2-407B-BFD3-D9369D13401A}" dt="2021-06-26T15:06:22.387" v="11241" actId="20577"/>
          <ac:graphicFrameMkLst>
            <pc:docMk/>
            <pc:sldMk cId="46662440" sldId="330"/>
            <ac:graphicFrameMk id="9" creationId="{666FC378-AC06-0843-8E4A-97D7992FD62C}"/>
          </ac:graphicFrameMkLst>
        </pc:graphicFrameChg>
      </pc:sldChg>
      <pc:sldChg chg="modSp mod">
        <pc:chgData name="João Almeida" userId="459536e26e8770a4" providerId="LiveId" clId="{BA8E8101-9DC2-407B-BFD3-D9369D13401A}" dt="2021-06-26T15:07:41.871" v="11258" actId="20577"/>
        <pc:sldMkLst>
          <pc:docMk/>
          <pc:sldMk cId="2830902263" sldId="331"/>
        </pc:sldMkLst>
        <pc:spChg chg="mod">
          <ac:chgData name="João Almeida" userId="459536e26e8770a4" providerId="LiveId" clId="{BA8E8101-9DC2-407B-BFD3-D9369D13401A}" dt="2021-06-20T12:28:49.965" v="1791"/>
          <ac:spMkLst>
            <pc:docMk/>
            <pc:sldMk cId="2830902263" sldId="331"/>
            <ac:spMk id="5" creationId="{994612C7-4A4B-9C44-8F2E-21721F9238BA}"/>
          </ac:spMkLst>
        </pc:spChg>
        <pc:spChg chg="mod">
          <ac:chgData name="João Almeida" userId="459536e26e8770a4" providerId="LiveId" clId="{BA8E8101-9DC2-407B-BFD3-D9369D13401A}" dt="2021-06-20T12:27:43.981" v="1771" actId="14100"/>
          <ac:spMkLst>
            <pc:docMk/>
            <pc:sldMk cId="2830902263" sldId="331"/>
            <ac:spMk id="7" creationId="{CDB88214-0CC1-264B-A2A6-4D53AE51E3CC}"/>
          </ac:spMkLst>
        </pc:spChg>
        <pc:spChg chg="mod">
          <ac:chgData name="João Almeida" userId="459536e26e8770a4" providerId="LiveId" clId="{BA8E8101-9DC2-407B-BFD3-D9369D13401A}" dt="2021-06-26T15:07:41.871" v="11258" actId="20577"/>
          <ac:spMkLst>
            <pc:docMk/>
            <pc:sldMk cId="2830902263" sldId="331"/>
            <ac:spMk id="8" creationId="{20FCD049-3731-324D-B2E7-AF5E905F3735}"/>
          </ac:spMkLst>
        </pc:spChg>
      </pc:sldChg>
      <pc:sldChg chg="modSp mod">
        <pc:chgData name="João Almeida" userId="459536e26e8770a4" providerId="LiveId" clId="{BA8E8101-9DC2-407B-BFD3-D9369D13401A}" dt="2021-06-26T15:07:58.062" v="11259" actId="20577"/>
        <pc:sldMkLst>
          <pc:docMk/>
          <pc:sldMk cId="1168784298" sldId="332"/>
        </pc:sldMkLst>
        <pc:spChg chg="mod">
          <ac:chgData name="João Almeida" userId="459536e26e8770a4" providerId="LiveId" clId="{BA8E8101-9DC2-407B-BFD3-D9369D13401A}" dt="2021-06-20T12:32:28.296" v="2087"/>
          <ac:spMkLst>
            <pc:docMk/>
            <pc:sldMk cId="1168784298" sldId="332"/>
            <ac:spMk id="5" creationId="{0CA48045-4BB7-AD47-B9AF-E7028540D716}"/>
          </ac:spMkLst>
        </pc:spChg>
        <pc:spChg chg="mod">
          <ac:chgData name="João Almeida" userId="459536e26e8770a4" providerId="LiveId" clId="{BA8E8101-9DC2-407B-BFD3-D9369D13401A}" dt="2021-06-20T12:29:13.128" v="1809" actId="20577"/>
          <ac:spMkLst>
            <pc:docMk/>
            <pc:sldMk cId="1168784298" sldId="332"/>
            <ac:spMk id="11" creationId="{11371142-163D-DB42-9607-6A3E196B56BB}"/>
          </ac:spMkLst>
        </pc:spChg>
        <pc:spChg chg="mod">
          <ac:chgData name="João Almeida" userId="459536e26e8770a4" providerId="LiveId" clId="{BA8E8101-9DC2-407B-BFD3-D9369D13401A}" dt="2021-06-26T15:07:58.062" v="11259" actId="20577"/>
          <ac:spMkLst>
            <pc:docMk/>
            <pc:sldMk cId="1168784298" sldId="332"/>
            <ac:spMk id="12" creationId="{C2C82930-6332-F94C-82D1-60B6BD0BD1D5}"/>
          </ac:spMkLst>
        </pc:spChg>
      </pc:sldChg>
      <pc:sldChg chg="modSp mod">
        <pc:chgData name="João Almeida" userId="459536e26e8770a4" providerId="LiveId" clId="{BA8E8101-9DC2-407B-BFD3-D9369D13401A}" dt="2021-06-26T15:08:25.388" v="11260" actId="20577"/>
        <pc:sldMkLst>
          <pc:docMk/>
          <pc:sldMk cId="1853443551" sldId="333"/>
        </pc:sldMkLst>
        <pc:spChg chg="mod">
          <ac:chgData name="João Almeida" userId="459536e26e8770a4" providerId="LiveId" clId="{BA8E8101-9DC2-407B-BFD3-D9369D13401A}" dt="2021-06-20T12:35:06.755" v="2235"/>
          <ac:spMkLst>
            <pc:docMk/>
            <pc:sldMk cId="1853443551" sldId="333"/>
            <ac:spMk id="5" creationId="{0CA48045-4BB7-AD47-B9AF-E7028540D716}"/>
          </ac:spMkLst>
        </pc:spChg>
        <pc:spChg chg="mod">
          <ac:chgData name="João Almeida" userId="459536e26e8770a4" providerId="LiveId" clId="{BA8E8101-9DC2-407B-BFD3-D9369D13401A}" dt="2021-06-20T12:33:00.606" v="2102" actId="20577"/>
          <ac:spMkLst>
            <pc:docMk/>
            <pc:sldMk cId="1853443551" sldId="333"/>
            <ac:spMk id="11" creationId="{11371142-163D-DB42-9607-6A3E196B56BB}"/>
          </ac:spMkLst>
        </pc:spChg>
        <pc:spChg chg="mod">
          <ac:chgData name="João Almeida" userId="459536e26e8770a4" providerId="LiveId" clId="{BA8E8101-9DC2-407B-BFD3-D9369D13401A}" dt="2021-06-26T15:08:25.388" v="11260" actId="20577"/>
          <ac:spMkLst>
            <pc:docMk/>
            <pc:sldMk cId="1853443551" sldId="333"/>
            <ac:spMk id="12" creationId="{C2C82930-6332-F94C-82D1-60B6BD0BD1D5}"/>
          </ac:spMkLst>
        </pc:spChg>
      </pc:sldChg>
      <pc:sldChg chg="modSp mod">
        <pc:chgData name="João Almeida" userId="459536e26e8770a4" providerId="LiveId" clId="{BA8E8101-9DC2-407B-BFD3-D9369D13401A}" dt="2021-06-26T16:29:40.730" v="11523" actId="14100"/>
        <pc:sldMkLst>
          <pc:docMk/>
          <pc:sldMk cId="1715744958" sldId="334"/>
        </pc:sldMkLst>
        <pc:spChg chg="mod">
          <ac:chgData name="João Almeida" userId="459536e26e8770a4" providerId="LiveId" clId="{BA8E8101-9DC2-407B-BFD3-D9369D13401A}" dt="2021-06-20T12:51:36.083" v="3167"/>
          <ac:spMkLst>
            <pc:docMk/>
            <pc:sldMk cId="1715744958" sldId="334"/>
            <ac:spMk id="5" creationId="{994612C7-4A4B-9C44-8F2E-21721F9238BA}"/>
          </ac:spMkLst>
        </pc:spChg>
        <pc:spChg chg="mod">
          <ac:chgData name="João Almeida" userId="459536e26e8770a4" providerId="LiveId" clId="{BA8E8101-9DC2-407B-BFD3-D9369D13401A}" dt="2021-06-26T16:29:40.730" v="11523" actId="14100"/>
          <ac:spMkLst>
            <pc:docMk/>
            <pc:sldMk cId="1715744958" sldId="334"/>
            <ac:spMk id="7" creationId="{CDB88214-0CC1-264B-A2A6-4D53AE51E3CC}"/>
          </ac:spMkLst>
        </pc:spChg>
        <pc:spChg chg="mod">
          <ac:chgData name="João Almeida" userId="459536e26e8770a4" providerId="LiveId" clId="{BA8E8101-9DC2-407B-BFD3-D9369D13401A}" dt="2021-06-24T21:41:13.600" v="10865" actId="20577"/>
          <ac:spMkLst>
            <pc:docMk/>
            <pc:sldMk cId="1715744958" sldId="334"/>
            <ac:spMk id="8" creationId="{20FCD049-3731-324D-B2E7-AF5E905F3735}"/>
          </ac:spMkLst>
        </pc:spChg>
      </pc:sldChg>
      <pc:sldChg chg="modSp mod">
        <pc:chgData name="João Almeida" userId="459536e26e8770a4" providerId="LiveId" clId="{BA8E8101-9DC2-407B-BFD3-D9369D13401A}" dt="2021-06-26T16:29:23.761" v="11519" actId="14100"/>
        <pc:sldMkLst>
          <pc:docMk/>
          <pc:sldMk cId="151549478" sldId="335"/>
        </pc:sldMkLst>
        <pc:spChg chg="mod">
          <ac:chgData name="João Almeida" userId="459536e26e8770a4" providerId="LiveId" clId="{BA8E8101-9DC2-407B-BFD3-D9369D13401A}" dt="2021-06-20T12:42:28.619" v="2658"/>
          <ac:spMkLst>
            <pc:docMk/>
            <pc:sldMk cId="151549478" sldId="335"/>
            <ac:spMk id="5" creationId="{994612C7-4A4B-9C44-8F2E-21721F9238BA}"/>
          </ac:spMkLst>
        </pc:spChg>
        <pc:spChg chg="mod">
          <ac:chgData name="João Almeida" userId="459536e26e8770a4" providerId="LiveId" clId="{BA8E8101-9DC2-407B-BFD3-D9369D13401A}" dt="2021-06-26T16:29:23.761" v="11519" actId="14100"/>
          <ac:spMkLst>
            <pc:docMk/>
            <pc:sldMk cId="151549478" sldId="335"/>
            <ac:spMk id="7" creationId="{CDB88214-0CC1-264B-A2A6-4D53AE51E3CC}"/>
          </ac:spMkLst>
        </pc:spChg>
        <pc:spChg chg="mod">
          <ac:chgData name="João Almeida" userId="459536e26e8770a4" providerId="LiveId" clId="{BA8E8101-9DC2-407B-BFD3-D9369D13401A}" dt="2021-06-26T15:09:41.659" v="11272" actId="20577"/>
          <ac:spMkLst>
            <pc:docMk/>
            <pc:sldMk cId="151549478" sldId="335"/>
            <ac:spMk id="8" creationId="{20FCD049-3731-324D-B2E7-AF5E905F3735}"/>
          </ac:spMkLst>
        </pc:spChg>
      </pc:sldChg>
      <pc:sldChg chg="modSp mod">
        <pc:chgData name="João Almeida" userId="459536e26e8770a4" providerId="LiveId" clId="{BA8E8101-9DC2-407B-BFD3-D9369D13401A}" dt="2021-06-24T21:57:43.851" v="10887" actId="20577"/>
        <pc:sldMkLst>
          <pc:docMk/>
          <pc:sldMk cId="3539842246" sldId="336"/>
        </pc:sldMkLst>
        <pc:spChg chg="mod">
          <ac:chgData name="João Almeida" userId="459536e26e8770a4" providerId="LiveId" clId="{BA8E8101-9DC2-407B-BFD3-D9369D13401A}" dt="2021-06-20T12:47:29.762" v="3019"/>
          <ac:spMkLst>
            <pc:docMk/>
            <pc:sldMk cId="3539842246" sldId="336"/>
            <ac:spMk id="5" creationId="{994612C7-4A4B-9C44-8F2E-21721F9238BA}"/>
          </ac:spMkLst>
        </pc:spChg>
        <pc:spChg chg="mod">
          <ac:chgData name="João Almeida" userId="459536e26e8770a4" providerId="LiveId" clId="{BA8E8101-9DC2-407B-BFD3-D9369D13401A}" dt="2021-06-20T12:47:37.863" v="3020" actId="20577"/>
          <ac:spMkLst>
            <pc:docMk/>
            <pc:sldMk cId="3539842246" sldId="336"/>
            <ac:spMk id="7" creationId="{CDB88214-0CC1-264B-A2A6-4D53AE51E3CC}"/>
          </ac:spMkLst>
        </pc:spChg>
        <pc:spChg chg="mod">
          <ac:chgData name="João Almeida" userId="459536e26e8770a4" providerId="LiveId" clId="{BA8E8101-9DC2-407B-BFD3-D9369D13401A}" dt="2021-06-24T21:57:43.851" v="10887" actId="20577"/>
          <ac:spMkLst>
            <pc:docMk/>
            <pc:sldMk cId="3539842246" sldId="336"/>
            <ac:spMk id="8" creationId="{20FCD049-3731-324D-B2E7-AF5E905F3735}"/>
          </ac:spMkLst>
        </pc:spChg>
      </pc:sldChg>
      <pc:sldChg chg="modSp mod">
        <pc:chgData name="João Almeida" userId="459536e26e8770a4" providerId="LiveId" clId="{BA8E8101-9DC2-407B-BFD3-D9369D13401A}" dt="2021-06-26T14:20:20.026" v="11210" actId="20577"/>
        <pc:sldMkLst>
          <pc:docMk/>
          <pc:sldMk cId="2219264647" sldId="337"/>
        </pc:sldMkLst>
        <pc:spChg chg="mod">
          <ac:chgData name="João Almeida" userId="459536e26e8770a4" providerId="LiveId" clId="{BA8E8101-9DC2-407B-BFD3-D9369D13401A}" dt="2021-06-20T13:07:46.793" v="4165"/>
          <ac:spMkLst>
            <pc:docMk/>
            <pc:sldMk cId="2219264647" sldId="337"/>
            <ac:spMk id="5" creationId="{994612C7-4A4B-9C44-8F2E-21721F9238BA}"/>
          </ac:spMkLst>
        </pc:spChg>
        <pc:spChg chg="mod">
          <ac:chgData name="João Almeida" userId="459536e26e8770a4" providerId="LiveId" clId="{BA8E8101-9DC2-407B-BFD3-D9369D13401A}" dt="2021-06-20T12:47:53.555" v="3021"/>
          <ac:spMkLst>
            <pc:docMk/>
            <pc:sldMk cId="2219264647" sldId="337"/>
            <ac:spMk id="7" creationId="{CDB88214-0CC1-264B-A2A6-4D53AE51E3CC}"/>
          </ac:spMkLst>
        </pc:spChg>
        <pc:spChg chg="mod">
          <ac:chgData name="João Almeida" userId="459536e26e8770a4" providerId="LiveId" clId="{BA8E8101-9DC2-407B-BFD3-D9369D13401A}" dt="2021-06-26T14:20:20.026" v="11210" actId="20577"/>
          <ac:spMkLst>
            <pc:docMk/>
            <pc:sldMk cId="2219264647" sldId="337"/>
            <ac:spMk id="8" creationId="{20FCD049-3731-324D-B2E7-AF5E905F3735}"/>
          </ac:spMkLst>
        </pc:spChg>
      </pc:sldChg>
      <pc:sldChg chg="modSp mod">
        <pc:chgData name="João Almeida" userId="459536e26e8770a4" providerId="LiveId" clId="{BA8E8101-9DC2-407B-BFD3-D9369D13401A}" dt="2021-06-26T14:21:11.109" v="11222" actId="20577"/>
        <pc:sldMkLst>
          <pc:docMk/>
          <pc:sldMk cId="16089981" sldId="338"/>
        </pc:sldMkLst>
        <pc:spChg chg="mod">
          <ac:chgData name="João Almeida" userId="459536e26e8770a4" providerId="LiveId" clId="{BA8E8101-9DC2-407B-BFD3-D9369D13401A}" dt="2021-06-20T13:07:51.835" v="4166"/>
          <ac:spMkLst>
            <pc:docMk/>
            <pc:sldMk cId="16089981" sldId="338"/>
            <ac:spMk id="5" creationId="{994612C7-4A4B-9C44-8F2E-21721F9238BA}"/>
          </ac:spMkLst>
        </pc:spChg>
        <pc:spChg chg="mod">
          <ac:chgData name="João Almeida" userId="459536e26e8770a4" providerId="LiveId" clId="{BA8E8101-9DC2-407B-BFD3-D9369D13401A}" dt="2021-06-20T13:01:48.961" v="3762"/>
          <ac:spMkLst>
            <pc:docMk/>
            <pc:sldMk cId="16089981" sldId="338"/>
            <ac:spMk id="7" creationId="{CDB88214-0CC1-264B-A2A6-4D53AE51E3CC}"/>
          </ac:spMkLst>
        </pc:spChg>
        <pc:spChg chg="mod">
          <ac:chgData name="João Almeida" userId="459536e26e8770a4" providerId="LiveId" clId="{BA8E8101-9DC2-407B-BFD3-D9369D13401A}" dt="2021-06-26T14:21:11.109" v="11222" actId="20577"/>
          <ac:spMkLst>
            <pc:docMk/>
            <pc:sldMk cId="16089981" sldId="338"/>
            <ac:spMk id="8" creationId="{20FCD049-3731-324D-B2E7-AF5E905F3735}"/>
          </ac:spMkLst>
        </pc:spChg>
      </pc:sldChg>
      <pc:sldChg chg="modSp mod">
        <pc:chgData name="João Almeida" userId="459536e26e8770a4" providerId="LiveId" clId="{BA8E8101-9DC2-407B-BFD3-D9369D13401A}" dt="2021-06-20T13:10:24.051" v="4324" actId="6549"/>
        <pc:sldMkLst>
          <pc:docMk/>
          <pc:sldMk cId="2635874417" sldId="339"/>
        </pc:sldMkLst>
        <pc:spChg chg="mod">
          <ac:chgData name="João Almeida" userId="459536e26e8770a4" providerId="LiveId" clId="{BA8E8101-9DC2-407B-BFD3-D9369D13401A}" dt="2021-06-20T13:08:03.384" v="4167"/>
          <ac:spMkLst>
            <pc:docMk/>
            <pc:sldMk cId="2635874417" sldId="339"/>
            <ac:spMk id="5" creationId="{994612C7-4A4B-9C44-8F2E-21721F9238BA}"/>
          </ac:spMkLst>
        </pc:spChg>
        <pc:spChg chg="mod">
          <ac:chgData name="João Almeida" userId="459536e26e8770a4" providerId="LiveId" clId="{BA8E8101-9DC2-407B-BFD3-D9369D13401A}" dt="2021-06-20T13:08:39.766" v="4204" actId="14100"/>
          <ac:spMkLst>
            <pc:docMk/>
            <pc:sldMk cId="2635874417" sldId="339"/>
            <ac:spMk id="7" creationId="{CDB88214-0CC1-264B-A2A6-4D53AE51E3CC}"/>
          </ac:spMkLst>
        </pc:spChg>
        <pc:spChg chg="mod">
          <ac:chgData name="João Almeida" userId="459536e26e8770a4" providerId="LiveId" clId="{BA8E8101-9DC2-407B-BFD3-D9369D13401A}" dt="2021-06-20T13:10:24.051" v="4324" actId="6549"/>
          <ac:spMkLst>
            <pc:docMk/>
            <pc:sldMk cId="2635874417" sldId="339"/>
            <ac:spMk id="8" creationId="{20FCD049-3731-324D-B2E7-AF5E905F3735}"/>
          </ac:spMkLst>
        </pc:spChg>
      </pc:sldChg>
      <pc:sldChg chg="modSp mod">
        <pc:chgData name="João Almeida" userId="459536e26e8770a4" providerId="LiveId" clId="{BA8E8101-9DC2-407B-BFD3-D9369D13401A}" dt="2021-06-26T15:10:47.395" v="11273" actId="20577"/>
        <pc:sldMkLst>
          <pc:docMk/>
          <pc:sldMk cId="2845822856" sldId="340"/>
        </pc:sldMkLst>
        <pc:spChg chg="mod">
          <ac:chgData name="João Almeida" userId="459536e26e8770a4" providerId="LiveId" clId="{BA8E8101-9DC2-407B-BFD3-D9369D13401A}" dt="2021-06-20T13:11:04.667" v="4327"/>
          <ac:spMkLst>
            <pc:docMk/>
            <pc:sldMk cId="2845822856" sldId="340"/>
            <ac:spMk id="5" creationId="{994612C7-4A4B-9C44-8F2E-21721F9238BA}"/>
          </ac:spMkLst>
        </pc:spChg>
        <pc:spChg chg="mod">
          <ac:chgData name="João Almeida" userId="459536e26e8770a4" providerId="LiveId" clId="{BA8E8101-9DC2-407B-BFD3-D9369D13401A}" dt="2021-06-20T13:10:51.303" v="4326" actId="14100"/>
          <ac:spMkLst>
            <pc:docMk/>
            <pc:sldMk cId="2845822856" sldId="340"/>
            <ac:spMk id="7" creationId="{CDB88214-0CC1-264B-A2A6-4D53AE51E3CC}"/>
          </ac:spMkLst>
        </pc:spChg>
        <pc:spChg chg="mod">
          <ac:chgData name="João Almeida" userId="459536e26e8770a4" providerId="LiveId" clId="{BA8E8101-9DC2-407B-BFD3-D9369D13401A}" dt="2021-06-26T15:10:47.395" v="11273" actId="20577"/>
          <ac:spMkLst>
            <pc:docMk/>
            <pc:sldMk cId="2845822856" sldId="340"/>
            <ac:spMk id="8" creationId="{20FCD049-3731-324D-B2E7-AF5E905F3735}"/>
          </ac:spMkLst>
        </pc:spChg>
      </pc:sldChg>
      <pc:sldChg chg="modSp mod">
        <pc:chgData name="João Almeida" userId="459536e26e8770a4" providerId="LiveId" clId="{BA8E8101-9DC2-407B-BFD3-D9369D13401A}" dt="2021-06-26T15:11:22.370" v="11275" actId="20577"/>
        <pc:sldMkLst>
          <pc:docMk/>
          <pc:sldMk cId="2332082438" sldId="341"/>
        </pc:sldMkLst>
        <pc:spChg chg="mod">
          <ac:chgData name="João Almeida" userId="459536e26e8770a4" providerId="LiveId" clId="{BA8E8101-9DC2-407B-BFD3-D9369D13401A}" dt="2021-06-20T14:41:12.192" v="4590"/>
          <ac:spMkLst>
            <pc:docMk/>
            <pc:sldMk cId="2332082438" sldId="341"/>
            <ac:spMk id="5" creationId="{994612C7-4A4B-9C44-8F2E-21721F9238BA}"/>
          </ac:spMkLst>
        </pc:spChg>
        <pc:spChg chg="mod">
          <ac:chgData name="João Almeida" userId="459536e26e8770a4" providerId="LiveId" clId="{BA8E8101-9DC2-407B-BFD3-D9369D13401A}" dt="2021-06-20T13:14:12.056" v="4589" actId="14100"/>
          <ac:spMkLst>
            <pc:docMk/>
            <pc:sldMk cId="2332082438" sldId="341"/>
            <ac:spMk id="7" creationId="{CDB88214-0CC1-264B-A2A6-4D53AE51E3CC}"/>
          </ac:spMkLst>
        </pc:spChg>
        <pc:spChg chg="mod">
          <ac:chgData name="João Almeida" userId="459536e26e8770a4" providerId="LiveId" clId="{BA8E8101-9DC2-407B-BFD3-D9369D13401A}" dt="2021-06-26T15:11:22.370" v="11275" actId="20577"/>
          <ac:spMkLst>
            <pc:docMk/>
            <pc:sldMk cId="2332082438" sldId="341"/>
            <ac:spMk id="8" creationId="{20FCD049-3731-324D-B2E7-AF5E905F3735}"/>
          </ac:spMkLst>
        </pc:spChg>
      </pc:sldChg>
      <pc:sldChg chg="modSp mod">
        <pc:chgData name="João Almeida" userId="459536e26e8770a4" providerId="LiveId" clId="{BA8E8101-9DC2-407B-BFD3-D9369D13401A}" dt="2021-06-26T15:12:38.303" v="11296" actId="20577"/>
        <pc:sldMkLst>
          <pc:docMk/>
          <pc:sldMk cId="3360346413" sldId="342"/>
        </pc:sldMkLst>
        <pc:spChg chg="mod">
          <ac:chgData name="João Almeida" userId="459536e26e8770a4" providerId="LiveId" clId="{BA8E8101-9DC2-407B-BFD3-D9369D13401A}" dt="2021-06-20T14:56:30.761" v="5509"/>
          <ac:spMkLst>
            <pc:docMk/>
            <pc:sldMk cId="3360346413" sldId="342"/>
            <ac:spMk id="5" creationId="{0CA48045-4BB7-AD47-B9AF-E7028540D716}"/>
          </ac:spMkLst>
        </pc:spChg>
        <pc:spChg chg="mod">
          <ac:chgData name="João Almeida" userId="459536e26e8770a4" providerId="LiveId" clId="{BA8E8101-9DC2-407B-BFD3-D9369D13401A}" dt="2021-06-20T14:53:35.318" v="5274" actId="20577"/>
          <ac:spMkLst>
            <pc:docMk/>
            <pc:sldMk cId="3360346413" sldId="342"/>
            <ac:spMk id="11" creationId="{11371142-163D-DB42-9607-6A3E196B56BB}"/>
          </ac:spMkLst>
        </pc:spChg>
        <pc:spChg chg="mod">
          <ac:chgData name="João Almeida" userId="459536e26e8770a4" providerId="LiveId" clId="{BA8E8101-9DC2-407B-BFD3-D9369D13401A}" dt="2021-06-26T15:12:38.303" v="11296" actId="20577"/>
          <ac:spMkLst>
            <pc:docMk/>
            <pc:sldMk cId="3360346413" sldId="342"/>
            <ac:spMk id="12" creationId="{C2C82930-6332-F94C-82D1-60B6BD0BD1D5}"/>
          </ac:spMkLst>
        </pc:spChg>
      </pc:sldChg>
      <pc:sldChg chg="modSp mod">
        <pc:chgData name="João Almeida" userId="459536e26e8770a4" providerId="LiveId" clId="{BA8E8101-9DC2-407B-BFD3-D9369D13401A}" dt="2021-06-26T15:12:54.727" v="11298" actId="20577"/>
        <pc:sldMkLst>
          <pc:docMk/>
          <pc:sldMk cId="62319234" sldId="343"/>
        </pc:sldMkLst>
        <pc:spChg chg="mod">
          <ac:chgData name="João Almeida" userId="459536e26e8770a4" providerId="LiveId" clId="{BA8E8101-9DC2-407B-BFD3-D9369D13401A}" dt="2021-06-20T19:38:25.817" v="6416"/>
          <ac:spMkLst>
            <pc:docMk/>
            <pc:sldMk cId="62319234" sldId="343"/>
            <ac:spMk id="5" creationId="{994612C7-4A4B-9C44-8F2E-21721F9238BA}"/>
          </ac:spMkLst>
        </pc:spChg>
        <pc:spChg chg="mod">
          <ac:chgData name="João Almeida" userId="459536e26e8770a4" providerId="LiveId" clId="{BA8E8101-9DC2-407B-BFD3-D9369D13401A}" dt="2021-06-20T19:20:09.006" v="5591" actId="6549"/>
          <ac:spMkLst>
            <pc:docMk/>
            <pc:sldMk cId="62319234" sldId="343"/>
            <ac:spMk id="7" creationId="{CDB88214-0CC1-264B-A2A6-4D53AE51E3CC}"/>
          </ac:spMkLst>
        </pc:spChg>
        <pc:spChg chg="mod">
          <ac:chgData name="João Almeida" userId="459536e26e8770a4" providerId="LiveId" clId="{BA8E8101-9DC2-407B-BFD3-D9369D13401A}" dt="2021-06-26T15:12:54.727" v="11298" actId="20577"/>
          <ac:spMkLst>
            <pc:docMk/>
            <pc:sldMk cId="62319234" sldId="343"/>
            <ac:spMk id="8" creationId="{20FCD049-3731-324D-B2E7-AF5E905F3735}"/>
          </ac:spMkLst>
        </pc:spChg>
      </pc:sldChg>
      <pc:sldChg chg="modSp mod">
        <pc:chgData name="João Almeida" userId="459536e26e8770a4" providerId="LiveId" clId="{BA8E8101-9DC2-407B-BFD3-D9369D13401A}" dt="2021-06-26T15:16:56.109" v="11327" actId="20577"/>
        <pc:sldMkLst>
          <pc:docMk/>
          <pc:sldMk cId="2450731499" sldId="344"/>
        </pc:sldMkLst>
        <pc:spChg chg="mod">
          <ac:chgData name="João Almeida" userId="459536e26e8770a4" providerId="LiveId" clId="{BA8E8101-9DC2-407B-BFD3-D9369D13401A}" dt="2021-06-20T19:41:26.647" v="6422"/>
          <ac:spMkLst>
            <pc:docMk/>
            <pc:sldMk cId="2450731499" sldId="344"/>
            <ac:spMk id="5" creationId="{994612C7-4A4B-9C44-8F2E-21721F9238BA}"/>
          </ac:spMkLst>
        </pc:spChg>
        <pc:spChg chg="mod">
          <ac:chgData name="João Almeida" userId="459536e26e8770a4" providerId="LiveId" clId="{BA8E8101-9DC2-407B-BFD3-D9369D13401A}" dt="2021-06-26T15:15:31.231" v="11299" actId="20577"/>
          <ac:spMkLst>
            <pc:docMk/>
            <pc:sldMk cId="2450731499" sldId="344"/>
            <ac:spMk id="7" creationId="{CDB88214-0CC1-264B-A2A6-4D53AE51E3CC}"/>
          </ac:spMkLst>
        </pc:spChg>
        <pc:spChg chg="mod">
          <ac:chgData name="João Almeida" userId="459536e26e8770a4" providerId="LiveId" clId="{BA8E8101-9DC2-407B-BFD3-D9369D13401A}" dt="2021-06-26T15:16:56.109" v="11327" actId="20577"/>
          <ac:spMkLst>
            <pc:docMk/>
            <pc:sldMk cId="2450731499" sldId="344"/>
            <ac:spMk id="8" creationId="{20FCD049-3731-324D-B2E7-AF5E905F3735}"/>
          </ac:spMkLst>
        </pc:spChg>
      </pc:sldChg>
      <pc:sldChg chg="modSp mod">
        <pc:chgData name="João Almeida" userId="459536e26e8770a4" providerId="LiveId" clId="{BA8E8101-9DC2-407B-BFD3-D9369D13401A}" dt="2021-06-22T17:49:55.457" v="9040" actId="6549"/>
        <pc:sldMkLst>
          <pc:docMk/>
          <pc:sldMk cId="873177937" sldId="345"/>
        </pc:sldMkLst>
        <pc:spChg chg="mod">
          <ac:chgData name="João Almeida" userId="459536e26e8770a4" providerId="LiveId" clId="{BA8E8101-9DC2-407B-BFD3-D9369D13401A}" dt="2021-06-20T19:59:09.505" v="7235"/>
          <ac:spMkLst>
            <pc:docMk/>
            <pc:sldMk cId="873177937" sldId="345"/>
            <ac:spMk id="5" creationId="{994612C7-4A4B-9C44-8F2E-21721F9238BA}"/>
          </ac:spMkLst>
        </pc:spChg>
        <pc:spChg chg="mod">
          <ac:chgData name="João Almeida" userId="459536e26e8770a4" providerId="LiveId" clId="{BA8E8101-9DC2-407B-BFD3-D9369D13401A}" dt="2021-06-22T17:49:55.457" v="9040" actId="6549"/>
          <ac:spMkLst>
            <pc:docMk/>
            <pc:sldMk cId="873177937" sldId="345"/>
            <ac:spMk id="7" creationId="{CDB88214-0CC1-264B-A2A6-4D53AE51E3CC}"/>
          </ac:spMkLst>
        </pc:spChg>
        <pc:spChg chg="mod">
          <ac:chgData name="João Almeida" userId="459536e26e8770a4" providerId="LiveId" clId="{BA8E8101-9DC2-407B-BFD3-D9369D13401A}" dt="2021-06-20T20:00:14.966" v="7290" actId="6549"/>
          <ac:spMkLst>
            <pc:docMk/>
            <pc:sldMk cId="873177937" sldId="345"/>
            <ac:spMk id="8" creationId="{20FCD049-3731-324D-B2E7-AF5E905F3735}"/>
          </ac:spMkLst>
        </pc:spChg>
      </pc:sldChg>
      <pc:sldChg chg="modSp mod">
        <pc:chgData name="João Almeida" userId="459536e26e8770a4" providerId="LiveId" clId="{BA8E8101-9DC2-407B-BFD3-D9369D13401A}" dt="2021-06-26T15:21:06.955" v="11385" actId="255"/>
        <pc:sldMkLst>
          <pc:docMk/>
          <pc:sldMk cId="2249213600" sldId="346"/>
        </pc:sldMkLst>
        <pc:spChg chg="mod">
          <ac:chgData name="João Almeida" userId="459536e26e8770a4" providerId="LiveId" clId="{BA8E8101-9DC2-407B-BFD3-D9369D13401A}" dt="2021-06-20T20:00:52.763" v="7293"/>
          <ac:spMkLst>
            <pc:docMk/>
            <pc:sldMk cId="2249213600" sldId="346"/>
            <ac:spMk id="5" creationId="{994612C7-4A4B-9C44-8F2E-21721F9238BA}"/>
          </ac:spMkLst>
        </pc:spChg>
        <pc:spChg chg="mod">
          <ac:chgData name="João Almeida" userId="459536e26e8770a4" providerId="LiveId" clId="{BA8E8101-9DC2-407B-BFD3-D9369D13401A}" dt="2021-06-22T17:49:47.594" v="9039" actId="6549"/>
          <ac:spMkLst>
            <pc:docMk/>
            <pc:sldMk cId="2249213600" sldId="346"/>
            <ac:spMk id="7" creationId="{CDB88214-0CC1-264B-A2A6-4D53AE51E3CC}"/>
          </ac:spMkLst>
        </pc:spChg>
        <pc:spChg chg="mod">
          <ac:chgData name="João Almeida" userId="459536e26e8770a4" providerId="LiveId" clId="{BA8E8101-9DC2-407B-BFD3-D9369D13401A}" dt="2021-06-26T15:21:06.955" v="11385" actId="255"/>
          <ac:spMkLst>
            <pc:docMk/>
            <pc:sldMk cId="2249213600" sldId="346"/>
            <ac:spMk id="8" creationId="{20FCD049-3731-324D-B2E7-AF5E905F3735}"/>
          </ac:spMkLst>
        </pc:spChg>
      </pc:sldChg>
      <pc:sldChg chg="modSp mod">
        <pc:chgData name="João Almeida" userId="459536e26e8770a4" providerId="LiveId" clId="{BA8E8101-9DC2-407B-BFD3-D9369D13401A}" dt="2021-06-26T15:23:20.799" v="11418" actId="20577"/>
        <pc:sldMkLst>
          <pc:docMk/>
          <pc:sldMk cId="1891946800" sldId="347"/>
        </pc:sldMkLst>
        <pc:spChg chg="mod">
          <ac:chgData name="João Almeida" userId="459536e26e8770a4" providerId="LiveId" clId="{BA8E8101-9DC2-407B-BFD3-D9369D13401A}" dt="2021-06-20T20:23:36.651" v="8548"/>
          <ac:spMkLst>
            <pc:docMk/>
            <pc:sldMk cId="1891946800" sldId="347"/>
            <ac:spMk id="5" creationId="{994612C7-4A4B-9C44-8F2E-21721F9238BA}"/>
          </ac:spMkLst>
        </pc:spChg>
        <pc:spChg chg="mod">
          <ac:chgData name="João Almeida" userId="459536e26e8770a4" providerId="LiveId" clId="{BA8E8101-9DC2-407B-BFD3-D9369D13401A}" dt="2021-06-22T17:49:42.670" v="9038" actId="6549"/>
          <ac:spMkLst>
            <pc:docMk/>
            <pc:sldMk cId="1891946800" sldId="347"/>
            <ac:spMk id="7" creationId="{CDB88214-0CC1-264B-A2A6-4D53AE51E3CC}"/>
          </ac:spMkLst>
        </pc:spChg>
        <pc:spChg chg="mod">
          <ac:chgData name="João Almeida" userId="459536e26e8770a4" providerId="LiveId" clId="{BA8E8101-9DC2-407B-BFD3-D9369D13401A}" dt="2021-06-26T15:23:20.799" v="11418" actId="20577"/>
          <ac:spMkLst>
            <pc:docMk/>
            <pc:sldMk cId="1891946800" sldId="347"/>
            <ac:spMk id="8" creationId="{20FCD049-3731-324D-B2E7-AF5E905F3735}"/>
          </ac:spMkLst>
        </pc:spChg>
      </pc:sldChg>
      <pc:sldChg chg="modSp mod">
        <pc:chgData name="João Almeida" userId="459536e26e8770a4" providerId="LiveId" clId="{BA8E8101-9DC2-407B-BFD3-D9369D13401A}" dt="2021-06-26T15:28:43.595" v="11421" actId="20577"/>
        <pc:sldMkLst>
          <pc:docMk/>
          <pc:sldMk cId="2832746116" sldId="348"/>
        </pc:sldMkLst>
        <pc:spChg chg="mod">
          <ac:chgData name="João Almeida" userId="459536e26e8770a4" providerId="LiveId" clId="{BA8E8101-9DC2-407B-BFD3-D9369D13401A}" dt="2021-06-22T17:49:31.178" v="9036"/>
          <ac:spMkLst>
            <pc:docMk/>
            <pc:sldMk cId="2832746116" sldId="348"/>
            <ac:spMk id="5" creationId="{994612C7-4A4B-9C44-8F2E-21721F9238BA}"/>
          </ac:spMkLst>
        </pc:spChg>
        <pc:spChg chg="mod">
          <ac:chgData name="João Almeida" userId="459536e26e8770a4" providerId="LiveId" clId="{BA8E8101-9DC2-407B-BFD3-D9369D13401A}" dt="2021-06-22T17:49:38.495" v="9037" actId="6549"/>
          <ac:spMkLst>
            <pc:docMk/>
            <pc:sldMk cId="2832746116" sldId="348"/>
            <ac:spMk id="7" creationId="{CDB88214-0CC1-264B-A2A6-4D53AE51E3CC}"/>
          </ac:spMkLst>
        </pc:spChg>
        <pc:spChg chg="mod">
          <ac:chgData name="João Almeida" userId="459536e26e8770a4" providerId="LiveId" clId="{BA8E8101-9DC2-407B-BFD3-D9369D13401A}" dt="2021-06-26T15:28:43.595" v="11421" actId="20577"/>
          <ac:spMkLst>
            <pc:docMk/>
            <pc:sldMk cId="2832746116" sldId="348"/>
            <ac:spMk id="8" creationId="{20FCD049-3731-324D-B2E7-AF5E905F3735}"/>
          </ac:spMkLst>
        </pc:spChg>
      </pc:sldChg>
      <pc:sldChg chg="modSp mod">
        <pc:chgData name="João Almeida" userId="459536e26e8770a4" providerId="LiveId" clId="{BA8E8101-9DC2-407B-BFD3-D9369D13401A}" dt="2021-06-22T17:52:53.748" v="9141"/>
        <pc:sldMkLst>
          <pc:docMk/>
          <pc:sldMk cId="637827269" sldId="349"/>
        </pc:sldMkLst>
        <pc:spChg chg="mod">
          <ac:chgData name="João Almeida" userId="459536e26e8770a4" providerId="LiveId" clId="{BA8E8101-9DC2-407B-BFD3-D9369D13401A}" dt="2021-06-22T17:52:53.748" v="9141"/>
          <ac:spMkLst>
            <pc:docMk/>
            <pc:sldMk cId="637827269" sldId="349"/>
            <ac:spMk id="5" creationId="{0CA48045-4BB7-AD47-B9AF-E7028540D716}"/>
          </ac:spMkLst>
        </pc:spChg>
        <pc:spChg chg="mod">
          <ac:chgData name="João Almeida" userId="459536e26e8770a4" providerId="LiveId" clId="{BA8E8101-9DC2-407B-BFD3-D9369D13401A}" dt="2021-06-22T17:50:12.080" v="9043" actId="20577"/>
          <ac:spMkLst>
            <pc:docMk/>
            <pc:sldMk cId="637827269" sldId="349"/>
            <ac:spMk id="11" creationId="{11371142-163D-DB42-9607-6A3E196B56BB}"/>
          </ac:spMkLst>
        </pc:spChg>
        <pc:spChg chg="mod">
          <ac:chgData name="João Almeida" userId="459536e26e8770a4" providerId="LiveId" clId="{BA8E8101-9DC2-407B-BFD3-D9369D13401A}" dt="2021-06-22T17:52:45.220" v="9140" actId="20577"/>
          <ac:spMkLst>
            <pc:docMk/>
            <pc:sldMk cId="637827269" sldId="349"/>
            <ac:spMk id="12" creationId="{C2C82930-6332-F94C-82D1-60B6BD0BD1D5}"/>
          </ac:spMkLst>
        </pc:spChg>
      </pc:sldChg>
      <pc:sldChg chg="modSp mod">
        <pc:chgData name="João Almeida" userId="459536e26e8770a4" providerId="LiveId" clId="{BA8E8101-9DC2-407B-BFD3-D9369D13401A}" dt="2021-06-26T18:05:02.212" v="11535" actId="14100"/>
        <pc:sldMkLst>
          <pc:docMk/>
          <pc:sldMk cId="2518246925" sldId="350"/>
        </pc:sldMkLst>
        <pc:spChg chg="mod">
          <ac:chgData name="João Almeida" userId="459536e26e8770a4" providerId="LiveId" clId="{BA8E8101-9DC2-407B-BFD3-D9369D13401A}" dt="2021-06-22T18:31:55.759" v="9585"/>
          <ac:spMkLst>
            <pc:docMk/>
            <pc:sldMk cId="2518246925" sldId="350"/>
            <ac:spMk id="5" creationId="{994612C7-4A4B-9C44-8F2E-21721F9238BA}"/>
          </ac:spMkLst>
        </pc:spChg>
        <pc:spChg chg="mod">
          <ac:chgData name="João Almeida" userId="459536e26e8770a4" providerId="LiveId" clId="{BA8E8101-9DC2-407B-BFD3-D9369D13401A}" dt="2021-06-26T18:05:02.212" v="11535" actId="14100"/>
          <ac:spMkLst>
            <pc:docMk/>
            <pc:sldMk cId="2518246925" sldId="350"/>
            <ac:spMk id="7" creationId="{CDB88214-0CC1-264B-A2A6-4D53AE51E3CC}"/>
          </ac:spMkLst>
        </pc:spChg>
        <pc:spChg chg="mod">
          <ac:chgData name="João Almeida" userId="459536e26e8770a4" providerId="LiveId" clId="{BA8E8101-9DC2-407B-BFD3-D9369D13401A}" dt="2021-06-26T15:29:13.572" v="11422" actId="20577"/>
          <ac:spMkLst>
            <pc:docMk/>
            <pc:sldMk cId="2518246925" sldId="350"/>
            <ac:spMk id="8" creationId="{20FCD049-3731-324D-B2E7-AF5E905F3735}"/>
          </ac:spMkLst>
        </pc:spChg>
      </pc:sldChg>
      <pc:sldChg chg="modSp mod">
        <pc:chgData name="João Almeida" userId="459536e26e8770a4" providerId="LiveId" clId="{BA8E8101-9DC2-407B-BFD3-D9369D13401A}" dt="2021-06-26T11:18:24.718" v="11163" actId="20577"/>
        <pc:sldMkLst>
          <pc:docMk/>
          <pc:sldMk cId="4288284382" sldId="351"/>
        </pc:sldMkLst>
        <pc:spChg chg="mod">
          <ac:chgData name="João Almeida" userId="459536e26e8770a4" providerId="LiveId" clId="{BA8E8101-9DC2-407B-BFD3-D9369D13401A}" dt="2021-06-22T18:39:42.389" v="10250"/>
          <ac:spMkLst>
            <pc:docMk/>
            <pc:sldMk cId="4288284382" sldId="351"/>
            <ac:spMk id="5" creationId="{994612C7-4A4B-9C44-8F2E-21721F9238BA}"/>
          </ac:spMkLst>
        </pc:spChg>
        <pc:spChg chg="mod">
          <ac:chgData name="João Almeida" userId="459536e26e8770a4" providerId="LiveId" clId="{BA8E8101-9DC2-407B-BFD3-D9369D13401A}" dt="2021-06-22T18:32:33.410" v="9623" actId="6549"/>
          <ac:spMkLst>
            <pc:docMk/>
            <pc:sldMk cId="4288284382" sldId="351"/>
            <ac:spMk id="7" creationId="{CDB88214-0CC1-264B-A2A6-4D53AE51E3CC}"/>
          </ac:spMkLst>
        </pc:spChg>
        <pc:spChg chg="mod">
          <ac:chgData name="João Almeida" userId="459536e26e8770a4" providerId="LiveId" clId="{BA8E8101-9DC2-407B-BFD3-D9369D13401A}" dt="2021-06-26T11:18:24.718" v="11163" actId="20577"/>
          <ac:spMkLst>
            <pc:docMk/>
            <pc:sldMk cId="4288284382" sldId="351"/>
            <ac:spMk id="8" creationId="{20FCD049-3731-324D-B2E7-AF5E905F3735}"/>
          </ac:spMkLst>
        </pc:spChg>
      </pc:sldChg>
      <pc:sldChg chg="modSp mod">
        <pc:chgData name="João Almeida" userId="459536e26e8770a4" providerId="LiveId" clId="{BA8E8101-9DC2-407B-BFD3-D9369D13401A}" dt="2021-06-22T18:40:02.469" v="10263"/>
        <pc:sldMkLst>
          <pc:docMk/>
          <pc:sldMk cId="3906190802" sldId="352"/>
        </pc:sldMkLst>
        <pc:spChg chg="mod">
          <ac:chgData name="João Almeida" userId="459536e26e8770a4" providerId="LiveId" clId="{BA8E8101-9DC2-407B-BFD3-D9369D13401A}" dt="2021-06-22T18:40:02.469" v="10263"/>
          <ac:spMkLst>
            <pc:docMk/>
            <pc:sldMk cId="3906190802" sldId="352"/>
            <ac:spMk id="5" creationId="{994612C7-4A4B-9C44-8F2E-21721F9238BA}"/>
          </ac:spMkLst>
        </pc:spChg>
        <pc:spChg chg="mod">
          <ac:chgData name="João Almeida" userId="459536e26e8770a4" providerId="LiveId" clId="{BA8E8101-9DC2-407B-BFD3-D9369D13401A}" dt="2021-06-22T18:39:55.247" v="10262" actId="14100"/>
          <ac:spMkLst>
            <pc:docMk/>
            <pc:sldMk cId="3906190802" sldId="352"/>
            <ac:spMk id="7" creationId="{CDB88214-0CC1-264B-A2A6-4D53AE51E3CC}"/>
          </ac:spMkLst>
        </pc:spChg>
      </pc:sldChg>
      <pc:sldChg chg="modSp mod">
        <pc:chgData name="João Almeida" userId="459536e26e8770a4" providerId="LiveId" clId="{BA8E8101-9DC2-407B-BFD3-D9369D13401A}" dt="2021-06-26T18:09:05.526" v="11536"/>
        <pc:sldMkLst>
          <pc:docMk/>
          <pc:sldMk cId="889940954" sldId="353"/>
        </pc:sldMkLst>
        <pc:spChg chg="mod">
          <ac:chgData name="João Almeida" userId="459536e26e8770a4" providerId="LiveId" clId="{BA8E8101-9DC2-407B-BFD3-D9369D13401A}" dt="2021-06-22T18:40:26.930" v="10266"/>
          <ac:spMkLst>
            <pc:docMk/>
            <pc:sldMk cId="889940954" sldId="353"/>
            <ac:spMk id="5" creationId="{994612C7-4A4B-9C44-8F2E-21721F9238BA}"/>
          </ac:spMkLst>
        </pc:spChg>
        <pc:spChg chg="mod">
          <ac:chgData name="João Almeida" userId="459536e26e8770a4" providerId="LiveId" clId="{BA8E8101-9DC2-407B-BFD3-D9369D13401A}" dt="2021-06-22T18:40:16.550" v="10265" actId="14100"/>
          <ac:spMkLst>
            <pc:docMk/>
            <pc:sldMk cId="889940954" sldId="353"/>
            <ac:spMk id="7" creationId="{CDB88214-0CC1-264B-A2A6-4D53AE51E3CC}"/>
          </ac:spMkLst>
        </pc:spChg>
        <pc:spChg chg="mod">
          <ac:chgData name="João Almeida" userId="459536e26e8770a4" providerId="LiveId" clId="{BA8E8101-9DC2-407B-BFD3-D9369D13401A}" dt="2021-06-26T18:09:05.526" v="11536"/>
          <ac:spMkLst>
            <pc:docMk/>
            <pc:sldMk cId="889940954" sldId="353"/>
            <ac:spMk id="8" creationId="{20FCD049-3731-324D-B2E7-AF5E905F3735}"/>
          </ac:spMkLst>
        </pc:spChg>
      </pc:sldChg>
      <pc:sldChg chg="modSp mod">
        <pc:chgData name="João Almeida" userId="459536e26e8770a4" providerId="LiveId" clId="{BA8E8101-9DC2-407B-BFD3-D9369D13401A}" dt="2021-06-26T15:33:32.748" v="11516" actId="20577"/>
        <pc:sldMkLst>
          <pc:docMk/>
          <pc:sldMk cId="3460883175" sldId="354"/>
        </pc:sldMkLst>
        <pc:spChg chg="mod ord">
          <ac:chgData name="João Almeida" userId="459536e26e8770a4" providerId="LiveId" clId="{BA8E8101-9DC2-407B-BFD3-D9369D13401A}" dt="2021-06-22T18:45:44.037" v="10440"/>
          <ac:spMkLst>
            <pc:docMk/>
            <pc:sldMk cId="3460883175" sldId="354"/>
            <ac:spMk id="5" creationId="{994612C7-4A4B-9C44-8F2E-21721F9238BA}"/>
          </ac:spMkLst>
        </pc:spChg>
        <pc:spChg chg="mod">
          <ac:chgData name="João Almeida" userId="459536e26e8770a4" providerId="LiveId" clId="{BA8E8101-9DC2-407B-BFD3-D9369D13401A}" dt="2021-06-22T18:40:46.202" v="10282" actId="6549"/>
          <ac:spMkLst>
            <pc:docMk/>
            <pc:sldMk cId="3460883175" sldId="354"/>
            <ac:spMk id="7" creationId="{CDB88214-0CC1-264B-A2A6-4D53AE51E3CC}"/>
          </ac:spMkLst>
        </pc:spChg>
        <pc:spChg chg="mod">
          <ac:chgData name="João Almeida" userId="459536e26e8770a4" providerId="LiveId" clId="{BA8E8101-9DC2-407B-BFD3-D9369D13401A}" dt="2021-06-22T18:45:49.785" v="10442" actId="20577"/>
          <ac:spMkLst>
            <pc:docMk/>
            <pc:sldMk cId="3460883175" sldId="354"/>
            <ac:spMk id="8" creationId="{20FCD049-3731-324D-B2E7-AF5E905F3735}"/>
          </ac:spMkLst>
        </pc:spChg>
        <pc:spChg chg="mod">
          <ac:chgData name="João Almeida" userId="459536e26e8770a4" providerId="LiveId" clId="{BA8E8101-9DC2-407B-BFD3-D9369D13401A}" dt="2021-06-26T15:33:32.748" v="11516" actId="20577"/>
          <ac:spMkLst>
            <pc:docMk/>
            <pc:sldMk cId="3460883175" sldId="354"/>
            <ac:spMk id="10" creationId="{AD7C4943-FE52-B24D-A5A6-C9CB4199A296}"/>
          </ac:spMkLst>
        </pc:spChg>
      </pc:sldChg>
      <pc:sldChg chg="modSp mod">
        <pc:chgData name="João Almeida" userId="459536e26e8770a4" providerId="LiveId" clId="{BA8E8101-9DC2-407B-BFD3-D9369D13401A}" dt="2021-06-26T11:31:36.175" v="11165" actId="6549"/>
        <pc:sldMkLst>
          <pc:docMk/>
          <pc:sldMk cId="2185206665" sldId="355"/>
        </pc:sldMkLst>
        <pc:spChg chg="mod">
          <ac:chgData name="João Almeida" userId="459536e26e8770a4" providerId="LiveId" clId="{BA8E8101-9DC2-407B-BFD3-D9369D13401A}" dt="2021-06-22T18:56:13.270" v="10650"/>
          <ac:spMkLst>
            <pc:docMk/>
            <pc:sldMk cId="2185206665" sldId="355"/>
            <ac:spMk id="5" creationId="{994612C7-4A4B-9C44-8F2E-21721F9238BA}"/>
          </ac:spMkLst>
        </pc:spChg>
        <pc:spChg chg="mod">
          <ac:chgData name="João Almeida" userId="459536e26e8770a4" providerId="LiveId" clId="{BA8E8101-9DC2-407B-BFD3-D9369D13401A}" dt="2021-06-22T18:46:14.316" v="10443"/>
          <ac:spMkLst>
            <pc:docMk/>
            <pc:sldMk cId="2185206665" sldId="355"/>
            <ac:spMk id="7" creationId="{CDB88214-0CC1-264B-A2A6-4D53AE51E3CC}"/>
          </ac:spMkLst>
        </pc:spChg>
        <pc:spChg chg="mod">
          <ac:chgData name="João Almeida" userId="459536e26e8770a4" providerId="LiveId" clId="{BA8E8101-9DC2-407B-BFD3-D9369D13401A}" dt="2021-06-26T11:31:36.175" v="11165" actId="6549"/>
          <ac:spMkLst>
            <pc:docMk/>
            <pc:sldMk cId="2185206665" sldId="355"/>
            <ac:spMk id="8" creationId="{20FCD049-3731-324D-B2E7-AF5E905F3735}"/>
          </ac:spMkLst>
        </pc:spChg>
      </pc:sldChg>
      <pc:sldChg chg="modSp mod">
        <pc:chgData name="João Almeida" userId="459536e26e8770a4" providerId="LiveId" clId="{BA8E8101-9DC2-407B-BFD3-D9369D13401A}" dt="2021-06-22T19:05:02.674" v="10803" actId="6549"/>
        <pc:sldMkLst>
          <pc:docMk/>
          <pc:sldMk cId="29606877" sldId="356"/>
        </pc:sldMkLst>
        <pc:spChg chg="mod">
          <ac:chgData name="João Almeida" userId="459536e26e8770a4" providerId="LiveId" clId="{BA8E8101-9DC2-407B-BFD3-D9369D13401A}" dt="2021-06-22T19:03:27.561" v="10727"/>
          <ac:spMkLst>
            <pc:docMk/>
            <pc:sldMk cId="29606877" sldId="356"/>
            <ac:spMk id="5" creationId="{42998A59-E0C5-6C47-ABCE-4440933FA3DA}"/>
          </ac:spMkLst>
        </pc:spChg>
        <pc:spChg chg="mod">
          <ac:chgData name="João Almeida" userId="459536e26e8770a4" providerId="LiveId" clId="{BA8E8101-9DC2-407B-BFD3-D9369D13401A}" dt="2021-06-22T19:05:02.674" v="10803" actId="6549"/>
          <ac:spMkLst>
            <pc:docMk/>
            <pc:sldMk cId="29606877" sldId="356"/>
            <ac:spMk id="7" creationId="{10578B7F-A3DA-3340-BED7-F6F49636EF4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B167C6-4F2B-9246-9DFA-824F9702B8B8}" type="datetimeFigureOut">
              <a:rPr lang="de-AT" smtClean="0"/>
              <a:t>06.07.2021</a:t>
            </a:fld>
            <a:endParaRPr lang="de-A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A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AD2771-52E7-1A4B-AA32-D54E45C82436}" type="slidenum">
              <a:rPr lang="de-AT" smtClean="0"/>
              <a:t>‹nº›</a:t>
            </a:fld>
            <a:endParaRPr lang="de-AT"/>
          </a:p>
        </p:txBody>
      </p:sp>
    </p:spTree>
    <p:extLst>
      <p:ext uri="{BB962C8B-B14F-4D97-AF65-F5344CB8AC3E}">
        <p14:creationId xmlns:p14="http://schemas.microsoft.com/office/powerpoint/2010/main" val="4096189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US" dirty="0"/>
          </a:p>
        </p:txBody>
      </p:sp>
      <p:sp>
        <p:nvSpPr>
          <p:cNvPr id="4" name="Marcador de Posição do Número do Diapositivo 3"/>
          <p:cNvSpPr>
            <a:spLocks noGrp="1"/>
          </p:cNvSpPr>
          <p:nvPr>
            <p:ph type="sldNum" sz="quarter" idx="5"/>
          </p:nvPr>
        </p:nvSpPr>
        <p:spPr/>
        <p:txBody>
          <a:bodyPr/>
          <a:lstStyle/>
          <a:p>
            <a:fld id="{56AD2771-52E7-1A4B-AA32-D54E45C82436}" type="slidenum">
              <a:rPr lang="de-AT" smtClean="0"/>
              <a:t>32</a:t>
            </a:fld>
            <a:endParaRPr lang="de-AT"/>
          </a:p>
        </p:txBody>
      </p:sp>
    </p:spTree>
    <p:extLst>
      <p:ext uri="{BB962C8B-B14F-4D97-AF65-F5344CB8AC3E}">
        <p14:creationId xmlns:p14="http://schemas.microsoft.com/office/powerpoint/2010/main" val="4162023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E553C-B035-8B47-89B5-3DD7510C520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de-AT"/>
          </a:p>
        </p:txBody>
      </p:sp>
      <p:sp>
        <p:nvSpPr>
          <p:cNvPr id="3" name="Subtitle 2">
            <a:extLst>
              <a:ext uri="{FF2B5EF4-FFF2-40B4-BE49-F238E27FC236}">
                <a16:creationId xmlns:a16="http://schemas.microsoft.com/office/drawing/2014/main" id="{BA416932-4593-0347-9524-C0FCCEFFAF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de-AT"/>
          </a:p>
        </p:txBody>
      </p:sp>
      <p:sp>
        <p:nvSpPr>
          <p:cNvPr id="4" name="Date Placeholder 3">
            <a:extLst>
              <a:ext uri="{FF2B5EF4-FFF2-40B4-BE49-F238E27FC236}">
                <a16:creationId xmlns:a16="http://schemas.microsoft.com/office/drawing/2014/main" id="{12D988DC-09CA-B247-8BB5-A7BCFB26371A}"/>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B499204A-C731-234C-96B0-4D2BCA9039E1}"/>
              </a:ext>
            </a:extLst>
          </p:cNvPr>
          <p:cNvSpPr>
            <a:spLocks noGrp="1"/>
          </p:cNvSpPr>
          <p:nvPr>
            <p:ph type="ftr" sz="quarter" idx="11"/>
          </p:nvPr>
        </p:nvSpPr>
        <p:spPr/>
        <p:txBody>
          <a:bodyPr/>
          <a:lstStyle/>
          <a:p>
            <a:r>
              <a:rPr lang="en-US" dirty="0">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en-GB" dirty="0">
              <a:solidFill>
                <a:prstClr val="black"/>
              </a:solidFill>
            </a:endParaRPr>
          </a:p>
        </p:txBody>
      </p:sp>
      <p:sp>
        <p:nvSpPr>
          <p:cNvPr id="6" name="Slide Number Placeholder 5">
            <a:extLst>
              <a:ext uri="{FF2B5EF4-FFF2-40B4-BE49-F238E27FC236}">
                <a16:creationId xmlns:a16="http://schemas.microsoft.com/office/drawing/2014/main" id="{9E86A5DB-177F-5843-A22D-E2C53991BFBA}"/>
              </a:ext>
            </a:extLst>
          </p:cNvPr>
          <p:cNvSpPr>
            <a:spLocks noGrp="1"/>
          </p:cNvSpPr>
          <p:nvPr>
            <p:ph type="sldNum" sz="quarter" idx="12"/>
          </p:nvPr>
        </p:nvSpPr>
        <p:spPr/>
        <p:txBody>
          <a:bodyPr/>
          <a:lstStyle/>
          <a:p>
            <a:fld id="{4AA10864-17D9-EB4A-80E3-89D1D8A92E63}" type="slidenum">
              <a:rPr lang="de-AT" smtClean="0"/>
              <a:pPr/>
              <a:t>‹nº›</a:t>
            </a:fld>
            <a:endParaRPr lang="de-AT" dirty="0"/>
          </a:p>
        </p:txBody>
      </p:sp>
    </p:spTree>
    <p:extLst>
      <p:ext uri="{BB962C8B-B14F-4D97-AF65-F5344CB8AC3E}">
        <p14:creationId xmlns:p14="http://schemas.microsoft.com/office/powerpoint/2010/main" val="3000781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0B1A1-3E8C-D247-A85A-E6A4680B2BCB}"/>
              </a:ext>
            </a:extLst>
          </p:cNvPr>
          <p:cNvSpPr>
            <a:spLocks noGrp="1"/>
          </p:cNvSpPr>
          <p:nvPr>
            <p:ph type="title"/>
          </p:nvPr>
        </p:nvSpPr>
        <p:spPr/>
        <p:txBody>
          <a:bodyPr/>
          <a:lstStyle/>
          <a:p>
            <a:r>
              <a:rPr lang="en-GB"/>
              <a:t>Click to edit Master title style</a:t>
            </a:r>
            <a:endParaRPr lang="de-AT"/>
          </a:p>
        </p:txBody>
      </p:sp>
      <p:sp>
        <p:nvSpPr>
          <p:cNvPr id="3" name="Vertical Text Placeholder 2">
            <a:extLst>
              <a:ext uri="{FF2B5EF4-FFF2-40B4-BE49-F238E27FC236}">
                <a16:creationId xmlns:a16="http://schemas.microsoft.com/office/drawing/2014/main" id="{0ADE2D89-1C6C-7549-9660-5DC835A55FE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AT"/>
          </a:p>
        </p:txBody>
      </p:sp>
      <p:sp>
        <p:nvSpPr>
          <p:cNvPr id="4" name="Date Placeholder 3">
            <a:extLst>
              <a:ext uri="{FF2B5EF4-FFF2-40B4-BE49-F238E27FC236}">
                <a16:creationId xmlns:a16="http://schemas.microsoft.com/office/drawing/2014/main" id="{BE94B648-33A7-2444-B7B1-3AAB618CD524}"/>
              </a:ext>
            </a:extLst>
          </p:cNvPr>
          <p:cNvSpPr>
            <a:spLocks noGrp="1"/>
          </p:cNvSpPr>
          <p:nvPr>
            <p:ph type="dt" sz="half" idx="10"/>
          </p:nvPr>
        </p:nvSpPr>
        <p:spPr/>
        <p:txBody>
          <a:bodyPr/>
          <a:lstStyle/>
          <a:p>
            <a:r>
              <a:rPr lang="en-US"/>
              <a:t>June 3, 2021</a:t>
            </a:r>
            <a:endParaRPr lang="de-AT"/>
          </a:p>
        </p:txBody>
      </p:sp>
      <p:sp>
        <p:nvSpPr>
          <p:cNvPr id="5" name="Footer Placeholder 4">
            <a:extLst>
              <a:ext uri="{FF2B5EF4-FFF2-40B4-BE49-F238E27FC236}">
                <a16:creationId xmlns:a16="http://schemas.microsoft.com/office/drawing/2014/main" id="{8CB6F374-95AC-E84E-9CA5-DC838E938F61}"/>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B0CE1BE6-8EE9-FC4F-BC27-142B6BFBB834}"/>
              </a:ext>
            </a:extLst>
          </p:cNvPr>
          <p:cNvSpPr>
            <a:spLocks noGrp="1"/>
          </p:cNvSpPr>
          <p:nvPr>
            <p:ph type="sldNum" sz="quarter" idx="12"/>
          </p:nvPr>
        </p:nvSpPr>
        <p:spPr/>
        <p:txBody>
          <a:bodyPr/>
          <a:lstStyle/>
          <a:p>
            <a:fld id="{B7618B1E-9B39-5F46-8B4F-4241E63FD3E3}" type="slidenum">
              <a:rPr lang="de-AT" smtClean="0"/>
              <a:t>‹nº›</a:t>
            </a:fld>
            <a:endParaRPr lang="de-AT"/>
          </a:p>
        </p:txBody>
      </p:sp>
    </p:spTree>
    <p:extLst>
      <p:ext uri="{BB962C8B-B14F-4D97-AF65-F5344CB8AC3E}">
        <p14:creationId xmlns:p14="http://schemas.microsoft.com/office/powerpoint/2010/main" val="2964559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120645-AAA2-624F-B612-ACE2936895A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de-AT"/>
          </a:p>
        </p:txBody>
      </p:sp>
      <p:sp>
        <p:nvSpPr>
          <p:cNvPr id="3" name="Vertical Text Placeholder 2">
            <a:extLst>
              <a:ext uri="{FF2B5EF4-FFF2-40B4-BE49-F238E27FC236}">
                <a16:creationId xmlns:a16="http://schemas.microsoft.com/office/drawing/2014/main" id="{526390C9-9EC9-CD49-96FB-FD06B27C6F0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AT"/>
          </a:p>
        </p:txBody>
      </p:sp>
      <p:sp>
        <p:nvSpPr>
          <p:cNvPr id="4" name="Date Placeholder 3">
            <a:extLst>
              <a:ext uri="{FF2B5EF4-FFF2-40B4-BE49-F238E27FC236}">
                <a16:creationId xmlns:a16="http://schemas.microsoft.com/office/drawing/2014/main" id="{AC295531-7B13-7D40-8389-B3FDAADC10A7}"/>
              </a:ext>
            </a:extLst>
          </p:cNvPr>
          <p:cNvSpPr>
            <a:spLocks noGrp="1"/>
          </p:cNvSpPr>
          <p:nvPr>
            <p:ph type="dt" sz="half" idx="10"/>
          </p:nvPr>
        </p:nvSpPr>
        <p:spPr/>
        <p:txBody>
          <a:bodyPr/>
          <a:lstStyle/>
          <a:p>
            <a:r>
              <a:rPr lang="en-US"/>
              <a:t>June 3, 2021</a:t>
            </a:r>
            <a:endParaRPr lang="de-AT"/>
          </a:p>
        </p:txBody>
      </p:sp>
      <p:sp>
        <p:nvSpPr>
          <p:cNvPr id="5" name="Footer Placeholder 4">
            <a:extLst>
              <a:ext uri="{FF2B5EF4-FFF2-40B4-BE49-F238E27FC236}">
                <a16:creationId xmlns:a16="http://schemas.microsoft.com/office/drawing/2014/main" id="{6CDA6262-E376-244E-8C5A-4E61B1123B83}"/>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A8A99900-ADA5-D047-8B31-9008CE68BB75}"/>
              </a:ext>
            </a:extLst>
          </p:cNvPr>
          <p:cNvSpPr>
            <a:spLocks noGrp="1"/>
          </p:cNvSpPr>
          <p:nvPr>
            <p:ph type="sldNum" sz="quarter" idx="12"/>
          </p:nvPr>
        </p:nvSpPr>
        <p:spPr/>
        <p:txBody>
          <a:bodyPr/>
          <a:lstStyle/>
          <a:p>
            <a:fld id="{B7618B1E-9B39-5F46-8B4F-4241E63FD3E3}" type="slidenum">
              <a:rPr lang="de-AT" smtClean="0"/>
              <a:t>‹nº›</a:t>
            </a:fld>
            <a:endParaRPr lang="de-AT"/>
          </a:p>
        </p:txBody>
      </p:sp>
    </p:spTree>
    <p:extLst>
      <p:ext uri="{BB962C8B-B14F-4D97-AF65-F5344CB8AC3E}">
        <p14:creationId xmlns:p14="http://schemas.microsoft.com/office/powerpoint/2010/main" val="3798145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A2A75-4E25-6D4F-80BD-3FBF28FA2B53}"/>
              </a:ext>
            </a:extLst>
          </p:cNvPr>
          <p:cNvSpPr>
            <a:spLocks noGrp="1"/>
          </p:cNvSpPr>
          <p:nvPr>
            <p:ph type="title"/>
          </p:nvPr>
        </p:nvSpPr>
        <p:spPr/>
        <p:txBody>
          <a:bodyPr/>
          <a:lstStyle/>
          <a:p>
            <a:r>
              <a:rPr lang="en-GB"/>
              <a:t>Click to edit Master title style</a:t>
            </a:r>
            <a:endParaRPr lang="de-AT"/>
          </a:p>
        </p:txBody>
      </p:sp>
      <p:sp>
        <p:nvSpPr>
          <p:cNvPr id="3" name="Content Placeholder 2">
            <a:extLst>
              <a:ext uri="{FF2B5EF4-FFF2-40B4-BE49-F238E27FC236}">
                <a16:creationId xmlns:a16="http://schemas.microsoft.com/office/drawing/2014/main" id="{3B54120E-B7E7-0643-A781-AF67905573C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AT"/>
          </a:p>
        </p:txBody>
      </p:sp>
      <p:sp>
        <p:nvSpPr>
          <p:cNvPr id="4" name="Date Placeholder 3">
            <a:extLst>
              <a:ext uri="{FF2B5EF4-FFF2-40B4-BE49-F238E27FC236}">
                <a16:creationId xmlns:a16="http://schemas.microsoft.com/office/drawing/2014/main" id="{E7BF752B-2A53-6340-A163-4B58A1B4E720}"/>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A7DC3279-DA61-A84A-810D-F0A22AE3EB45}"/>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A9D19934-7DCF-EA4F-B4E1-F8CD8549F567}"/>
              </a:ext>
            </a:extLst>
          </p:cNvPr>
          <p:cNvSpPr>
            <a:spLocks noGrp="1"/>
          </p:cNvSpPr>
          <p:nvPr>
            <p:ph type="sldNum" sz="quarter" idx="12"/>
          </p:nvPr>
        </p:nvSpPr>
        <p:spPr/>
        <p:txBody>
          <a:bodyPr/>
          <a:lstStyle/>
          <a:p>
            <a:fld id="{CD37B2E7-1D31-7C4D-928B-66328FE9604A}" type="slidenum">
              <a:rPr lang="de-AT" smtClean="0"/>
              <a:pPr/>
              <a:t>‹nº›</a:t>
            </a:fld>
            <a:endParaRPr lang="de-AT" dirty="0"/>
          </a:p>
        </p:txBody>
      </p:sp>
    </p:spTree>
    <p:extLst>
      <p:ext uri="{BB962C8B-B14F-4D97-AF65-F5344CB8AC3E}">
        <p14:creationId xmlns:p14="http://schemas.microsoft.com/office/powerpoint/2010/main" val="2803351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D28EC-BC0C-3548-A846-99AFDF5C935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de-AT"/>
          </a:p>
        </p:txBody>
      </p:sp>
      <p:sp>
        <p:nvSpPr>
          <p:cNvPr id="3" name="Text Placeholder 2">
            <a:extLst>
              <a:ext uri="{FF2B5EF4-FFF2-40B4-BE49-F238E27FC236}">
                <a16:creationId xmlns:a16="http://schemas.microsoft.com/office/drawing/2014/main" id="{7E739996-FDBC-8147-BFE4-B3A6C75D54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F8F50FD-8AF4-5940-B699-38D718D96E46}"/>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752EDD26-2F35-B74F-B461-2A921FD2360E}"/>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042DDBB0-C001-8544-BB8E-5974A7FF3203}"/>
              </a:ext>
            </a:extLst>
          </p:cNvPr>
          <p:cNvSpPr>
            <a:spLocks noGrp="1"/>
          </p:cNvSpPr>
          <p:nvPr>
            <p:ph type="sldNum" sz="quarter" idx="12"/>
          </p:nvPr>
        </p:nvSpPr>
        <p:spPr/>
        <p:txBody>
          <a:bodyPr/>
          <a:lstStyle/>
          <a:p>
            <a:fld id="{7B64C62E-5D99-A449-90C5-BF092B0CA596}" type="slidenum">
              <a:rPr lang="de-AT" smtClean="0"/>
              <a:pPr/>
              <a:t>‹nº›</a:t>
            </a:fld>
            <a:endParaRPr lang="de-AT" dirty="0"/>
          </a:p>
        </p:txBody>
      </p:sp>
    </p:spTree>
    <p:extLst>
      <p:ext uri="{BB962C8B-B14F-4D97-AF65-F5344CB8AC3E}">
        <p14:creationId xmlns:p14="http://schemas.microsoft.com/office/powerpoint/2010/main" val="3240943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F4E47-2430-3744-A62F-8DC6D8A9898F}"/>
              </a:ext>
            </a:extLst>
          </p:cNvPr>
          <p:cNvSpPr>
            <a:spLocks noGrp="1"/>
          </p:cNvSpPr>
          <p:nvPr>
            <p:ph type="title"/>
          </p:nvPr>
        </p:nvSpPr>
        <p:spPr/>
        <p:txBody>
          <a:bodyPr/>
          <a:lstStyle/>
          <a:p>
            <a:r>
              <a:rPr lang="en-GB"/>
              <a:t>Click to edit Master title style</a:t>
            </a:r>
            <a:endParaRPr lang="de-AT"/>
          </a:p>
        </p:txBody>
      </p:sp>
      <p:sp>
        <p:nvSpPr>
          <p:cNvPr id="3" name="Content Placeholder 2">
            <a:extLst>
              <a:ext uri="{FF2B5EF4-FFF2-40B4-BE49-F238E27FC236}">
                <a16:creationId xmlns:a16="http://schemas.microsoft.com/office/drawing/2014/main" id="{619B4170-E589-3943-8BEF-9D81BF0F083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AT"/>
          </a:p>
        </p:txBody>
      </p:sp>
      <p:sp>
        <p:nvSpPr>
          <p:cNvPr id="4" name="Content Placeholder 3">
            <a:extLst>
              <a:ext uri="{FF2B5EF4-FFF2-40B4-BE49-F238E27FC236}">
                <a16:creationId xmlns:a16="http://schemas.microsoft.com/office/drawing/2014/main" id="{07CF8BAC-9193-A245-AC24-826DE35F577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AT"/>
          </a:p>
        </p:txBody>
      </p:sp>
      <p:sp>
        <p:nvSpPr>
          <p:cNvPr id="5" name="Date Placeholder 4">
            <a:extLst>
              <a:ext uri="{FF2B5EF4-FFF2-40B4-BE49-F238E27FC236}">
                <a16:creationId xmlns:a16="http://schemas.microsoft.com/office/drawing/2014/main" id="{CE5BB2BC-04E2-B843-860C-87D25DEA8CC1}"/>
              </a:ext>
            </a:extLst>
          </p:cNvPr>
          <p:cNvSpPr>
            <a:spLocks noGrp="1"/>
          </p:cNvSpPr>
          <p:nvPr>
            <p:ph type="dt" sz="half" idx="10"/>
          </p:nvPr>
        </p:nvSpPr>
        <p:spPr/>
        <p:txBody>
          <a:bodyPr/>
          <a:lstStyle/>
          <a:p>
            <a:r>
              <a:rPr lang="en-US"/>
              <a:t>June 3, 2021</a:t>
            </a:r>
            <a:endParaRPr lang="de-AT" dirty="0"/>
          </a:p>
        </p:txBody>
      </p:sp>
      <p:sp>
        <p:nvSpPr>
          <p:cNvPr id="6" name="Footer Placeholder 5">
            <a:extLst>
              <a:ext uri="{FF2B5EF4-FFF2-40B4-BE49-F238E27FC236}">
                <a16:creationId xmlns:a16="http://schemas.microsoft.com/office/drawing/2014/main" id="{AD873E56-6D74-C245-A79A-016AE475434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7" name="Slide Number Placeholder 6">
            <a:extLst>
              <a:ext uri="{FF2B5EF4-FFF2-40B4-BE49-F238E27FC236}">
                <a16:creationId xmlns:a16="http://schemas.microsoft.com/office/drawing/2014/main" id="{066108AA-9277-AD45-85BB-AD34E8AA197C}"/>
              </a:ext>
            </a:extLst>
          </p:cNvPr>
          <p:cNvSpPr>
            <a:spLocks noGrp="1"/>
          </p:cNvSpPr>
          <p:nvPr>
            <p:ph type="sldNum" sz="quarter" idx="12"/>
          </p:nvPr>
        </p:nvSpPr>
        <p:spPr/>
        <p:txBody>
          <a:bodyPr/>
          <a:lstStyle/>
          <a:p>
            <a:fld id="{98ACD221-72DD-5941-A0EA-B7232ABB8333}" type="slidenum">
              <a:rPr lang="de-AT" smtClean="0"/>
              <a:pPr/>
              <a:t>‹nº›</a:t>
            </a:fld>
            <a:endParaRPr lang="de-AT" dirty="0"/>
          </a:p>
        </p:txBody>
      </p:sp>
    </p:spTree>
    <p:extLst>
      <p:ext uri="{BB962C8B-B14F-4D97-AF65-F5344CB8AC3E}">
        <p14:creationId xmlns:p14="http://schemas.microsoft.com/office/powerpoint/2010/main" val="1567545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F2072-28E7-894E-AEDA-B10B52464A1B}"/>
              </a:ext>
            </a:extLst>
          </p:cNvPr>
          <p:cNvSpPr>
            <a:spLocks noGrp="1"/>
          </p:cNvSpPr>
          <p:nvPr>
            <p:ph type="title"/>
          </p:nvPr>
        </p:nvSpPr>
        <p:spPr>
          <a:xfrm>
            <a:off x="839788" y="668337"/>
            <a:ext cx="10515600" cy="1022351"/>
          </a:xfrm>
        </p:spPr>
        <p:txBody>
          <a:bodyPr/>
          <a:lstStyle/>
          <a:p>
            <a:r>
              <a:rPr lang="en-GB"/>
              <a:t>Click to edit Master title style</a:t>
            </a:r>
            <a:endParaRPr lang="de-AT"/>
          </a:p>
        </p:txBody>
      </p:sp>
      <p:sp>
        <p:nvSpPr>
          <p:cNvPr id="3" name="Text Placeholder 2">
            <a:extLst>
              <a:ext uri="{FF2B5EF4-FFF2-40B4-BE49-F238E27FC236}">
                <a16:creationId xmlns:a16="http://schemas.microsoft.com/office/drawing/2014/main" id="{7A08D5F7-F2D7-9E43-8935-05041763DF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13A4B32-E6B0-324C-8726-476E33A55EC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AT"/>
          </a:p>
        </p:txBody>
      </p:sp>
      <p:sp>
        <p:nvSpPr>
          <p:cNvPr id="5" name="Text Placeholder 4">
            <a:extLst>
              <a:ext uri="{FF2B5EF4-FFF2-40B4-BE49-F238E27FC236}">
                <a16:creationId xmlns:a16="http://schemas.microsoft.com/office/drawing/2014/main" id="{82A5F760-D563-B04D-A62D-2AC03826D0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C1AE36C-5E05-0349-9530-601BEABC0A1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AT"/>
          </a:p>
        </p:txBody>
      </p:sp>
      <p:sp>
        <p:nvSpPr>
          <p:cNvPr id="7" name="Date Placeholder 6">
            <a:extLst>
              <a:ext uri="{FF2B5EF4-FFF2-40B4-BE49-F238E27FC236}">
                <a16:creationId xmlns:a16="http://schemas.microsoft.com/office/drawing/2014/main" id="{76F5B5EC-7696-0A44-8648-AA841F188D09}"/>
              </a:ext>
            </a:extLst>
          </p:cNvPr>
          <p:cNvSpPr>
            <a:spLocks noGrp="1"/>
          </p:cNvSpPr>
          <p:nvPr>
            <p:ph type="dt" sz="half" idx="10"/>
          </p:nvPr>
        </p:nvSpPr>
        <p:spPr/>
        <p:txBody>
          <a:bodyPr/>
          <a:lstStyle/>
          <a:p>
            <a:r>
              <a:rPr lang="en-US"/>
              <a:t>June 3, 2021</a:t>
            </a:r>
            <a:endParaRPr lang="de-AT" dirty="0"/>
          </a:p>
        </p:txBody>
      </p:sp>
      <p:sp>
        <p:nvSpPr>
          <p:cNvPr id="8" name="Footer Placeholder 7">
            <a:extLst>
              <a:ext uri="{FF2B5EF4-FFF2-40B4-BE49-F238E27FC236}">
                <a16:creationId xmlns:a16="http://schemas.microsoft.com/office/drawing/2014/main" id="{04232BC8-9211-A04A-B4EF-F513D87C7510}"/>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9" name="Slide Number Placeholder 8">
            <a:extLst>
              <a:ext uri="{FF2B5EF4-FFF2-40B4-BE49-F238E27FC236}">
                <a16:creationId xmlns:a16="http://schemas.microsoft.com/office/drawing/2014/main" id="{532F3225-302F-3541-9116-90357B2C6941}"/>
              </a:ext>
            </a:extLst>
          </p:cNvPr>
          <p:cNvSpPr>
            <a:spLocks noGrp="1"/>
          </p:cNvSpPr>
          <p:nvPr>
            <p:ph type="sldNum" sz="quarter" idx="12"/>
          </p:nvPr>
        </p:nvSpPr>
        <p:spPr/>
        <p:txBody>
          <a:bodyPr/>
          <a:lstStyle/>
          <a:p>
            <a:fld id="{2538C17B-25B9-CD4C-A534-BDFCB61EA119}" type="slidenum">
              <a:rPr lang="de-AT" smtClean="0"/>
              <a:pPr/>
              <a:t>‹nº›</a:t>
            </a:fld>
            <a:endParaRPr lang="de-AT" dirty="0"/>
          </a:p>
        </p:txBody>
      </p:sp>
    </p:spTree>
    <p:extLst>
      <p:ext uri="{BB962C8B-B14F-4D97-AF65-F5344CB8AC3E}">
        <p14:creationId xmlns:p14="http://schemas.microsoft.com/office/powerpoint/2010/main" val="2764288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AD5EB-4C94-8E44-BAC2-16B384051AAD}"/>
              </a:ext>
            </a:extLst>
          </p:cNvPr>
          <p:cNvSpPr>
            <a:spLocks noGrp="1"/>
          </p:cNvSpPr>
          <p:nvPr>
            <p:ph type="title"/>
          </p:nvPr>
        </p:nvSpPr>
        <p:spPr/>
        <p:txBody>
          <a:bodyPr/>
          <a:lstStyle/>
          <a:p>
            <a:r>
              <a:rPr lang="en-GB"/>
              <a:t>Click to edit Master title style</a:t>
            </a:r>
            <a:endParaRPr lang="de-AT"/>
          </a:p>
        </p:txBody>
      </p:sp>
      <p:sp>
        <p:nvSpPr>
          <p:cNvPr id="3" name="Date Placeholder 2">
            <a:extLst>
              <a:ext uri="{FF2B5EF4-FFF2-40B4-BE49-F238E27FC236}">
                <a16:creationId xmlns:a16="http://schemas.microsoft.com/office/drawing/2014/main" id="{5B609AA5-44DB-1743-9804-10937BCE0377}"/>
              </a:ext>
            </a:extLst>
          </p:cNvPr>
          <p:cNvSpPr>
            <a:spLocks noGrp="1"/>
          </p:cNvSpPr>
          <p:nvPr>
            <p:ph type="dt" sz="half" idx="10"/>
          </p:nvPr>
        </p:nvSpPr>
        <p:spPr/>
        <p:txBody>
          <a:bodyPr/>
          <a:lstStyle/>
          <a:p>
            <a:r>
              <a:rPr lang="en-US"/>
              <a:t>June 3, 2021</a:t>
            </a:r>
            <a:endParaRPr lang="de-AT" dirty="0"/>
          </a:p>
        </p:txBody>
      </p:sp>
      <p:sp>
        <p:nvSpPr>
          <p:cNvPr id="4" name="Footer Placeholder 3">
            <a:extLst>
              <a:ext uri="{FF2B5EF4-FFF2-40B4-BE49-F238E27FC236}">
                <a16:creationId xmlns:a16="http://schemas.microsoft.com/office/drawing/2014/main" id="{72273A5B-3D7B-B84A-BB01-88B5643278B4}"/>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5" name="Slide Number Placeholder 4">
            <a:extLst>
              <a:ext uri="{FF2B5EF4-FFF2-40B4-BE49-F238E27FC236}">
                <a16:creationId xmlns:a16="http://schemas.microsoft.com/office/drawing/2014/main" id="{B634F532-2470-EA4F-8159-BD9C72F98EB9}"/>
              </a:ext>
            </a:extLst>
          </p:cNvPr>
          <p:cNvSpPr>
            <a:spLocks noGrp="1"/>
          </p:cNvSpPr>
          <p:nvPr>
            <p:ph type="sldNum" sz="quarter" idx="12"/>
          </p:nvPr>
        </p:nvSpPr>
        <p:spPr/>
        <p:txBody>
          <a:bodyPr/>
          <a:lstStyle/>
          <a:p>
            <a:fld id="{B4D1619B-771E-4547-A2E5-BA7F1DB680AE}" type="slidenum">
              <a:rPr lang="de-AT" smtClean="0"/>
              <a:pPr/>
              <a:t>‹nº›</a:t>
            </a:fld>
            <a:endParaRPr lang="de-AT" dirty="0"/>
          </a:p>
        </p:txBody>
      </p:sp>
    </p:spTree>
    <p:extLst>
      <p:ext uri="{BB962C8B-B14F-4D97-AF65-F5344CB8AC3E}">
        <p14:creationId xmlns:p14="http://schemas.microsoft.com/office/powerpoint/2010/main" val="647691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C3FD9D-299E-5145-BB9A-46B7F91ED759}"/>
              </a:ext>
            </a:extLst>
          </p:cNvPr>
          <p:cNvSpPr>
            <a:spLocks noGrp="1"/>
          </p:cNvSpPr>
          <p:nvPr>
            <p:ph type="dt" sz="half" idx="10"/>
          </p:nvPr>
        </p:nvSpPr>
        <p:spPr/>
        <p:txBody>
          <a:bodyPr/>
          <a:lstStyle/>
          <a:p>
            <a:r>
              <a:rPr lang="en-US"/>
              <a:t>June 3, 2021</a:t>
            </a:r>
            <a:endParaRPr lang="de-AT" dirty="0"/>
          </a:p>
        </p:txBody>
      </p:sp>
      <p:sp>
        <p:nvSpPr>
          <p:cNvPr id="3" name="Footer Placeholder 2">
            <a:extLst>
              <a:ext uri="{FF2B5EF4-FFF2-40B4-BE49-F238E27FC236}">
                <a16:creationId xmlns:a16="http://schemas.microsoft.com/office/drawing/2014/main" id="{DB11FC4A-3C4E-604E-B31F-52C87C86A1DC}"/>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4" name="Slide Number Placeholder 3">
            <a:extLst>
              <a:ext uri="{FF2B5EF4-FFF2-40B4-BE49-F238E27FC236}">
                <a16:creationId xmlns:a16="http://schemas.microsoft.com/office/drawing/2014/main" id="{30EDEF6C-8F3B-DE44-A98A-D51299D403B6}"/>
              </a:ext>
            </a:extLst>
          </p:cNvPr>
          <p:cNvSpPr>
            <a:spLocks noGrp="1"/>
          </p:cNvSpPr>
          <p:nvPr>
            <p:ph type="sldNum" sz="quarter" idx="12"/>
          </p:nvPr>
        </p:nvSpPr>
        <p:spPr/>
        <p:txBody>
          <a:bodyPr/>
          <a:lstStyle/>
          <a:p>
            <a:fld id="{FF25E065-A395-7048-9208-62E67D87C980}" type="slidenum">
              <a:rPr lang="de-AT" smtClean="0"/>
              <a:pPr/>
              <a:t>‹nº›</a:t>
            </a:fld>
            <a:endParaRPr lang="de-AT" dirty="0"/>
          </a:p>
        </p:txBody>
      </p:sp>
    </p:spTree>
    <p:extLst>
      <p:ext uri="{BB962C8B-B14F-4D97-AF65-F5344CB8AC3E}">
        <p14:creationId xmlns:p14="http://schemas.microsoft.com/office/powerpoint/2010/main" val="1954105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538A3-3D27-7243-A4E0-616C8D0A8F8B}"/>
              </a:ext>
            </a:extLst>
          </p:cNvPr>
          <p:cNvSpPr>
            <a:spLocks noGrp="1"/>
          </p:cNvSpPr>
          <p:nvPr>
            <p:ph type="title"/>
          </p:nvPr>
        </p:nvSpPr>
        <p:spPr>
          <a:xfrm>
            <a:off x="839788" y="987424"/>
            <a:ext cx="3932237" cy="1069975"/>
          </a:xfrm>
        </p:spPr>
        <p:txBody>
          <a:bodyPr anchor="b"/>
          <a:lstStyle>
            <a:lvl1pPr>
              <a:defRPr sz="3200"/>
            </a:lvl1pPr>
          </a:lstStyle>
          <a:p>
            <a:r>
              <a:rPr lang="en-GB"/>
              <a:t>Click to edit Master title style</a:t>
            </a:r>
            <a:endParaRPr lang="de-AT"/>
          </a:p>
        </p:txBody>
      </p:sp>
      <p:sp>
        <p:nvSpPr>
          <p:cNvPr id="3" name="Content Placeholder 2">
            <a:extLst>
              <a:ext uri="{FF2B5EF4-FFF2-40B4-BE49-F238E27FC236}">
                <a16:creationId xmlns:a16="http://schemas.microsoft.com/office/drawing/2014/main" id="{787333A4-45CD-8342-A220-5D8F80ED12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AT"/>
          </a:p>
        </p:txBody>
      </p:sp>
      <p:sp>
        <p:nvSpPr>
          <p:cNvPr id="4" name="Text Placeholder 3">
            <a:extLst>
              <a:ext uri="{FF2B5EF4-FFF2-40B4-BE49-F238E27FC236}">
                <a16:creationId xmlns:a16="http://schemas.microsoft.com/office/drawing/2014/main" id="{AD11CF0F-DB17-F34B-8BC0-1A0024470A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F709878-7665-104F-9042-D4EAFF128BA3}"/>
              </a:ext>
            </a:extLst>
          </p:cNvPr>
          <p:cNvSpPr>
            <a:spLocks noGrp="1"/>
          </p:cNvSpPr>
          <p:nvPr>
            <p:ph type="dt" sz="half" idx="10"/>
          </p:nvPr>
        </p:nvSpPr>
        <p:spPr/>
        <p:txBody>
          <a:bodyPr/>
          <a:lstStyle/>
          <a:p>
            <a:r>
              <a:rPr lang="en-US"/>
              <a:t>June 3, 2021</a:t>
            </a:r>
            <a:endParaRPr lang="de-AT"/>
          </a:p>
        </p:txBody>
      </p:sp>
      <p:sp>
        <p:nvSpPr>
          <p:cNvPr id="6" name="Footer Placeholder 5">
            <a:extLst>
              <a:ext uri="{FF2B5EF4-FFF2-40B4-BE49-F238E27FC236}">
                <a16:creationId xmlns:a16="http://schemas.microsoft.com/office/drawing/2014/main" id="{3472AC9E-0358-D34D-A11B-649F01223D9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7" name="Slide Number Placeholder 6">
            <a:extLst>
              <a:ext uri="{FF2B5EF4-FFF2-40B4-BE49-F238E27FC236}">
                <a16:creationId xmlns:a16="http://schemas.microsoft.com/office/drawing/2014/main" id="{6A11C531-99D8-D84A-9F31-20A32681BF30}"/>
              </a:ext>
            </a:extLst>
          </p:cNvPr>
          <p:cNvSpPr>
            <a:spLocks noGrp="1"/>
          </p:cNvSpPr>
          <p:nvPr>
            <p:ph type="sldNum" sz="quarter" idx="12"/>
          </p:nvPr>
        </p:nvSpPr>
        <p:spPr/>
        <p:txBody>
          <a:bodyPr/>
          <a:lstStyle/>
          <a:p>
            <a:fld id="{B7618B1E-9B39-5F46-8B4F-4241E63FD3E3}" type="slidenum">
              <a:rPr lang="de-AT" smtClean="0"/>
              <a:t>‹nº›</a:t>
            </a:fld>
            <a:endParaRPr lang="de-AT"/>
          </a:p>
        </p:txBody>
      </p:sp>
    </p:spTree>
    <p:extLst>
      <p:ext uri="{BB962C8B-B14F-4D97-AF65-F5344CB8AC3E}">
        <p14:creationId xmlns:p14="http://schemas.microsoft.com/office/powerpoint/2010/main" val="3547418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64F93-41B1-D64E-8566-6368511BC904}"/>
              </a:ext>
            </a:extLst>
          </p:cNvPr>
          <p:cNvSpPr>
            <a:spLocks noGrp="1"/>
          </p:cNvSpPr>
          <p:nvPr>
            <p:ph type="title"/>
          </p:nvPr>
        </p:nvSpPr>
        <p:spPr>
          <a:xfrm>
            <a:off x="839788" y="987424"/>
            <a:ext cx="3932237" cy="1069975"/>
          </a:xfrm>
        </p:spPr>
        <p:txBody>
          <a:bodyPr anchor="b"/>
          <a:lstStyle>
            <a:lvl1pPr>
              <a:defRPr sz="3200"/>
            </a:lvl1pPr>
          </a:lstStyle>
          <a:p>
            <a:r>
              <a:rPr lang="en-GB"/>
              <a:t>Click to edit Master title style</a:t>
            </a:r>
            <a:endParaRPr lang="de-AT"/>
          </a:p>
        </p:txBody>
      </p:sp>
      <p:sp>
        <p:nvSpPr>
          <p:cNvPr id="3" name="Picture Placeholder 2">
            <a:extLst>
              <a:ext uri="{FF2B5EF4-FFF2-40B4-BE49-F238E27FC236}">
                <a16:creationId xmlns:a16="http://schemas.microsoft.com/office/drawing/2014/main" id="{9FB87830-D5D7-914F-A7CE-485268B700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 Placeholder 3">
            <a:extLst>
              <a:ext uri="{FF2B5EF4-FFF2-40B4-BE49-F238E27FC236}">
                <a16:creationId xmlns:a16="http://schemas.microsoft.com/office/drawing/2014/main" id="{98555AEF-3FD1-664E-8AA1-FD84689C7C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4AC2383-43C7-6640-9A88-7312AC97D633}"/>
              </a:ext>
            </a:extLst>
          </p:cNvPr>
          <p:cNvSpPr>
            <a:spLocks noGrp="1"/>
          </p:cNvSpPr>
          <p:nvPr>
            <p:ph type="dt" sz="half" idx="10"/>
          </p:nvPr>
        </p:nvSpPr>
        <p:spPr/>
        <p:txBody>
          <a:bodyPr/>
          <a:lstStyle/>
          <a:p>
            <a:r>
              <a:rPr lang="en-US"/>
              <a:t>June 3, 2021</a:t>
            </a:r>
            <a:endParaRPr lang="de-AT"/>
          </a:p>
        </p:txBody>
      </p:sp>
      <p:sp>
        <p:nvSpPr>
          <p:cNvPr id="6" name="Footer Placeholder 5">
            <a:extLst>
              <a:ext uri="{FF2B5EF4-FFF2-40B4-BE49-F238E27FC236}">
                <a16:creationId xmlns:a16="http://schemas.microsoft.com/office/drawing/2014/main" id="{654618D2-889B-8C44-BFBA-00F3C0E1719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7" name="Slide Number Placeholder 6">
            <a:extLst>
              <a:ext uri="{FF2B5EF4-FFF2-40B4-BE49-F238E27FC236}">
                <a16:creationId xmlns:a16="http://schemas.microsoft.com/office/drawing/2014/main" id="{8126629C-2D56-0345-80B5-1500B88C3584}"/>
              </a:ext>
            </a:extLst>
          </p:cNvPr>
          <p:cNvSpPr>
            <a:spLocks noGrp="1"/>
          </p:cNvSpPr>
          <p:nvPr>
            <p:ph type="sldNum" sz="quarter" idx="12"/>
          </p:nvPr>
        </p:nvSpPr>
        <p:spPr/>
        <p:txBody>
          <a:bodyPr/>
          <a:lstStyle/>
          <a:p>
            <a:fld id="{B7618B1E-9B39-5F46-8B4F-4241E63FD3E3}" type="slidenum">
              <a:rPr lang="de-AT" smtClean="0"/>
              <a:t>‹nº›</a:t>
            </a:fld>
            <a:endParaRPr lang="de-AT"/>
          </a:p>
        </p:txBody>
      </p:sp>
    </p:spTree>
    <p:extLst>
      <p:ext uri="{BB962C8B-B14F-4D97-AF65-F5344CB8AC3E}">
        <p14:creationId xmlns:p14="http://schemas.microsoft.com/office/powerpoint/2010/main" val="1902499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004004-F493-A943-935C-3E5211EB10DD}"/>
              </a:ext>
            </a:extLst>
          </p:cNvPr>
          <p:cNvSpPr>
            <a:spLocks noGrp="1"/>
          </p:cNvSpPr>
          <p:nvPr>
            <p:ph type="title"/>
          </p:nvPr>
        </p:nvSpPr>
        <p:spPr>
          <a:xfrm>
            <a:off x="838200" y="723582"/>
            <a:ext cx="10515600" cy="967106"/>
          </a:xfrm>
          <a:prstGeom prst="rect">
            <a:avLst/>
          </a:prstGeom>
        </p:spPr>
        <p:txBody>
          <a:bodyPr vert="horz" lIns="91440" tIns="45720" rIns="91440" bIns="45720" rtlCol="0" anchor="ctr">
            <a:normAutofit/>
          </a:bodyPr>
          <a:lstStyle/>
          <a:p>
            <a:r>
              <a:rPr lang="en-GB"/>
              <a:t>Click to edit Master title style</a:t>
            </a:r>
            <a:endParaRPr lang="de-AT"/>
          </a:p>
        </p:txBody>
      </p:sp>
      <p:sp>
        <p:nvSpPr>
          <p:cNvPr id="3" name="Text Placeholder 2">
            <a:extLst>
              <a:ext uri="{FF2B5EF4-FFF2-40B4-BE49-F238E27FC236}">
                <a16:creationId xmlns:a16="http://schemas.microsoft.com/office/drawing/2014/main" id="{9C89D8AD-6304-A545-8708-2233B1DAC2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de-AT" dirty="0"/>
          </a:p>
        </p:txBody>
      </p:sp>
      <p:sp>
        <p:nvSpPr>
          <p:cNvPr id="4" name="Date Placeholder 3">
            <a:extLst>
              <a:ext uri="{FF2B5EF4-FFF2-40B4-BE49-F238E27FC236}">
                <a16:creationId xmlns:a16="http://schemas.microsoft.com/office/drawing/2014/main" id="{819D263D-61D4-874A-99D0-C3245F469A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June 3, 2021</a:t>
            </a:r>
            <a:endParaRPr lang="de-AT" dirty="0"/>
          </a:p>
        </p:txBody>
      </p:sp>
      <p:sp>
        <p:nvSpPr>
          <p:cNvPr id="5" name="Footer Placeholder 4">
            <a:extLst>
              <a:ext uri="{FF2B5EF4-FFF2-40B4-BE49-F238E27FC236}">
                <a16:creationId xmlns:a16="http://schemas.microsoft.com/office/drawing/2014/main" id="{FBFAD651-6330-A944-AF05-F554578710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600">
                <a:solidFill>
                  <a:schemeClr val="tx1">
                    <a:tint val="75000"/>
                  </a:schemeClr>
                </a:solidFill>
                <a:latin typeface="Calibri" panose="020F0502020204030204" pitchFamily="34" charset="0"/>
                <a:cs typeface="Calibri" panose="020F0502020204030204" pitchFamily="34" charset="0"/>
              </a:defRPr>
            </a:lvl1pPr>
          </a:lstStyle>
          <a:p>
            <a:r>
              <a:rPr lang="en-US" dirty="0">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en-GB" dirty="0">
              <a:solidFill>
                <a:prstClr val="black"/>
              </a:solidFill>
            </a:endParaRPr>
          </a:p>
        </p:txBody>
      </p:sp>
      <p:sp>
        <p:nvSpPr>
          <p:cNvPr id="6" name="Slide Number Placeholder 5">
            <a:extLst>
              <a:ext uri="{FF2B5EF4-FFF2-40B4-BE49-F238E27FC236}">
                <a16:creationId xmlns:a16="http://schemas.microsoft.com/office/drawing/2014/main" id="{0432A269-C290-B049-887D-EDAF680B98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541568-FC6B-1541-8F84-5F21A74BFC9E}" type="slidenum">
              <a:rPr lang="de-AT" smtClean="0"/>
              <a:pPr/>
              <a:t>‹nº›</a:t>
            </a:fld>
            <a:endParaRPr lang="de-AT" dirty="0"/>
          </a:p>
        </p:txBody>
      </p:sp>
      <p:pic>
        <p:nvPicPr>
          <p:cNvPr id="8" name="Grafik 3" descr="Logo, company name&#10;&#10;Description automatically generated">
            <a:extLst>
              <a:ext uri="{FF2B5EF4-FFF2-40B4-BE49-F238E27FC236}">
                <a16:creationId xmlns:a16="http://schemas.microsoft.com/office/drawing/2014/main" id="{5CA751FF-F387-E246-98ED-5B25D444E5FF}"/>
              </a:ext>
            </a:extLst>
          </p:cNvPr>
          <p:cNvPicPr/>
          <p:nvPr userDrawn="1"/>
        </p:nvPicPr>
        <p:blipFill>
          <a:blip r:embed="rId13">
            <a:extLst>
              <a:ext uri="{28A0092B-C50C-407E-A947-70E740481C1C}">
                <a14:useLocalDpi xmlns:a14="http://schemas.microsoft.com/office/drawing/2010/main" val="0"/>
              </a:ext>
            </a:extLst>
          </a:blip>
          <a:stretch>
            <a:fillRect/>
          </a:stretch>
        </p:blipFill>
        <p:spPr>
          <a:xfrm>
            <a:off x="4361238" y="70197"/>
            <a:ext cx="921385" cy="546735"/>
          </a:xfrm>
          <a:prstGeom prst="rect">
            <a:avLst/>
          </a:prstGeom>
        </p:spPr>
      </p:pic>
      <p:pic>
        <p:nvPicPr>
          <p:cNvPr id="9" name="Grafik 2" descr="Ein Bild, das Text enthält.&#10;&#10;Automatisch generierte Beschreibung">
            <a:extLst>
              <a:ext uri="{FF2B5EF4-FFF2-40B4-BE49-F238E27FC236}">
                <a16:creationId xmlns:a16="http://schemas.microsoft.com/office/drawing/2014/main" id="{388BC5B0-F641-644D-86AA-69EF18E10E51}"/>
              </a:ext>
            </a:extLst>
          </p:cNvPr>
          <p:cNvPicPr/>
          <p:nvPr userDrawn="1"/>
        </p:nvPicPr>
        <p:blipFill rotWithShape="1">
          <a:blip r:embed="rId14">
            <a:extLst>
              <a:ext uri="{28A0092B-C50C-407E-A947-70E740481C1C}">
                <a14:useLocalDpi xmlns:a14="http://schemas.microsoft.com/office/drawing/2010/main" val="0"/>
              </a:ext>
            </a:extLst>
          </a:blip>
          <a:srcRect l="24620" b="-22"/>
          <a:stretch/>
        </p:blipFill>
        <p:spPr bwMode="auto">
          <a:xfrm>
            <a:off x="5282623" y="72737"/>
            <a:ext cx="1924685" cy="561340"/>
          </a:xfrm>
          <a:prstGeom prst="rect">
            <a:avLst/>
          </a:prstGeom>
          <a:ln>
            <a:noFill/>
          </a:ln>
          <a:extLst>
            <a:ext uri="{53640926-AAD7-44D8-BBD7-CCE9431645EC}">
              <a14:shadowObscured xmlns:a14="http://schemas.microsoft.com/office/drawing/2010/main"/>
            </a:ext>
          </a:extLst>
        </p:spPr>
      </p:pic>
      <p:sp>
        <p:nvSpPr>
          <p:cNvPr id="10" name="Rectangle 9">
            <a:extLst>
              <a:ext uri="{FF2B5EF4-FFF2-40B4-BE49-F238E27FC236}">
                <a16:creationId xmlns:a16="http://schemas.microsoft.com/office/drawing/2014/main" id="{3C5E66F8-7234-B846-8CA0-68D8DFC64179}"/>
              </a:ext>
            </a:extLst>
          </p:cNvPr>
          <p:cNvSpPr/>
          <p:nvPr userDrawn="1"/>
        </p:nvSpPr>
        <p:spPr>
          <a:xfrm>
            <a:off x="10287548" y="70197"/>
            <a:ext cx="1797287" cy="200055"/>
          </a:xfrm>
          <a:prstGeom prst="rect">
            <a:avLst/>
          </a:prstGeom>
        </p:spPr>
        <p:txBody>
          <a:bodyPr wrap="none">
            <a:spAutoFit/>
          </a:bodyPr>
          <a:lstStyle/>
          <a:p>
            <a:r>
              <a:rPr lang="en-US" sz="700" dirty="0">
                <a:latin typeface="Calibri" panose="020F0502020204030204" pitchFamily="34" charset="0"/>
                <a:ea typeface="Times New Roman" panose="02020603050405020304" pitchFamily="18" charset="0"/>
                <a:cs typeface="Calibri" panose="020F0502020204030204" pitchFamily="34" charset="0"/>
              </a:rPr>
              <a:t>Grant Agreement: 2019-1-AT-KA202-051218</a:t>
            </a:r>
            <a:endParaRPr lang="en-GB" sz="7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39139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LDbPgSWwEuU&amp;feature=emb_logo"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LDbPgSWwEuU&amp;feature=emb_logo"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LX0KI4xkco"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doi.org/10.1111/jar.12144" TargetMode="External"/><Relationship Id="rId2" Type="http://schemas.openxmlformats.org/officeDocument/2006/relationships/hyperlink" Target="https://doi.org/10.1007/s10803-020-04858-w"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consilium.europa.eu/media/35446/en_brochure-inclusive-communication-in-the-gsc.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www.youtube.com/watch?v=obbwb1bJ5io&amp;feature=emb_logo" TargetMode="External"/><Relationship Id="rId4" Type="http://schemas.openxmlformats.org/officeDocument/2006/relationships/image" Target="../media/image6.emf"/></Relationships>
</file>

<file path=ppt/slides/_rels/slide33.xml.rels><?xml version="1.0" encoding="UTF-8" standalone="yes"?>
<Relationships xmlns="http://schemas.openxmlformats.org/package/2006/relationships"><Relationship Id="rId3" Type="http://schemas.openxmlformats.org/officeDocument/2006/relationships/hyperlink" Target="https://www.un.org/development/desa/disabilities/convention-on-the-rights-of-persons-with-disabilities/convention-on-the-rights-of-persons-with-disabilities-2.html" TargetMode="External"/><Relationship Id="rId2" Type="http://schemas.openxmlformats.org/officeDocument/2006/relationships/hyperlink" Target="https://www.un.org/en/content/disabilitystrategy/" TargetMode="External"/><Relationship Id="rId1" Type="http://schemas.openxmlformats.org/officeDocument/2006/relationships/slideLayout" Target="../slideLayouts/slideLayout2.xml"/><Relationship Id="rId5" Type="http://schemas.openxmlformats.org/officeDocument/2006/relationships/hyperlink" Target="https://www.european-agency.org/" TargetMode="External"/><Relationship Id="rId4" Type="http://schemas.openxmlformats.org/officeDocument/2006/relationships/hyperlink" Target="https://www.autismeurope.org/"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B17A013-6D54-C944-95A1-232723112481}"/>
              </a:ext>
            </a:extLst>
          </p:cNvPr>
          <p:cNvSpPr>
            <a:spLocks noGrp="1"/>
          </p:cNvSpPr>
          <p:nvPr>
            <p:ph type="dt" sz="half" idx="10"/>
          </p:nvPr>
        </p:nvSpPr>
        <p:spPr/>
        <p:txBody>
          <a:bodyPr/>
          <a:lstStyle/>
          <a:p>
            <a:r>
              <a:rPr lang="en-US" dirty="0"/>
              <a:t>June 3, 2021</a:t>
            </a:r>
            <a:endParaRPr lang="de-AT" dirty="0"/>
          </a:p>
        </p:txBody>
      </p:sp>
      <p:sp>
        <p:nvSpPr>
          <p:cNvPr id="5" name="Footer Placeholder 4">
            <a:extLst>
              <a:ext uri="{FF2B5EF4-FFF2-40B4-BE49-F238E27FC236}">
                <a16:creationId xmlns:a16="http://schemas.microsoft.com/office/drawing/2014/main" id="{42998A59-E0C5-6C47-ABCE-4440933FA3DA}"/>
              </a:ext>
            </a:extLst>
          </p:cNvPr>
          <p:cNvSpPr>
            <a:spLocks noGrp="1"/>
          </p:cNvSpPr>
          <p:nvPr>
            <p:ph type="ftr" sz="quarter" idx="11"/>
          </p:nvPr>
        </p:nvSpPr>
        <p:spPr/>
        <p:txBody>
          <a:bodyPr/>
          <a:lstStyle/>
          <a:p>
            <a:r>
              <a:rPr lang="pt-PT" dirty="0">
                <a:solidFill>
                  <a:prstClr val="black"/>
                </a:solidFill>
                <a:ea typeface="Times New Roman" panose="02020603050405020304" pitchFamily="18" charset="0"/>
              </a:rPr>
              <a:t>O apoio da Comissão Europeia à produção desta publicação não constitui um aval aos seus conteúdos, que refletem apenas os pontos de vista dos seus autores, e a Comissão não pode ser responsabilizada pelo uso que possa ser feito da informação nela contida.</a:t>
            </a:r>
            <a:endParaRPr lang="pt-PT" dirty="0">
              <a:solidFill>
                <a:prstClr val="black"/>
              </a:solidFill>
            </a:endParaRPr>
          </a:p>
        </p:txBody>
      </p:sp>
      <p:sp>
        <p:nvSpPr>
          <p:cNvPr id="6" name="Slide Number Placeholder 5">
            <a:extLst>
              <a:ext uri="{FF2B5EF4-FFF2-40B4-BE49-F238E27FC236}">
                <a16:creationId xmlns:a16="http://schemas.microsoft.com/office/drawing/2014/main" id="{49A72AF7-D2B8-5149-BDE0-B78EABF65A7A}"/>
              </a:ext>
            </a:extLst>
          </p:cNvPr>
          <p:cNvSpPr>
            <a:spLocks noGrp="1"/>
          </p:cNvSpPr>
          <p:nvPr>
            <p:ph type="sldNum" sz="quarter" idx="12"/>
          </p:nvPr>
        </p:nvSpPr>
        <p:spPr/>
        <p:txBody>
          <a:bodyPr/>
          <a:lstStyle/>
          <a:p>
            <a:fld id="{4AA10864-17D9-EB4A-80E3-89D1D8A92E63}" type="slidenum">
              <a:rPr lang="de-AT" smtClean="0"/>
              <a:pPr/>
              <a:t>1</a:t>
            </a:fld>
            <a:endParaRPr lang="de-AT" dirty="0"/>
          </a:p>
        </p:txBody>
      </p:sp>
      <p:sp>
        <p:nvSpPr>
          <p:cNvPr id="7" name="Google Shape;132;p26">
            <a:extLst>
              <a:ext uri="{FF2B5EF4-FFF2-40B4-BE49-F238E27FC236}">
                <a16:creationId xmlns:a16="http://schemas.microsoft.com/office/drawing/2014/main" id="{10578B7F-A3DA-3340-BED7-F6F49636EF47}"/>
              </a:ext>
            </a:extLst>
          </p:cNvPr>
          <p:cNvSpPr txBox="1">
            <a:spLocks noGrp="1"/>
          </p:cNvSpPr>
          <p:nvPr>
            <p:ph type="ctrTitle"/>
          </p:nvPr>
        </p:nvSpPr>
        <p:spPr>
          <a:xfrm>
            <a:off x="351936" y="1929161"/>
            <a:ext cx="11488128" cy="2999678"/>
          </a:xfrm>
          <a:prstGeom prst="rect">
            <a:avLst/>
          </a:prstGeom>
          <a:solidFill>
            <a:srgbClr val="BBD6EE"/>
          </a:solidFill>
          <a:ln>
            <a:noFill/>
          </a:ln>
        </p:spPr>
        <p:txBody>
          <a:bodyPr spcFirstLastPara="1" wrap="square" lIns="121900" tIns="60933" rIns="121900" bIns="60933" anchor="ctr" anchorCtr="0">
            <a:noAutofit/>
          </a:bodyPr>
          <a:lstStyle/>
          <a:p>
            <a:pPr algn="ctr">
              <a:lnSpc>
                <a:spcPct val="170000"/>
              </a:lnSpc>
              <a:buClr>
                <a:srgbClr val="024E94"/>
              </a:buClr>
              <a:buSzPct val="100000"/>
            </a:pPr>
            <a:r>
              <a:rPr lang="it" sz="3200" b="1" dirty="0">
                <a:solidFill>
                  <a:srgbClr val="024E94"/>
                </a:solidFill>
                <a:latin typeface="Arial Narrow"/>
                <a:ea typeface="Arial Narrow"/>
                <a:cs typeface="Arial Narrow"/>
                <a:sym typeface="Arial Narrow"/>
              </a:rPr>
              <a:t>Currículo para o Curso de Formação </a:t>
            </a:r>
            <a:br>
              <a:rPr lang="it" sz="3200" b="1" dirty="0">
                <a:solidFill>
                  <a:srgbClr val="024E94"/>
                </a:solidFill>
                <a:latin typeface="Arial Narrow"/>
                <a:ea typeface="Arial Narrow"/>
                <a:cs typeface="Arial Narrow"/>
                <a:sym typeface="Arial Narrow"/>
              </a:rPr>
            </a:br>
            <a:r>
              <a:rPr lang="it" sz="3200" b="1" dirty="0">
                <a:solidFill>
                  <a:srgbClr val="024E94"/>
                </a:solidFill>
                <a:latin typeface="Arial Narrow"/>
                <a:ea typeface="Arial Narrow"/>
                <a:cs typeface="Arial Narrow"/>
                <a:sym typeface="Arial Narrow"/>
              </a:rPr>
              <a:t>“Autism Spectrum Disorder (ASD) Officer”</a:t>
            </a:r>
            <a:endParaRPr sz="700" dirty="0"/>
          </a:p>
          <a:p>
            <a:pPr algn="ctr">
              <a:lnSpc>
                <a:spcPct val="90000"/>
              </a:lnSpc>
              <a:buClr>
                <a:schemeClr val="dk1"/>
              </a:buClr>
              <a:buSzPct val="100000"/>
            </a:pPr>
            <a:endParaRPr sz="2000" b="1" cap="small" dirty="0">
              <a:solidFill>
                <a:srgbClr val="024E94"/>
              </a:solidFill>
              <a:latin typeface="Arial Narrow"/>
              <a:ea typeface="Arial Narrow"/>
              <a:cs typeface="Arial Narrow"/>
              <a:sym typeface="Arial Narrow"/>
            </a:endParaRPr>
          </a:p>
          <a:p>
            <a:pPr algn="ctr">
              <a:lnSpc>
                <a:spcPct val="90000"/>
              </a:lnSpc>
              <a:buClr>
                <a:srgbClr val="024E94"/>
              </a:buClr>
              <a:buSzPct val="100000"/>
            </a:pPr>
            <a:r>
              <a:rPr lang="it" sz="2000" cap="small" dirty="0">
                <a:solidFill>
                  <a:srgbClr val="024E94"/>
                </a:solidFill>
                <a:latin typeface="Arial Narrow"/>
                <a:ea typeface="Arial Narrow"/>
                <a:cs typeface="Arial Narrow"/>
                <a:sym typeface="Arial Narrow"/>
              </a:rPr>
              <a:t>https://www.autrain.eu/pt/curriculo/</a:t>
            </a:r>
            <a:endParaRPr sz="2000" dirty="0">
              <a:solidFill>
                <a:srgbClr val="024E94"/>
              </a:solidFill>
              <a:latin typeface="Arial Narrow"/>
              <a:ea typeface="Arial Narrow"/>
              <a:cs typeface="Arial Narrow"/>
              <a:sym typeface="Arial Narrow"/>
            </a:endParaRPr>
          </a:p>
        </p:txBody>
      </p:sp>
    </p:spTree>
    <p:extLst>
      <p:ext uri="{BB962C8B-B14F-4D97-AF65-F5344CB8AC3E}">
        <p14:creationId xmlns:p14="http://schemas.microsoft.com/office/powerpoint/2010/main" val="2347596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7631B7B-E317-B346-8DFE-60139876228D}"/>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0CA48045-4BB7-AD47-B9AF-E7028540D716}"/>
              </a:ext>
            </a:extLst>
          </p:cNvPr>
          <p:cNvSpPr>
            <a:spLocks noGrp="1"/>
          </p:cNvSpPr>
          <p:nvPr>
            <p:ph type="ftr" sz="quarter" idx="11"/>
          </p:nvPr>
        </p:nvSpPr>
        <p:spPr/>
        <p:txBody>
          <a:bodyPr/>
          <a:lstStyle/>
          <a:p>
            <a:r>
              <a:rPr lang="pt-PT" dirty="0">
                <a:solidFill>
                  <a:prstClr val="black"/>
                </a:solidFill>
                <a:ea typeface="Times New Roman" panose="02020603050405020304" pitchFamily="18" charset="0"/>
              </a:rPr>
              <a:t>O apoio da Comissão Europeia à produção desta publicação não constitui um aval aos seus conteúdos, que refletem apenas os pontos de vista dos seus autores, e a Comissão não pode ser responsabilizada pelo uso que possa ser feito da informação nela contida.</a:t>
            </a:r>
            <a:endParaRPr lang="pt-PT" dirty="0">
              <a:solidFill>
                <a:prstClr val="black"/>
              </a:solidFill>
            </a:endParaRPr>
          </a:p>
        </p:txBody>
      </p:sp>
      <p:sp>
        <p:nvSpPr>
          <p:cNvPr id="6" name="Slide Number Placeholder 5">
            <a:extLst>
              <a:ext uri="{FF2B5EF4-FFF2-40B4-BE49-F238E27FC236}">
                <a16:creationId xmlns:a16="http://schemas.microsoft.com/office/drawing/2014/main" id="{03844065-72F0-C24F-A504-90E2B2DD5643}"/>
              </a:ext>
            </a:extLst>
          </p:cNvPr>
          <p:cNvSpPr>
            <a:spLocks noGrp="1"/>
          </p:cNvSpPr>
          <p:nvPr>
            <p:ph type="sldNum" sz="quarter" idx="12"/>
          </p:nvPr>
        </p:nvSpPr>
        <p:spPr/>
        <p:txBody>
          <a:bodyPr/>
          <a:lstStyle/>
          <a:p>
            <a:fld id="{CD37B2E7-1D31-7C4D-928B-66328FE9604A}" type="slidenum">
              <a:rPr lang="de-AT" smtClean="0"/>
              <a:pPr/>
              <a:t>10</a:t>
            </a:fld>
            <a:endParaRPr lang="de-AT" dirty="0"/>
          </a:p>
        </p:txBody>
      </p:sp>
      <p:sp>
        <p:nvSpPr>
          <p:cNvPr id="11" name="Google Shape;143;p27">
            <a:extLst>
              <a:ext uri="{FF2B5EF4-FFF2-40B4-BE49-F238E27FC236}">
                <a16:creationId xmlns:a16="http://schemas.microsoft.com/office/drawing/2014/main" id="{11371142-163D-DB42-9607-6A3E196B56BB}"/>
              </a:ext>
            </a:extLst>
          </p:cNvPr>
          <p:cNvSpPr/>
          <p:nvPr/>
        </p:nvSpPr>
        <p:spPr>
          <a:xfrm>
            <a:off x="0" y="1286553"/>
            <a:ext cx="12192000" cy="1486535"/>
          </a:xfrm>
          <a:prstGeom prst="rect">
            <a:avLst/>
          </a:prstGeom>
          <a:solidFill>
            <a:srgbClr val="DEEBF8"/>
          </a:solidFill>
          <a:ln>
            <a:noFill/>
          </a:ln>
        </p:spPr>
        <p:txBody>
          <a:bodyPr spcFirstLastPara="1" wrap="square" lIns="121900" tIns="60933" rIns="121900" bIns="60933" anchor="ctr" anchorCtr="0">
            <a:noAutofit/>
          </a:bodyPr>
          <a:lstStyle/>
          <a:p>
            <a:pPr algn="ctr"/>
            <a:endParaRPr lang="it" sz="3200" b="1" dirty="0">
              <a:solidFill>
                <a:schemeClr val="dk1"/>
              </a:solidFill>
              <a:latin typeface="Calibri"/>
              <a:ea typeface="Arial Narrow"/>
              <a:cs typeface="Calibri"/>
              <a:sym typeface="Calibri"/>
            </a:endParaRPr>
          </a:p>
          <a:p>
            <a:pPr algn="ctr"/>
            <a:r>
              <a:rPr lang="pt-PT" sz="4000" b="1" dirty="0">
                <a:solidFill>
                  <a:schemeClr val="dk1"/>
                </a:solidFill>
                <a:latin typeface="Arial Narrow"/>
                <a:ea typeface="Arial Narrow"/>
                <a:cs typeface="Arial Narrow"/>
                <a:sym typeface="Arial Narrow"/>
              </a:rPr>
              <a:t>DESENVOLVIMENTO</a:t>
            </a:r>
            <a:endParaRPr sz="2400" dirty="0"/>
          </a:p>
          <a:p>
            <a:pPr algn="ctr"/>
            <a:endParaRPr sz="3200" b="1" dirty="0">
              <a:solidFill>
                <a:schemeClr val="dk1"/>
              </a:solidFill>
              <a:latin typeface="Calibri"/>
              <a:ea typeface="Calibri"/>
              <a:cs typeface="Calibri"/>
              <a:sym typeface="Calibri"/>
            </a:endParaRPr>
          </a:p>
        </p:txBody>
      </p:sp>
      <p:sp>
        <p:nvSpPr>
          <p:cNvPr id="12" name="Google Shape;151;p27">
            <a:extLst>
              <a:ext uri="{FF2B5EF4-FFF2-40B4-BE49-F238E27FC236}">
                <a16:creationId xmlns:a16="http://schemas.microsoft.com/office/drawing/2014/main" id="{C2C82930-6332-F94C-82D1-60B6BD0BD1D5}"/>
              </a:ext>
            </a:extLst>
          </p:cNvPr>
          <p:cNvSpPr/>
          <p:nvPr/>
        </p:nvSpPr>
        <p:spPr>
          <a:xfrm>
            <a:off x="1409272" y="2974645"/>
            <a:ext cx="8572928" cy="3185561"/>
          </a:xfrm>
          <a:prstGeom prst="rect">
            <a:avLst/>
          </a:prstGeom>
          <a:solidFill>
            <a:srgbClr val="DEEBF8"/>
          </a:solidFill>
          <a:ln>
            <a:noFill/>
          </a:ln>
        </p:spPr>
        <p:txBody>
          <a:bodyPr spcFirstLastPara="1" wrap="square" lIns="121900" tIns="60933" rIns="121900" bIns="60933" anchor="ctr" anchorCtr="0">
            <a:noAutofit/>
          </a:bodyPr>
          <a:lstStyle/>
          <a:p>
            <a:pPr algn="ctr" defTabSz="685800"/>
            <a:r>
              <a:rPr lang="pt-PT" sz="2000" dirty="0" smtClean="0">
                <a:solidFill>
                  <a:prstClr val="black"/>
                </a:solidFill>
                <a:latin typeface="Arial Narrow" panose="020B0606020202030204" pitchFamily="34" charset="0"/>
              </a:rPr>
              <a:t>A inclusão sob diferentes perspetivas</a:t>
            </a:r>
          </a:p>
          <a:p>
            <a:pPr algn="ctr" defTabSz="685800"/>
            <a:r>
              <a:rPr lang="pt-PT" sz="2000" dirty="0" smtClean="0">
                <a:solidFill>
                  <a:prstClr val="black"/>
                </a:solidFill>
                <a:latin typeface="Arial Narrow" panose="020B0606020202030204" pitchFamily="34" charset="0"/>
              </a:rPr>
              <a:t>Elementos essenciais para o desenvolvimento de uma sociedade inclusiva</a:t>
            </a:r>
          </a:p>
          <a:p>
            <a:pPr algn="ctr" defTabSz="685800"/>
            <a:r>
              <a:rPr lang="pt-PT" sz="2000" i="1" dirty="0" smtClean="0">
                <a:latin typeface="Arial Narrow" panose="020B0606020202030204" pitchFamily="34" charset="0"/>
              </a:rPr>
              <a:t>Atividade: Pensa &amp; Reflete 1.1 – inclusão</a:t>
            </a:r>
          </a:p>
          <a:p>
            <a:pPr algn="ctr" defTabSz="685800"/>
            <a:r>
              <a:rPr lang="pt-PT" sz="2000" dirty="0" smtClean="0">
                <a:solidFill>
                  <a:schemeClr val="bg2">
                    <a:lumMod val="75000"/>
                  </a:schemeClr>
                </a:solidFill>
                <a:latin typeface="Arial Narrow" panose="020B0606020202030204" pitchFamily="34" charset="0"/>
              </a:rPr>
              <a:t>Terminologia &amp; PEA</a:t>
            </a:r>
          </a:p>
          <a:p>
            <a:pPr algn="ctr" defTabSz="685800"/>
            <a:r>
              <a:rPr lang="pt-PT" sz="2000" i="1" dirty="0" smtClean="0">
                <a:solidFill>
                  <a:schemeClr val="bg2">
                    <a:lumMod val="75000"/>
                  </a:schemeClr>
                </a:solidFill>
                <a:latin typeface="Arial Narrow" panose="020B0606020202030204" pitchFamily="34" charset="0"/>
              </a:rPr>
              <a:t>Atividade: Pensa &amp; Reflete 1.2 - linguagem</a:t>
            </a:r>
            <a:endParaRPr lang="pt-PT" sz="2000" i="1" dirty="0">
              <a:solidFill>
                <a:schemeClr val="bg2">
                  <a:lumMod val="75000"/>
                </a:schemeClr>
              </a:solidFill>
              <a:latin typeface="Arial Narrow" panose="020B0606020202030204" pitchFamily="34" charset="0"/>
            </a:endParaRPr>
          </a:p>
        </p:txBody>
      </p:sp>
    </p:spTree>
    <p:extLst>
      <p:ext uri="{BB962C8B-B14F-4D97-AF65-F5344CB8AC3E}">
        <p14:creationId xmlns:p14="http://schemas.microsoft.com/office/powerpoint/2010/main" val="1853443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pt-PT" dirty="0">
                <a:solidFill>
                  <a:prstClr val="black"/>
                </a:solidFill>
                <a:ea typeface="Times New Roman" panose="02020603050405020304" pitchFamily="18" charset="0"/>
              </a:rPr>
              <a:t>O apoio da Comissão Europeia à produção desta publicação não constitui um aval aos seus conteúdos, que refletem apenas os pontos de vista dos seus autores, e a Comissão não pode ser responsabilizada pelo uso que possa ser feito da informação nela contida.</a:t>
            </a:r>
            <a:endParaRPr lang="pt-PT" dirty="0">
              <a:solidFill>
                <a:prstClr val="black"/>
              </a:solidFill>
            </a:endParaRP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11</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8032423" cy="1009651"/>
          </a:xfrm>
          <a:prstGeom prst="rect">
            <a:avLst/>
          </a:prstGeom>
          <a:solidFill>
            <a:srgbClr val="DEEBF8"/>
          </a:solidFill>
          <a:ln>
            <a:noFill/>
          </a:ln>
        </p:spPr>
        <p:txBody>
          <a:bodyPr spcFirstLastPara="1" wrap="square" lIns="121900" tIns="60933" rIns="121900" bIns="60933" anchor="ctr" anchorCtr="0">
            <a:noAutofit/>
          </a:bodyPr>
          <a:lstStyle/>
          <a:p>
            <a:pPr>
              <a:buClr>
                <a:srgbClr val="C00000"/>
              </a:buClr>
            </a:pPr>
            <a:r>
              <a:rPr lang="en-US" sz="4000" b="1" dirty="0">
                <a:latin typeface="Arial Narrow" panose="020B0606020202030204" pitchFamily="34" charset="0"/>
              </a:rPr>
              <a:t>A </a:t>
            </a:r>
            <a:r>
              <a:rPr lang="pt-PT" sz="4000" b="1" dirty="0" smtClean="0">
                <a:latin typeface="Arial Narrow" panose="020B0606020202030204" pitchFamily="34" charset="0"/>
              </a:rPr>
              <a:t>Inclusão sob diferentes </a:t>
            </a:r>
            <a:r>
              <a:rPr lang="en-US" sz="4000" b="1" dirty="0" smtClean="0">
                <a:latin typeface="Arial Narrow" panose="020B0606020202030204" pitchFamily="34" charset="0"/>
              </a:rPr>
              <a:t>perspetivas</a:t>
            </a:r>
            <a:endParaRPr lang="en-US" sz="4000" b="1" dirty="0">
              <a:latin typeface="Arial Narrow" panose="020B0606020202030204" pitchFamily="34" charset="0"/>
            </a:endParaRP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EEBF8"/>
          </a:solidFill>
          <a:ln>
            <a:noFill/>
          </a:ln>
        </p:spPr>
        <p:txBody>
          <a:bodyPr spcFirstLastPara="1" wrap="square" lIns="121900" tIns="60933" rIns="121900" bIns="60933" anchor="t" anchorCtr="0">
            <a:noAutofit/>
          </a:bodyPr>
          <a:lstStyle/>
          <a:p>
            <a:pPr marL="457200" indent="-457200" algn="just">
              <a:buClr>
                <a:schemeClr val="tx1"/>
              </a:buClr>
              <a:buFont typeface="Arial" panose="020B0604020202020204" pitchFamily="34" charset="0"/>
              <a:buChar char="•"/>
            </a:pPr>
            <a:endParaRPr lang="en-US" sz="2800" dirty="0">
              <a:latin typeface="Arial Narrow" panose="020B0606020202030204" pitchFamily="34" charset="0"/>
            </a:endParaRPr>
          </a:p>
          <a:p>
            <a:pPr marL="457200" indent="-457200" algn="just">
              <a:buClr>
                <a:schemeClr val="tx1"/>
              </a:buClr>
              <a:buFont typeface="Arial" panose="020B0604020202020204" pitchFamily="34" charset="0"/>
              <a:buChar char="•"/>
            </a:pPr>
            <a:r>
              <a:rPr lang="en-US" sz="2800" dirty="0" smtClean="0">
                <a:latin typeface="Arial Narrow" panose="020B0606020202030204" pitchFamily="34" charset="0"/>
              </a:rPr>
              <a:t>“</a:t>
            </a:r>
            <a:r>
              <a:rPr lang="pt-PT" sz="2800" dirty="0" smtClean="0">
                <a:latin typeface="Arial Narrow" panose="020B0606020202030204" pitchFamily="34" charset="0"/>
              </a:rPr>
              <a:t>Desde 1969, temos assistido a mudanças dramáticas na qualidade das vidas das pessoas com deficiência, incluindo uma presença e uma participação crescentes na comunidade” (</a:t>
            </a:r>
            <a:r>
              <a:rPr lang="pt-PT" sz="2800" dirty="0" err="1" smtClean="0">
                <a:latin typeface="Arial Narrow" panose="020B0606020202030204" pitchFamily="34" charset="0"/>
              </a:rPr>
              <a:t>Talylor</a:t>
            </a:r>
            <a:r>
              <a:rPr lang="pt-PT" sz="2800" dirty="0" smtClean="0">
                <a:latin typeface="Arial Narrow" panose="020B0606020202030204" pitchFamily="34" charset="0"/>
              </a:rPr>
              <a:t>, </a:t>
            </a:r>
            <a:r>
              <a:rPr lang="pt-PT" sz="2800" dirty="0" err="1" smtClean="0">
                <a:latin typeface="Arial Narrow" panose="020B0606020202030204" pitchFamily="34" charset="0"/>
              </a:rPr>
              <a:t>et</a:t>
            </a:r>
            <a:r>
              <a:rPr lang="pt-PT" sz="2800" dirty="0" smtClean="0">
                <a:latin typeface="Arial Narrow" panose="020B0606020202030204" pitchFamily="34" charset="0"/>
              </a:rPr>
              <a:t> al., 1996, p. 279) </a:t>
            </a:r>
          </a:p>
          <a:p>
            <a:pPr algn="just">
              <a:buClr>
                <a:schemeClr val="tx1"/>
              </a:buClr>
            </a:pPr>
            <a:endParaRPr lang="pt-PT" sz="2800" dirty="0" smtClean="0">
              <a:latin typeface="Arial Narrow" panose="020B0606020202030204" pitchFamily="34" charset="0"/>
            </a:endParaRPr>
          </a:p>
          <a:p>
            <a:pPr marL="457200" indent="-457200" algn="just">
              <a:buClr>
                <a:schemeClr val="tx1"/>
              </a:buClr>
              <a:buFont typeface="Arial" panose="020B0604020202020204" pitchFamily="34" charset="0"/>
              <a:buChar char="•"/>
            </a:pPr>
            <a:r>
              <a:rPr lang="pt-PT" sz="2800" dirty="0" smtClean="0">
                <a:latin typeface="Arial Narrow" panose="020B0606020202030204" pitchFamily="34" charset="0"/>
              </a:rPr>
              <a:t>Há uma longa história na direção da inclusão, que começou com a exclusão da comunidade e termina numa transformação contínua para uma sociedade melhor (Martins, 2000) </a:t>
            </a:r>
            <a:endParaRPr lang="pt-PT" sz="2800" dirty="0">
              <a:solidFill>
                <a:srgbClr val="000000"/>
              </a:solidFill>
              <a:latin typeface="Arial Narrow" pitchFamily="34" charset="0"/>
            </a:endParaRPr>
          </a:p>
        </p:txBody>
      </p:sp>
    </p:spTree>
    <p:extLst>
      <p:ext uri="{BB962C8B-B14F-4D97-AF65-F5344CB8AC3E}">
        <p14:creationId xmlns:p14="http://schemas.microsoft.com/office/powerpoint/2010/main" val="1715744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pt-PT" dirty="0">
                <a:solidFill>
                  <a:prstClr val="black"/>
                </a:solidFill>
                <a:ea typeface="Times New Roman" panose="02020603050405020304" pitchFamily="18" charset="0"/>
              </a:rPr>
              <a:t>O apoio da Comissão Europeia à produção desta publicação não constitui um aval aos seus conteúdos, que refletem apenas os pontos de vista dos seus autores, e a Comissão não pode ser responsabilizada pelo uso que possa ser feito da informação nela contida.</a:t>
            </a:r>
            <a:endParaRPr lang="pt-PT" dirty="0">
              <a:solidFill>
                <a:prstClr val="black"/>
              </a:solidFill>
            </a:endParaRP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12</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8739433" cy="1009651"/>
          </a:xfrm>
          <a:prstGeom prst="rect">
            <a:avLst/>
          </a:prstGeom>
          <a:solidFill>
            <a:srgbClr val="DEEBF8"/>
          </a:solidFill>
          <a:ln>
            <a:noFill/>
          </a:ln>
        </p:spPr>
        <p:txBody>
          <a:bodyPr spcFirstLastPara="1" wrap="square" lIns="121900" tIns="60933" rIns="121900" bIns="60933" anchor="ctr" anchorCtr="0">
            <a:noAutofit/>
          </a:bodyPr>
          <a:lstStyle/>
          <a:p>
            <a:pPr>
              <a:buClr>
                <a:srgbClr val="C00000"/>
              </a:buClr>
            </a:pPr>
            <a:r>
              <a:rPr lang="en-US" sz="4000" b="1" dirty="0">
                <a:latin typeface="Arial Narrow" panose="020B0606020202030204" pitchFamily="34" charset="0"/>
              </a:rPr>
              <a:t>A </a:t>
            </a:r>
            <a:r>
              <a:rPr lang="en-US" sz="4000" b="1" dirty="0" err="1">
                <a:latin typeface="Arial Narrow" panose="020B0606020202030204" pitchFamily="34" charset="0"/>
              </a:rPr>
              <a:t>Inclusão</a:t>
            </a:r>
            <a:r>
              <a:rPr lang="en-US" sz="4000" b="1" dirty="0">
                <a:latin typeface="Arial Narrow" panose="020B0606020202030204" pitchFamily="34" charset="0"/>
              </a:rPr>
              <a:t> sob diferentes perspetivas</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EEBF8"/>
          </a:solidFill>
          <a:ln>
            <a:noFill/>
          </a:ln>
        </p:spPr>
        <p:txBody>
          <a:bodyPr spcFirstLastPara="1" wrap="square" lIns="121900" tIns="60933" rIns="121900" bIns="60933" anchor="ctr" anchorCtr="0">
            <a:noAutofit/>
          </a:bodyPr>
          <a:lstStyle/>
          <a:p>
            <a:pPr marL="342900" indent="-342900" algn="just">
              <a:buClr>
                <a:schemeClr val="tx1"/>
              </a:buClr>
              <a:buFont typeface="Arial" panose="020B0604020202020204" pitchFamily="34" charset="0"/>
              <a:buChar char="•"/>
            </a:pPr>
            <a:r>
              <a:rPr lang="pt-PT" sz="2400" dirty="0">
                <a:latin typeface="Arial Narrow" panose="020B0606020202030204" pitchFamily="34" charset="0"/>
              </a:rPr>
              <a:t>Oportunidades de vida independente, atividades durante o dia e emprego são aspetos importantes da inclusão social e da participação na comunidade </a:t>
            </a:r>
            <a:r>
              <a:rPr lang="en-US" sz="2400" dirty="0">
                <a:latin typeface="Arial Narrow" panose="020B0606020202030204" pitchFamily="34" charset="0"/>
              </a:rPr>
              <a:t>(</a:t>
            </a:r>
            <a:r>
              <a:rPr lang="pt-PT" sz="2400" dirty="0">
                <a:latin typeface="Arial Narrow" panose="020B0606020202030204" pitchFamily="34" charset="0"/>
              </a:rPr>
              <a:t>Gray, 2014, p. 2013) </a:t>
            </a:r>
          </a:p>
          <a:p>
            <a:pPr marL="457200" indent="-457200" algn="just">
              <a:buClr>
                <a:schemeClr val="tx1"/>
              </a:buClr>
              <a:buFont typeface="Arial" panose="020B0604020202020204" pitchFamily="34" charset="0"/>
              <a:buChar char="•"/>
            </a:pPr>
            <a:endParaRPr lang="en-US" sz="2400" dirty="0">
              <a:latin typeface="Arial Narrow" panose="020B0606020202030204" pitchFamily="34" charset="0"/>
            </a:endParaRPr>
          </a:p>
          <a:p>
            <a:pPr marL="457200" indent="-457200" algn="just">
              <a:buClr>
                <a:schemeClr val="tx1"/>
              </a:buClr>
              <a:buFont typeface="Arial" panose="020B0604020202020204" pitchFamily="34" charset="0"/>
              <a:buChar char="•"/>
            </a:pPr>
            <a:r>
              <a:rPr lang="pt-PT" sz="2400" dirty="0" smtClean="0">
                <a:latin typeface="Arial Narrow" panose="020B0606020202030204" pitchFamily="34" charset="0"/>
              </a:rPr>
              <a:t>A Convenção das Nações Unidas sobre os Direitos das Pessoas com Deficiência </a:t>
            </a:r>
            <a:r>
              <a:rPr lang="pt-PT" sz="2400" b="1" dirty="0" smtClean="0">
                <a:latin typeface="Arial Narrow" panose="020B0606020202030204" pitchFamily="34" charset="0"/>
              </a:rPr>
              <a:t>reconhece a igualdade de direito de todas as pessoas com deficiência</a:t>
            </a:r>
            <a:r>
              <a:rPr lang="pt-PT" sz="2400" dirty="0" smtClean="0">
                <a:latin typeface="Arial Narrow" panose="020B0606020202030204" pitchFamily="34" charset="0"/>
              </a:rPr>
              <a:t> a viverem na comunidade, com escolhas iguais às outras, e a tomarem medidas efetivas e apropriadas para facilitar o pleno usufruto deste direito e sua </a:t>
            </a:r>
            <a:r>
              <a:rPr lang="pt-PT" sz="2400" b="1" dirty="0" smtClean="0">
                <a:latin typeface="Arial Narrow" panose="020B0606020202030204" pitchFamily="34" charset="0"/>
              </a:rPr>
              <a:t>inclusão e participação plenas na comunidade</a:t>
            </a:r>
            <a:r>
              <a:rPr lang="pt-PT" sz="2400" dirty="0" smtClean="0">
                <a:latin typeface="Arial Narrow" panose="020B0606020202030204" pitchFamily="34" charset="0"/>
              </a:rPr>
              <a:t> (Nações Unidas, 2006)</a:t>
            </a:r>
            <a:r>
              <a:rPr lang="en-US" sz="2400" dirty="0" smtClean="0">
                <a:latin typeface="Arial Narrow" panose="020B0606020202030204" pitchFamily="34" charset="0"/>
              </a:rPr>
              <a:t> </a:t>
            </a:r>
            <a:endParaRPr lang="en-US" sz="2400" dirty="0">
              <a:latin typeface="Arial Narrow" panose="020B0606020202030204" pitchFamily="34" charset="0"/>
            </a:endParaRPr>
          </a:p>
        </p:txBody>
      </p:sp>
    </p:spTree>
    <p:extLst>
      <p:ext uri="{BB962C8B-B14F-4D97-AF65-F5344CB8AC3E}">
        <p14:creationId xmlns:p14="http://schemas.microsoft.com/office/powerpoint/2010/main" val="151549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pt-PT" dirty="0">
                <a:solidFill>
                  <a:prstClr val="black"/>
                </a:solidFill>
                <a:ea typeface="Times New Roman" panose="02020603050405020304" pitchFamily="18" charset="0"/>
              </a:rPr>
              <a:t>O apoio da Comissão Europeia à produção desta publicação não constitui um aval aos seus conteúdos, que refletem apenas os pontos de vista dos seus autores, e a Comissão não pode ser responsabilizada pelo uso que possa ser feito da informação nela contida.</a:t>
            </a:r>
            <a:endParaRPr lang="pt-PT" dirty="0">
              <a:solidFill>
                <a:prstClr val="black"/>
              </a:solidFill>
            </a:endParaRP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13</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10515599" cy="1009651"/>
          </a:xfrm>
          <a:prstGeom prst="rect">
            <a:avLst/>
          </a:prstGeom>
          <a:solidFill>
            <a:srgbClr val="DEEBF8"/>
          </a:solidFill>
          <a:ln>
            <a:noFill/>
          </a:ln>
        </p:spPr>
        <p:txBody>
          <a:bodyPr spcFirstLastPara="1" wrap="square" lIns="121900" tIns="60933" rIns="121900" bIns="60933" anchor="ctr" anchorCtr="0">
            <a:noAutofit/>
          </a:bodyPr>
          <a:lstStyle/>
          <a:p>
            <a:pPr>
              <a:buClr>
                <a:srgbClr val="C00000"/>
              </a:buClr>
            </a:pPr>
            <a:r>
              <a:rPr lang="en-US" sz="4000" b="1" dirty="0">
                <a:solidFill>
                  <a:prstClr val="black"/>
                </a:solidFill>
                <a:latin typeface="Arial Narrow" panose="020B0606020202030204" pitchFamily="34" charset="0"/>
              </a:rPr>
              <a:t>Elementos </a:t>
            </a:r>
            <a:r>
              <a:rPr lang="pt-PT" sz="4000" b="1" dirty="0" smtClean="0">
                <a:solidFill>
                  <a:prstClr val="black"/>
                </a:solidFill>
                <a:latin typeface="Arial Narrow" panose="020B0606020202030204" pitchFamily="34" charset="0"/>
              </a:rPr>
              <a:t>essenciais </a:t>
            </a:r>
            <a:r>
              <a:rPr lang="pt-PT" sz="4000" b="1" dirty="0">
                <a:solidFill>
                  <a:prstClr val="black"/>
                </a:solidFill>
                <a:latin typeface="Arial Narrow" panose="020B0606020202030204" pitchFamily="34" charset="0"/>
              </a:rPr>
              <a:t>para o desenvolvimento </a:t>
            </a:r>
            <a:r>
              <a:rPr lang="pt-PT" sz="4000" b="1" dirty="0" smtClean="0">
                <a:solidFill>
                  <a:prstClr val="black"/>
                </a:solidFill>
                <a:latin typeface="Arial Narrow" panose="020B0606020202030204" pitchFamily="34" charset="0"/>
              </a:rPr>
              <a:t>de uma sociedade inclusiva</a:t>
            </a:r>
            <a:endParaRPr lang="pt-PT" sz="4000" b="1" dirty="0">
              <a:latin typeface="Arial Narrow" panose="020B0606020202030204" pitchFamily="34" charset="0"/>
            </a:endParaRP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EEBF8"/>
          </a:solidFill>
          <a:ln>
            <a:noFill/>
          </a:ln>
        </p:spPr>
        <p:txBody>
          <a:bodyPr spcFirstLastPara="1" wrap="square" lIns="121900" tIns="60933" rIns="121900" bIns="60933" anchor="ctr" anchorCtr="0">
            <a:noAutofit/>
          </a:bodyPr>
          <a:lstStyle/>
          <a:p>
            <a:pPr algn="just">
              <a:spcAft>
                <a:spcPts val="1200"/>
              </a:spcAft>
              <a:buClr>
                <a:schemeClr val="tx1"/>
              </a:buClr>
              <a:buSzPct val="102000"/>
            </a:pPr>
            <a:r>
              <a:rPr lang="pt-PT" sz="2800" b="1" dirty="0" smtClean="0">
                <a:solidFill>
                  <a:prstClr val="black"/>
                </a:solidFill>
                <a:latin typeface="Arial Narrow" panose="020B0606020202030204" pitchFamily="34" charset="0"/>
              </a:rPr>
              <a:t>Uma </a:t>
            </a:r>
            <a:r>
              <a:rPr lang="pt-PT" sz="2800" b="1" dirty="0">
                <a:solidFill>
                  <a:prstClr val="black"/>
                </a:solidFill>
                <a:latin typeface="Arial Narrow" panose="020B0606020202030204" pitchFamily="34" charset="0"/>
              </a:rPr>
              <a:t>sociedade inclusiva </a:t>
            </a:r>
            <a:r>
              <a:rPr lang="pt-PT" sz="2800" b="1" dirty="0" smtClean="0">
                <a:solidFill>
                  <a:prstClr val="black"/>
                </a:solidFill>
                <a:latin typeface="Arial Narrow" panose="020B0606020202030204" pitchFamily="34" charset="0"/>
              </a:rPr>
              <a:t>:</a:t>
            </a:r>
          </a:p>
          <a:p>
            <a:pPr marL="342900" indent="-342900" algn="just">
              <a:spcAft>
                <a:spcPts val="1200"/>
              </a:spcAft>
              <a:buClr>
                <a:schemeClr val="tx1"/>
              </a:buClr>
              <a:buSzPct val="102000"/>
              <a:buFont typeface="Arial" panose="020B0604020202020204" pitchFamily="34" charset="0"/>
              <a:buChar char="•"/>
            </a:pPr>
            <a:r>
              <a:rPr lang="pt-PT" sz="2800" dirty="0" smtClean="0">
                <a:latin typeface="Arial Narrow" panose="020B0606020202030204" pitchFamily="34" charset="0"/>
              </a:rPr>
              <a:t>Celebra a diversidade, promove a fraternidade e a igualdade de oportunidades (Thomas, 1997) </a:t>
            </a:r>
          </a:p>
          <a:p>
            <a:pPr marL="342900" indent="-342900">
              <a:spcAft>
                <a:spcPts val="1200"/>
              </a:spcAft>
              <a:buClr>
                <a:schemeClr val="tx1"/>
              </a:buClr>
              <a:buSzPct val="102000"/>
              <a:buFont typeface="Arial" panose="020B0604020202020204" pitchFamily="34" charset="0"/>
              <a:buChar char="•"/>
            </a:pPr>
            <a:r>
              <a:rPr lang="pt-PT" sz="2800" dirty="0" smtClean="0">
                <a:latin typeface="Arial Narrow" panose="020B0606020202030204" pitchFamily="34" charset="0"/>
              </a:rPr>
              <a:t>Faz-nos sentir, a todos, valorizados, em segurança, conectados e apoiados (</a:t>
            </a:r>
            <a:r>
              <a:rPr lang="pt-PT" sz="2800" dirty="0" err="1" smtClean="0">
                <a:latin typeface="Arial Narrow" panose="020B0606020202030204" pitchFamily="34" charset="0"/>
              </a:rPr>
              <a:t>Schaffner</a:t>
            </a:r>
            <a:r>
              <a:rPr lang="pt-PT" sz="2800" dirty="0" smtClean="0">
                <a:latin typeface="Arial Narrow" panose="020B0606020202030204" pitchFamily="34" charset="0"/>
              </a:rPr>
              <a:t> &amp; </a:t>
            </a:r>
            <a:r>
              <a:rPr lang="pt-PT" sz="2800" dirty="0" err="1" smtClean="0">
                <a:latin typeface="Arial Narrow" panose="020B0606020202030204" pitchFamily="34" charset="0"/>
              </a:rPr>
              <a:t>Buswell</a:t>
            </a:r>
            <a:r>
              <a:rPr lang="pt-PT" sz="2800" dirty="0" smtClean="0">
                <a:latin typeface="Arial Narrow" panose="020B0606020202030204" pitchFamily="34" charset="0"/>
              </a:rPr>
              <a:t>, 1996)</a:t>
            </a:r>
          </a:p>
          <a:p>
            <a:pPr marL="342900" indent="-342900" algn="just">
              <a:spcAft>
                <a:spcPts val="1200"/>
              </a:spcAft>
              <a:buClr>
                <a:schemeClr val="tx1"/>
              </a:buClr>
              <a:buSzPct val="102000"/>
              <a:buFont typeface="Arial" panose="020B0604020202020204" pitchFamily="34" charset="0"/>
              <a:buChar char="•"/>
            </a:pPr>
            <a:r>
              <a:rPr lang="pt-PT" sz="2800" dirty="0" smtClean="0">
                <a:latin typeface="Arial Narrow" panose="020B0606020202030204" pitchFamily="34" charset="0"/>
              </a:rPr>
              <a:t>Respeita e promove a igualdade enquanto valor (</a:t>
            </a:r>
            <a:r>
              <a:rPr lang="pt-PT" sz="2800" dirty="0" err="1" smtClean="0">
                <a:latin typeface="Arial Narrow" panose="020B0606020202030204" pitchFamily="34" charset="0"/>
              </a:rPr>
              <a:t>Karagiannis</a:t>
            </a:r>
            <a:r>
              <a:rPr lang="pt-PT" sz="2800" dirty="0" smtClean="0">
                <a:latin typeface="Arial Narrow" panose="020B0606020202030204" pitchFamily="34" charset="0"/>
              </a:rPr>
              <a:t> </a:t>
            </a:r>
            <a:r>
              <a:rPr lang="pt-PT" sz="2800" dirty="0" err="1" smtClean="0">
                <a:latin typeface="Arial Narrow" panose="020B0606020202030204" pitchFamily="34" charset="0"/>
              </a:rPr>
              <a:t>et</a:t>
            </a:r>
            <a:r>
              <a:rPr lang="pt-PT" sz="2800" dirty="0" smtClean="0">
                <a:latin typeface="Arial Narrow" panose="020B0606020202030204" pitchFamily="34" charset="0"/>
              </a:rPr>
              <a:t> al., 1996) </a:t>
            </a:r>
          </a:p>
          <a:p>
            <a:pPr marL="342900" indent="-342900" algn="just">
              <a:spcAft>
                <a:spcPts val="1200"/>
              </a:spcAft>
              <a:buClr>
                <a:schemeClr val="tx1"/>
              </a:buClr>
              <a:buSzPct val="102000"/>
              <a:buFont typeface="Arial" panose="020B0604020202020204" pitchFamily="34" charset="0"/>
              <a:buChar char="•"/>
            </a:pPr>
            <a:r>
              <a:rPr lang="pt-PT" sz="2800" dirty="0" smtClean="0">
                <a:latin typeface="Arial Narrow" panose="020B0606020202030204" pitchFamily="34" charset="0"/>
              </a:rPr>
              <a:t>Reclama atitudes positivas em relação a pessoas com deficiência (Thomas, 1997) </a:t>
            </a:r>
            <a:endParaRPr lang="pt-PT" sz="2800" dirty="0">
              <a:latin typeface="Arial Narrow" panose="020B0606020202030204" pitchFamily="34" charset="0"/>
            </a:endParaRPr>
          </a:p>
        </p:txBody>
      </p:sp>
    </p:spTree>
    <p:extLst>
      <p:ext uri="{BB962C8B-B14F-4D97-AF65-F5344CB8AC3E}">
        <p14:creationId xmlns:p14="http://schemas.microsoft.com/office/powerpoint/2010/main" val="3539842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pt-PT" dirty="0">
                <a:solidFill>
                  <a:prstClr val="black"/>
                </a:solidFill>
                <a:ea typeface="Times New Roman" panose="02020603050405020304" pitchFamily="18" charset="0"/>
              </a:rPr>
              <a:t>O apoio da Comissão Europeia à produção desta publicação não constitui um aval aos seus conteúdos, que refletem apenas os pontos de vista dos seus autores, e a Comissão não pode ser responsabilizada pelo uso que possa ser feito da informação nela contida.</a:t>
            </a:r>
            <a:endParaRPr lang="pt-PT" dirty="0">
              <a:solidFill>
                <a:prstClr val="black"/>
              </a:solidFill>
            </a:endParaRP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14</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10515599" cy="1009651"/>
          </a:xfrm>
          <a:prstGeom prst="rect">
            <a:avLst/>
          </a:prstGeom>
          <a:solidFill>
            <a:srgbClr val="DEEBF8"/>
          </a:solidFill>
          <a:ln>
            <a:noFill/>
          </a:ln>
        </p:spPr>
        <p:txBody>
          <a:bodyPr spcFirstLastPara="1" wrap="square" lIns="121900" tIns="60933" rIns="121900" bIns="60933" anchor="ctr" anchorCtr="0">
            <a:noAutofit/>
          </a:bodyPr>
          <a:lstStyle/>
          <a:p>
            <a:pPr>
              <a:buClr>
                <a:srgbClr val="C00000"/>
              </a:buClr>
            </a:pPr>
            <a:r>
              <a:rPr lang="en-US" sz="4000" b="1" dirty="0">
                <a:solidFill>
                  <a:prstClr val="black"/>
                </a:solidFill>
                <a:latin typeface="Arial Narrow" panose="020B0606020202030204" pitchFamily="34" charset="0"/>
              </a:rPr>
              <a:t>Elementos </a:t>
            </a:r>
            <a:r>
              <a:rPr lang="en-US" sz="4000" b="1" dirty="0" err="1">
                <a:solidFill>
                  <a:prstClr val="black"/>
                </a:solidFill>
                <a:latin typeface="Arial Narrow" panose="020B0606020202030204" pitchFamily="34" charset="0"/>
              </a:rPr>
              <a:t>essenciais</a:t>
            </a:r>
            <a:r>
              <a:rPr lang="en-US" sz="4000" b="1" dirty="0">
                <a:solidFill>
                  <a:prstClr val="black"/>
                </a:solidFill>
                <a:latin typeface="Arial Narrow" panose="020B0606020202030204" pitchFamily="34" charset="0"/>
              </a:rPr>
              <a:t> para </a:t>
            </a:r>
            <a:r>
              <a:rPr lang="pt-PT" sz="4000" b="1" dirty="0">
                <a:solidFill>
                  <a:prstClr val="black"/>
                </a:solidFill>
                <a:latin typeface="Arial Narrow" panose="020B0606020202030204" pitchFamily="34" charset="0"/>
              </a:rPr>
              <a:t>o desenvolvimento </a:t>
            </a:r>
            <a:r>
              <a:rPr lang="en-US" sz="4000" b="1" dirty="0" smtClean="0">
                <a:solidFill>
                  <a:prstClr val="black"/>
                </a:solidFill>
                <a:latin typeface="Arial Narrow" panose="020B0606020202030204" pitchFamily="34" charset="0"/>
              </a:rPr>
              <a:t>de </a:t>
            </a:r>
            <a:r>
              <a:rPr lang="en-US" sz="4000" b="1" dirty="0" err="1">
                <a:solidFill>
                  <a:prstClr val="black"/>
                </a:solidFill>
                <a:latin typeface="Arial Narrow" panose="020B0606020202030204" pitchFamily="34" charset="0"/>
              </a:rPr>
              <a:t>uma</a:t>
            </a:r>
            <a:r>
              <a:rPr lang="en-US" sz="4000" b="1" dirty="0">
                <a:solidFill>
                  <a:prstClr val="black"/>
                </a:solidFill>
                <a:latin typeface="Arial Narrow" panose="020B0606020202030204" pitchFamily="34" charset="0"/>
              </a:rPr>
              <a:t> </a:t>
            </a:r>
            <a:r>
              <a:rPr lang="en-US" sz="4000" b="1" dirty="0" err="1">
                <a:solidFill>
                  <a:prstClr val="black"/>
                </a:solidFill>
                <a:latin typeface="Arial Narrow" panose="020B0606020202030204" pitchFamily="34" charset="0"/>
              </a:rPr>
              <a:t>sociedade</a:t>
            </a:r>
            <a:r>
              <a:rPr lang="en-US" sz="4000" b="1" dirty="0">
                <a:solidFill>
                  <a:prstClr val="black"/>
                </a:solidFill>
                <a:latin typeface="Arial Narrow" panose="020B0606020202030204" pitchFamily="34" charset="0"/>
              </a:rPr>
              <a:t> </a:t>
            </a:r>
            <a:r>
              <a:rPr lang="en-US" sz="4000" b="1" dirty="0" err="1">
                <a:solidFill>
                  <a:prstClr val="black"/>
                </a:solidFill>
                <a:latin typeface="Arial Narrow" panose="020B0606020202030204" pitchFamily="34" charset="0"/>
              </a:rPr>
              <a:t>inclusiva</a:t>
            </a:r>
            <a:endParaRPr lang="en-US" sz="4000" b="1" dirty="0">
              <a:latin typeface="Arial Narrow" panose="020B0606020202030204" pitchFamily="34" charset="0"/>
            </a:endParaRP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EEBF8"/>
          </a:solidFill>
          <a:ln>
            <a:noFill/>
          </a:ln>
        </p:spPr>
        <p:txBody>
          <a:bodyPr spcFirstLastPara="1" wrap="square" lIns="121900" tIns="60933" rIns="121900" bIns="60933" anchor="ctr" anchorCtr="0">
            <a:noAutofit/>
          </a:bodyPr>
          <a:lstStyle/>
          <a:p>
            <a:pPr algn="just">
              <a:spcAft>
                <a:spcPts val="1200"/>
              </a:spcAft>
              <a:buClr>
                <a:schemeClr val="tx1"/>
              </a:buClr>
              <a:buSzPct val="100000"/>
            </a:pPr>
            <a:r>
              <a:rPr lang="pt-PT" sz="2800" b="1" dirty="0">
                <a:solidFill>
                  <a:prstClr val="black"/>
                </a:solidFill>
                <a:latin typeface="Arial Narrow" panose="020B0606020202030204" pitchFamily="34" charset="0"/>
              </a:rPr>
              <a:t>Uma sociedade inclusiva:</a:t>
            </a:r>
          </a:p>
          <a:p>
            <a:pPr marL="457200" indent="-457200" algn="just">
              <a:spcAft>
                <a:spcPts val="1200"/>
              </a:spcAft>
              <a:buClr>
                <a:schemeClr val="tx1"/>
              </a:buClr>
              <a:buSzPct val="100000"/>
              <a:buFont typeface="Arial" panose="020B0604020202020204" pitchFamily="34" charset="0"/>
              <a:buChar char="•"/>
            </a:pPr>
            <a:r>
              <a:rPr lang="pt-PT" sz="2800" dirty="0" smtClean="0">
                <a:latin typeface="Arial Narrow" panose="020B0606020202030204" pitchFamily="34" charset="0"/>
              </a:rPr>
              <a:t>É desprovida de barreiras, é acessível para todos (Thomas </a:t>
            </a:r>
            <a:r>
              <a:rPr lang="pt-PT" sz="2800" dirty="0" err="1" smtClean="0">
                <a:latin typeface="Arial Narrow" panose="020B0606020202030204" pitchFamily="34" charset="0"/>
              </a:rPr>
              <a:t>et</a:t>
            </a:r>
            <a:r>
              <a:rPr lang="pt-PT" sz="2800" dirty="0" smtClean="0">
                <a:latin typeface="Arial Narrow" panose="020B0606020202030204" pitchFamily="34" charset="0"/>
              </a:rPr>
              <a:t> al., 1998) </a:t>
            </a:r>
          </a:p>
          <a:p>
            <a:pPr marL="457200" indent="-457200" algn="just">
              <a:spcAft>
                <a:spcPts val="1200"/>
              </a:spcAft>
              <a:buClr>
                <a:schemeClr val="tx1"/>
              </a:buClr>
              <a:buSzPct val="100000"/>
              <a:buFont typeface="Arial" panose="020B0604020202020204" pitchFamily="34" charset="0"/>
              <a:buChar char="•"/>
            </a:pPr>
            <a:r>
              <a:rPr lang="pt-PT" sz="2800" dirty="0" smtClean="0">
                <a:latin typeface="Arial Narrow" panose="020B0606020202030204" pitchFamily="34" charset="0"/>
              </a:rPr>
              <a:t>É justa do ponto de vista ético, moral e legal (</a:t>
            </a:r>
            <a:r>
              <a:rPr lang="pt-PT" sz="2800" dirty="0" err="1" smtClean="0">
                <a:latin typeface="Arial Narrow" panose="020B0606020202030204" pitchFamily="34" charset="0"/>
              </a:rPr>
              <a:t>Karagiannis</a:t>
            </a:r>
            <a:r>
              <a:rPr lang="pt-PT" sz="2800" dirty="0" smtClean="0">
                <a:latin typeface="Arial Narrow" panose="020B0606020202030204" pitchFamily="34" charset="0"/>
              </a:rPr>
              <a:t> </a:t>
            </a:r>
            <a:r>
              <a:rPr lang="pt-PT" sz="2800" dirty="0" err="1" smtClean="0">
                <a:latin typeface="Arial Narrow" panose="020B0606020202030204" pitchFamily="34" charset="0"/>
              </a:rPr>
              <a:t>et</a:t>
            </a:r>
            <a:r>
              <a:rPr lang="pt-PT" sz="2800" dirty="0" smtClean="0">
                <a:latin typeface="Arial Narrow" panose="020B0606020202030204" pitchFamily="34" charset="0"/>
              </a:rPr>
              <a:t> al., 1996) </a:t>
            </a:r>
          </a:p>
          <a:p>
            <a:pPr marL="457200" indent="-457200" algn="just">
              <a:spcAft>
                <a:spcPts val="1200"/>
              </a:spcAft>
              <a:buClr>
                <a:schemeClr val="tx1"/>
              </a:buClr>
              <a:buSzPct val="100000"/>
              <a:buFont typeface="Arial" panose="020B0604020202020204" pitchFamily="34" charset="0"/>
              <a:buChar char="•"/>
            </a:pPr>
            <a:r>
              <a:rPr lang="pt-PT" sz="2800" dirty="0" smtClean="0">
                <a:latin typeface="Arial Narrow" panose="020B0606020202030204" pitchFamily="34" charset="0"/>
              </a:rPr>
              <a:t>Celebra a participação e o empoderamento (</a:t>
            </a:r>
            <a:r>
              <a:rPr lang="pt-PT" sz="2800" dirty="0" err="1" smtClean="0">
                <a:latin typeface="Arial Narrow" panose="020B0606020202030204" pitchFamily="34" charset="0"/>
              </a:rPr>
              <a:t>Karagiannis</a:t>
            </a:r>
            <a:r>
              <a:rPr lang="pt-PT" sz="2800" dirty="0" smtClean="0">
                <a:latin typeface="Arial Narrow" panose="020B0606020202030204" pitchFamily="34" charset="0"/>
              </a:rPr>
              <a:t> </a:t>
            </a:r>
            <a:r>
              <a:rPr lang="pt-PT" sz="2800" dirty="0" err="1" smtClean="0">
                <a:latin typeface="Arial Narrow" panose="020B0606020202030204" pitchFamily="34" charset="0"/>
              </a:rPr>
              <a:t>et</a:t>
            </a:r>
            <a:r>
              <a:rPr lang="pt-PT" sz="2800" dirty="0" smtClean="0">
                <a:latin typeface="Arial Narrow" panose="020B0606020202030204" pitchFamily="34" charset="0"/>
              </a:rPr>
              <a:t> al., 1996) </a:t>
            </a:r>
          </a:p>
          <a:p>
            <a:pPr marL="457200" indent="-457200" algn="just">
              <a:spcAft>
                <a:spcPts val="1200"/>
              </a:spcAft>
              <a:buClr>
                <a:schemeClr val="tx1"/>
              </a:buClr>
              <a:buSzPct val="100000"/>
              <a:buFont typeface="Arial" panose="020B0604020202020204" pitchFamily="34" charset="0"/>
              <a:buChar char="•"/>
            </a:pPr>
            <a:r>
              <a:rPr lang="pt-PT" sz="2800" dirty="0" smtClean="0">
                <a:latin typeface="Arial Narrow" panose="020B0606020202030204" pitchFamily="34" charset="0"/>
              </a:rPr>
              <a:t>Desenvolve redes de apoio  (</a:t>
            </a:r>
            <a:r>
              <a:rPr lang="pt-PT" sz="2800" dirty="0" err="1" smtClean="0">
                <a:latin typeface="Arial Narrow" panose="020B0606020202030204" pitchFamily="34" charset="0"/>
              </a:rPr>
              <a:t>Schaffner</a:t>
            </a:r>
            <a:r>
              <a:rPr lang="pt-PT" sz="2800" dirty="0" smtClean="0">
                <a:latin typeface="Arial Narrow" panose="020B0606020202030204" pitchFamily="34" charset="0"/>
              </a:rPr>
              <a:t> &amp; </a:t>
            </a:r>
            <a:r>
              <a:rPr lang="pt-PT" sz="2800" dirty="0" err="1" smtClean="0">
                <a:latin typeface="Arial Narrow" panose="020B0606020202030204" pitchFamily="34" charset="0"/>
              </a:rPr>
              <a:t>Buswell</a:t>
            </a:r>
            <a:r>
              <a:rPr lang="pt-PT" sz="2800" dirty="0" smtClean="0">
                <a:latin typeface="Arial Narrow" panose="020B0606020202030204" pitchFamily="34" charset="0"/>
              </a:rPr>
              <a:t>, 1996)</a:t>
            </a:r>
            <a:endParaRPr lang="pt-PT" sz="2800" dirty="0">
              <a:latin typeface="Arial Narrow" panose="020B0606020202030204" pitchFamily="34" charset="0"/>
            </a:endParaRPr>
          </a:p>
        </p:txBody>
      </p:sp>
    </p:spTree>
    <p:extLst>
      <p:ext uri="{BB962C8B-B14F-4D97-AF65-F5344CB8AC3E}">
        <p14:creationId xmlns:p14="http://schemas.microsoft.com/office/powerpoint/2010/main" val="2219264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pt-PT" dirty="0">
                <a:solidFill>
                  <a:prstClr val="black"/>
                </a:solidFill>
                <a:ea typeface="Times New Roman" panose="02020603050405020304" pitchFamily="18" charset="0"/>
              </a:rPr>
              <a:t>O apoio da Comissão Europeia à produção desta publicação não constitui um aval aos seus conteúdos, que refletem apenas os pontos de vista dos seus autores, e a Comissão não pode ser responsabilizada pelo uso que possa ser feito da informação nela contida.</a:t>
            </a:r>
            <a:endParaRPr lang="pt-PT" dirty="0">
              <a:solidFill>
                <a:prstClr val="black"/>
              </a:solidFill>
            </a:endParaRP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15</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10515599" cy="1009651"/>
          </a:xfrm>
          <a:prstGeom prst="rect">
            <a:avLst/>
          </a:prstGeom>
          <a:solidFill>
            <a:srgbClr val="DEEBF8"/>
          </a:solidFill>
          <a:ln>
            <a:noFill/>
          </a:ln>
        </p:spPr>
        <p:txBody>
          <a:bodyPr spcFirstLastPara="1" wrap="square" lIns="121900" tIns="60933" rIns="121900" bIns="60933" anchor="ctr" anchorCtr="0">
            <a:noAutofit/>
          </a:bodyPr>
          <a:lstStyle/>
          <a:p>
            <a:pPr>
              <a:buClr>
                <a:srgbClr val="C00000"/>
              </a:buClr>
            </a:pPr>
            <a:r>
              <a:rPr lang="en-US" sz="4000" b="1" dirty="0">
                <a:solidFill>
                  <a:prstClr val="black"/>
                </a:solidFill>
                <a:latin typeface="Arial Narrow" panose="020B0606020202030204" pitchFamily="34" charset="0"/>
              </a:rPr>
              <a:t>Elementos </a:t>
            </a:r>
            <a:r>
              <a:rPr lang="pt-PT" sz="4000" b="1" dirty="0" smtClean="0">
                <a:solidFill>
                  <a:prstClr val="black"/>
                </a:solidFill>
                <a:latin typeface="Arial Narrow" panose="020B0606020202030204" pitchFamily="34" charset="0"/>
              </a:rPr>
              <a:t>essenciais</a:t>
            </a:r>
            <a:r>
              <a:rPr lang="en-US" sz="4000" b="1" dirty="0" smtClean="0">
                <a:solidFill>
                  <a:prstClr val="black"/>
                </a:solidFill>
                <a:latin typeface="Arial Narrow" panose="020B0606020202030204" pitchFamily="34" charset="0"/>
              </a:rPr>
              <a:t> </a:t>
            </a:r>
            <a:r>
              <a:rPr lang="en-US" sz="4000" b="1" dirty="0">
                <a:solidFill>
                  <a:prstClr val="black"/>
                </a:solidFill>
                <a:latin typeface="Arial Narrow" panose="020B0606020202030204" pitchFamily="34" charset="0"/>
              </a:rPr>
              <a:t>para </a:t>
            </a:r>
            <a:r>
              <a:rPr lang="pt-PT" sz="4000" b="1" dirty="0">
                <a:solidFill>
                  <a:prstClr val="black"/>
                </a:solidFill>
                <a:latin typeface="Arial Narrow" panose="020B0606020202030204" pitchFamily="34" charset="0"/>
              </a:rPr>
              <a:t>o desenvolvimento </a:t>
            </a:r>
            <a:r>
              <a:rPr lang="en-US" sz="4000" b="1" dirty="0" smtClean="0">
                <a:solidFill>
                  <a:prstClr val="black"/>
                </a:solidFill>
                <a:latin typeface="Arial Narrow" panose="020B0606020202030204" pitchFamily="34" charset="0"/>
              </a:rPr>
              <a:t>de </a:t>
            </a:r>
            <a:r>
              <a:rPr lang="pt-PT" sz="4000" b="1" dirty="0" smtClean="0">
                <a:solidFill>
                  <a:prstClr val="black"/>
                </a:solidFill>
                <a:latin typeface="Arial Narrow" panose="020B0606020202030204" pitchFamily="34" charset="0"/>
              </a:rPr>
              <a:t>uma sociedade inclusiva</a:t>
            </a:r>
            <a:endParaRPr lang="pt-PT" sz="4000" b="1" dirty="0">
              <a:latin typeface="Arial Narrow" panose="020B0606020202030204" pitchFamily="34" charset="0"/>
            </a:endParaRP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EEBF8"/>
          </a:solidFill>
          <a:ln>
            <a:noFill/>
          </a:ln>
        </p:spPr>
        <p:txBody>
          <a:bodyPr spcFirstLastPara="1" wrap="square" lIns="121900" tIns="60933" rIns="121900" bIns="60933" anchor="ctr" anchorCtr="0">
            <a:noAutofit/>
          </a:bodyPr>
          <a:lstStyle/>
          <a:p>
            <a:pPr algn="just">
              <a:spcAft>
                <a:spcPts val="1200"/>
              </a:spcAft>
              <a:buClr>
                <a:schemeClr val="tx1"/>
              </a:buClr>
              <a:buSzPct val="100000"/>
            </a:pPr>
            <a:r>
              <a:rPr lang="pt-PT" sz="2800" b="1" dirty="0" smtClean="0">
                <a:solidFill>
                  <a:prstClr val="black"/>
                </a:solidFill>
                <a:latin typeface="Arial Narrow" panose="020B0606020202030204" pitchFamily="34" charset="0"/>
              </a:rPr>
              <a:t>Uma </a:t>
            </a:r>
            <a:r>
              <a:rPr lang="pt-PT" sz="2800" b="1" dirty="0">
                <a:solidFill>
                  <a:prstClr val="black"/>
                </a:solidFill>
                <a:latin typeface="Arial Narrow" panose="020B0606020202030204" pitchFamily="34" charset="0"/>
              </a:rPr>
              <a:t>sociedade </a:t>
            </a:r>
            <a:r>
              <a:rPr lang="pt-PT" sz="2800" b="1" dirty="0" smtClean="0">
                <a:solidFill>
                  <a:prstClr val="black"/>
                </a:solidFill>
                <a:latin typeface="Arial Narrow" panose="020B0606020202030204" pitchFamily="34" charset="0"/>
              </a:rPr>
              <a:t>inclusiva:</a:t>
            </a:r>
          </a:p>
          <a:p>
            <a:pPr marL="457200" indent="-457200" algn="just">
              <a:spcAft>
                <a:spcPts val="1200"/>
              </a:spcAft>
              <a:buClr>
                <a:schemeClr val="tx1"/>
              </a:buClr>
              <a:buSzPct val="100000"/>
              <a:buFont typeface="Arial" panose="020B0604020202020204" pitchFamily="34" charset="0"/>
              <a:buChar char="•"/>
            </a:pPr>
            <a:r>
              <a:rPr lang="pt-PT" sz="2800" dirty="0" smtClean="0">
                <a:latin typeface="Arial Narrow" panose="020B0606020202030204" pitchFamily="34" charset="0"/>
              </a:rPr>
              <a:t>Reclama um forte empenhamento público em eliminar “muitas barreiras que variam de acordo com as estruturas culturais e económicas das comunidades” (</a:t>
            </a:r>
            <a:r>
              <a:rPr lang="pt-PT" sz="2800" dirty="0" err="1" smtClean="0">
                <a:latin typeface="Arial Narrow" panose="020B0606020202030204" pitchFamily="34" charset="0"/>
              </a:rPr>
              <a:t>Dillenburger</a:t>
            </a:r>
            <a:r>
              <a:rPr lang="pt-PT" sz="2800" dirty="0" smtClean="0">
                <a:latin typeface="Arial Narrow" panose="020B0606020202030204" pitchFamily="34" charset="0"/>
              </a:rPr>
              <a:t>, 2015, p. 330 </a:t>
            </a:r>
            <a:r>
              <a:rPr lang="en-US" sz="2800" dirty="0" smtClean="0">
                <a:latin typeface="Arial Narrow" panose="020B0606020202030204" pitchFamily="34" charset="0"/>
              </a:rPr>
              <a:t>) </a:t>
            </a:r>
            <a:endParaRPr lang="en-US" sz="2800" dirty="0">
              <a:latin typeface="Arial Narrow" panose="020B0606020202030204" pitchFamily="34" charset="0"/>
            </a:endParaRPr>
          </a:p>
          <a:p>
            <a:pPr marL="457200" indent="-457200" algn="just">
              <a:spcAft>
                <a:spcPts val="1200"/>
              </a:spcAft>
              <a:buClr>
                <a:schemeClr val="tx1"/>
              </a:buClr>
              <a:buSzPct val="100000"/>
              <a:buFont typeface="Arial" panose="020B0604020202020204" pitchFamily="34" charset="0"/>
              <a:buChar char="•"/>
            </a:pPr>
            <a:r>
              <a:rPr lang="pt-PT" sz="2800" dirty="0" smtClean="0">
                <a:latin typeface="Arial Narrow" panose="020B0606020202030204" pitchFamily="34" charset="0"/>
              </a:rPr>
              <a:t>Reclama um “empenhamento quanto aos ideais inclusivos, comunicado dentro da escola e para a comunidade</a:t>
            </a:r>
            <a:r>
              <a:rPr lang="en-US" sz="2800" dirty="0" smtClean="0">
                <a:latin typeface="Arial Narrow" panose="020B0606020202030204" pitchFamily="34" charset="0"/>
              </a:rPr>
              <a:t>” </a:t>
            </a:r>
            <a:r>
              <a:rPr lang="en-US" sz="2800" dirty="0">
                <a:latin typeface="Arial Narrow" panose="020B0606020202030204" pitchFamily="34" charset="0"/>
              </a:rPr>
              <a:t>(</a:t>
            </a:r>
            <a:r>
              <a:rPr lang="pt-PT" sz="2800" dirty="0" err="1">
                <a:latin typeface="Arial Narrow" panose="020B0606020202030204" pitchFamily="34" charset="0"/>
              </a:rPr>
              <a:t>Kugelmass</a:t>
            </a:r>
            <a:r>
              <a:rPr lang="pt-PT" sz="2800" dirty="0">
                <a:latin typeface="Arial Narrow" panose="020B0606020202030204" pitchFamily="34" charset="0"/>
              </a:rPr>
              <a:t>, 2006, </a:t>
            </a:r>
            <a:r>
              <a:rPr lang="pt-PT" sz="2800" dirty="0" smtClean="0">
                <a:latin typeface="Arial Narrow" panose="020B0606020202030204" pitchFamily="34" charset="0"/>
              </a:rPr>
              <a:t>citado em </a:t>
            </a:r>
            <a:r>
              <a:rPr lang="pt-PT" sz="2800" dirty="0" err="1" smtClean="0">
                <a:latin typeface="Arial Narrow" panose="020B0606020202030204" pitchFamily="34" charset="0"/>
              </a:rPr>
              <a:t>McMaster</a:t>
            </a:r>
            <a:r>
              <a:rPr lang="pt-PT" sz="2800" dirty="0">
                <a:latin typeface="Arial Narrow" panose="020B0606020202030204" pitchFamily="34" charset="0"/>
              </a:rPr>
              <a:t>, 2006, p. 42)</a:t>
            </a:r>
            <a:endParaRPr lang="en-US" sz="2800" dirty="0">
              <a:latin typeface="Arial Narrow" panose="020B0606020202030204" pitchFamily="34" charset="0"/>
            </a:endParaRPr>
          </a:p>
          <a:p>
            <a:pPr marL="457200" indent="-457200" algn="just">
              <a:spcAft>
                <a:spcPts val="1200"/>
              </a:spcAft>
              <a:buClr>
                <a:schemeClr val="tx1"/>
              </a:buClr>
              <a:buSzPct val="100000"/>
              <a:buFont typeface="Arial" panose="020B0604020202020204" pitchFamily="34" charset="0"/>
              <a:buChar char="•"/>
            </a:pPr>
            <a:r>
              <a:rPr lang="pt-PT" sz="2800" dirty="0" smtClean="0">
                <a:latin typeface="Arial Narrow" panose="020B0606020202030204" pitchFamily="34" charset="0"/>
              </a:rPr>
              <a:t>Reclama um “empenhamento sem compromisso e uma crença na inclusão</a:t>
            </a:r>
            <a:r>
              <a:rPr lang="en-US" sz="2800" dirty="0" smtClean="0">
                <a:latin typeface="Arial Narrow" panose="020B0606020202030204" pitchFamily="34" charset="0"/>
              </a:rPr>
              <a:t>” </a:t>
            </a:r>
            <a:r>
              <a:rPr lang="en-US" sz="2800" dirty="0">
                <a:latin typeface="Arial Narrow" panose="020B0606020202030204" pitchFamily="34" charset="0"/>
              </a:rPr>
              <a:t>(</a:t>
            </a:r>
            <a:r>
              <a:rPr lang="pt-PT" sz="2800" dirty="0" err="1">
                <a:latin typeface="Arial Narrow" panose="020B0606020202030204" pitchFamily="34" charset="0"/>
              </a:rPr>
              <a:t>Kugelmass</a:t>
            </a:r>
            <a:r>
              <a:rPr lang="pt-PT" sz="2800" dirty="0">
                <a:latin typeface="Arial Narrow" panose="020B0606020202030204" pitchFamily="34" charset="0"/>
              </a:rPr>
              <a:t>, 2006, </a:t>
            </a:r>
            <a:r>
              <a:rPr lang="pt-PT" sz="2800" dirty="0" smtClean="0">
                <a:latin typeface="Arial Narrow" panose="020B0606020202030204" pitchFamily="34" charset="0"/>
              </a:rPr>
              <a:t>citado em </a:t>
            </a:r>
            <a:r>
              <a:rPr lang="pt-PT" sz="2800" dirty="0" err="1">
                <a:latin typeface="Arial Narrow" panose="020B0606020202030204" pitchFamily="34" charset="0"/>
              </a:rPr>
              <a:t>McMaster</a:t>
            </a:r>
            <a:r>
              <a:rPr lang="pt-PT" sz="2800" dirty="0">
                <a:latin typeface="Arial Narrow" panose="020B0606020202030204" pitchFamily="34" charset="0"/>
              </a:rPr>
              <a:t>, 2006, p. 42)</a:t>
            </a:r>
            <a:endParaRPr lang="en-US" sz="2800" dirty="0">
              <a:latin typeface="Arial Narrow" panose="020B0606020202030204" pitchFamily="34" charset="0"/>
            </a:endParaRPr>
          </a:p>
        </p:txBody>
      </p:sp>
    </p:spTree>
    <p:extLst>
      <p:ext uri="{BB962C8B-B14F-4D97-AF65-F5344CB8AC3E}">
        <p14:creationId xmlns:p14="http://schemas.microsoft.com/office/powerpoint/2010/main" val="16089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pt-PT" dirty="0">
                <a:solidFill>
                  <a:prstClr val="black"/>
                </a:solidFill>
                <a:ea typeface="Times New Roman" panose="02020603050405020304" pitchFamily="18" charset="0"/>
              </a:rPr>
              <a:t>O apoio da Comissão Europeia à produção desta publicação não constitui um aval aos seus conteúdos, que refletem apenas os pontos de vista dos seus autores, e a Comissão não pode ser responsabilizada pelo uso que possa ser feito da informação nela contida.</a:t>
            </a:r>
            <a:endParaRPr lang="pt-PT" dirty="0">
              <a:solidFill>
                <a:prstClr val="black"/>
              </a:solidFill>
            </a:endParaRP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16</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8795995" cy="1009651"/>
          </a:xfrm>
          <a:prstGeom prst="rect">
            <a:avLst/>
          </a:prstGeom>
          <a:solidFill>
            <a:srgbClr val="DEEBF8"/>
          </a:solidFill>
          <a:ln>
            <a:noFill/>
          </a:ln>
        </p:spPr>
        <p:txBody>
          <a:bodyPr spcFirstLastPara="1" wrap="square" lIns="121900" tIns="60933" rIns="121900" bIns="60933" anchor="ctr" anchorCtr="0">
            <a:noAutofit/>
          </a:bodyPr>
          <a:lstStyle/>
          <a:p>
            <a:pPr defTabSz="685800">
              <a:lnSpc>
                <a:spcPct val="150000"/>
              </a:lnSpc>
            </a:pPr>
            <a:r>
              <a:rPr lang="en-US" sz="4000" b="1" i="1" dirty="0" err="1">
                <a:latin typeface="Arial Narrow" panose="020B0606020202030204" pitchFamily="34" charset="0"/>
              </a:rPr>
              <a:t>Atividade</a:t>
            </a:r>
            <a:r>
              <a:rPr lang="en-US" sz="4000" b="1" i="1" dirty="0">
                <a:latin typeface="Arial Narrow" panose="020B0606020202030204" pitchFamily="34" charset="0"/>
              </a:rPr>
              <a:t>: </a:t>
            </a:r>
            <a:r>
              <a:rPr lang="en-US" sz="4000" b="1" i="1" dirty="0" err="1">
                <a:latin typeface="Arial Narrow" panose="020B0606020202030204" pitchFamily="34" charset="0"/>
              </a:rPr>
              <a:t>Pensa</a:t>
            </a:r>
            <a:r>
              <a:rPr lang="en-US" sz="4000" b="1" i="1" dirty="0">
                <a:latin typeface="Arial Narrow" panose="020B0606020202030204" pitchFamily="34" charset="0"/>
              </a:rPr>
              <a:t> &amp; </a:t>
            </a:r>
            <a:r>
              <a:rPr lang="en-US" sz="4000" b="1" i="1" dirty="0" err="1">
                <a:latin typeface="Arial Narrow" panose="020B0606020202030204" pitchFamily="34" charset="0"/>
              </a:rPr>
              <a:t>Reflete</a:t>
            </a:r>
            <a:r>
              <a:rPr lang="en-US" sz="4000" b="1" i="1" dirty="0">
                <a:latin typeface="Arial Narrow" panose="020B0606020202030204" pitchFamily="34" charset="0"/>
              </a:rPr>
              <a:t> 1.1 - </a:t>
            </a:r>
            <a:r>
              <a:rPr lang="en-US" sz="4000" b="1" i="1" dirty="0" err="1">
                <a:latin typeface="Arial Narrow" panose="020B0606020202030204" pitchFamily="34" charset="0"/>
              </a:rPr>
              <a:t>inclusão</a:t>
            </a:r>
            <a:endParaRPr lang="en-US" sz="4000" b="1" i="1" dirty="0">
              <a:latin typeface="Arial Narrow" panose="020B0606020202030204" pitchFamily="34" charset="0"/>
            </a:endParaRP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EEBF8"/>
          </a:solidFill>
          <a:ln>
            <a:noFill/>
          </a:ln>
        </p:spPr>
        <p:txBody>
          <a:bodyPr spcFirstLastPara="1" wrap="square" lIns="121900" tIns="60933" rIns="121900" bIns="60933" anchor="t" anchorCtr="0">
            <a:noAutofit/>
          </a:bodyPr>
          <a:lstStyle/>
          <a:p>
            <a:r>
              <a:rPr lang="en-US" sz="2800" b="1" kern="0" dirty="0" err="1">
                <a:solidFill>
                  <a:prstClr val="black"/>
                </a:solidFill>
                <a:latin typeface="Arial Narrow" panose="020B0606020202030204" pitchFamily="34" charset="0"/>
              </a:rPr>
              <a:t>Estratégia</a:t>
            </a:r>
            <a:r>
              <a:rPr lang="en-US" sz="2800" b="1" kern="0" dirty="0">
                <a:solidFill>
                  <a:prstClr val="black"/>
                </a:solidFill>
                <a:latin typeface="Arial Narrow" panose="020B0606020202030204" pitchFamily="34" charset="0"/>
              </a:rPr>
              <a:t> das </a:t>
            </a:r>
            <a:r>
              <a:rPr lang="en-US" sz="2800" b="1" kern="0" dirty="0" err="1">
                <a:solidFill>
                  <a:prstClr val="black"/>
                </a:solidFill>
                <a:latin typeface="Arial Narrow" panose="020B0606020202030204" pitchFamily="34" charset="0"/>
              </a:rPr>
              <a:t>Nações</a:t>
            </a:r>
            <a:r>
              <a:rPr lang="en-US" sz="2800" b="1" kern="0" dirty="0">
                <a:solidFill>
                  <a:prstClr val="black"/>
                </a:solidFill>
                <a:latin typeface="Arial Narrow" panose="020B0606020202030204" pitchFamily="34" charset="0"/>
              </a:rPr>
              <a:t> </a:t>
            </a:r>
            <a:r>
              <a:rPr lang="en-US" sz="2800" b="1" kern="0" dirty="0" err="1">
                <a:solidFill>
                  <a:prstClr val="black"/>
                </a:solidFill>
                <a:latin typeface="Arial Narrow" panose="020B0606020202030204" pitchFamily="34" charset="0"/>
              </a:rPr>
              <a:t>Unidas</a:t>
            </a:r>
            <a:r>
              <a:rPr lang="en-US" sz="2800" b="1" kern="0" dirty="0">
                <a:solidFill>
                  <a:prstClr val="black"/>
                </a:solidFill>
                <a:latin typeface="Arial Narrow" panose="020B0606020202030204" pitchFamily="34" charset="0"/>
              </a:rPr>
              <a:t> para a </a:t>
            </a:r>
            <a:r>
              <a:rPr lang="en-US" sz="2800" b="1" kern="0" dirty="0" err="1">
                <a:solidFill>
                  <a:prstClr val="black"/>
                </a:solidFill>
                <a:latin typeface="Arial Narrow" panose="020B0606020202030204" pitchFamily="34" charset="0"/>
              </a:rPr>
              <a:t>Deficiência</a:t>
            </a:r>
            <a:endParaRPr lang="en-US" sz="2800" b="1" kern="0" dirty="0">
              <a:solidFill>
                <a:prstClr val="black"/>
              </a:solidFill>
              <a:latin typeface="Arial Narrow" panose="020B0606020202030204" pitchFamily="34" charset="0"/>
            </a:endParaRPr>
          </a:p>
          <a:p>
            <a:r>
              <a:rPr lang="pt-PT" sz="2400" dirty="0">
                <a:latin typeface="Arial Narrow" panose="020B0606020202030204" pitchFamily="34" charset="0"/>
              </a:rPr>
              <a:t>Veja-se o que diz o Secretário-Geral das Nações Unidas:</a:t>
            </a:r>
          </a:p>
          <a:p>
            <a:r>
              <a:rPr lang="pt-PT" sz="2400" dirty="0">
                <a:latin typeface="Arial Narrow" panose="020B0606020202030204" pitchFamily="34" charset="0"/>
                <a:hlinkClick r:id="rId2"/>
              </a:rPr>
              <a:t>https://www.youtube.com/watch?v=LDbPgSWwEuU&amp;feature=emb_logo</a:t>
            </a:r>
            <a:endParaRPr lang="pt-PT" sz="2400" dirty="0">
              <a:latin typeface="Arial Narrow" panose="020B0606020202030204" pitchFamily="34" charset="0"/>
            </a:endParaRPr>
          </a:p>
          <a:p>
            <a:endParaRPr lang="pt-PT" sz="2800" dirty="0">
              <a:latin typeface="Arial Narrow" panose="020B0606020202030204" pitchFamily="34" charset="0"/>
            </a:endParaRPr>
          </a:p>
        </p:txBody>
      </p:sp>
      <p:pic>
        <p:nvPicPr>
          <p:cNvPr id="9" name="Imagem 12">
            <a:hlinkClick r:id="rId2"/>
            <a:extLst>
              <a:ext uri="{FF2B5EF4-FFF2-40B4-BE49-F238E27FC236}">
                <a16:creationId xmlns:a16="http://schemas.microsoft.com/office/drawing/2014/main" id="{D103EBAD-A407-C942-8537-916F3937FB36}"/>
              </a:ext>
            </a:extLst>
          </p:cNvPr>
          <p:cNvPicPr>
            <a:picLocks noChangeAspect="1"/>
          </p:cNvPicPr>
          <p:nvPr/>
        </p:nvPicPr>
        <p:blipFill rotWithShape="1">
          <a:blip r:embed="rId3"/>
          <a:srcRect l="10631" t="18899" r="38576" b="26502"/>
          <a:stretch/>
        </p:blipFill>
        <p:spPr>
          <a:xfrm>
            <a:off x="3676210" y="3146247"/>
            <a:ext cx="4839580" cy="2926258"/>
          </a:xfrm>
          <a:prstGeom prst="rect">
            <a:avLst/>
          </a:prstGeom>
        </p:spPr>
      </p:pic>
    </p:spTree>
    <p:extLst>
      <p:ext uri="{BB962C8B-B14F-4D97-AF65-F5344CB8AC3E}">
        <p14:creationId xmlns:p14="http://schemas.microsoft.com/office/powerpoint/2010/main" val="2635874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pt-PT" dirty="0">
                <a:solidFill>
                  <a:prstClr val="black"/>
                </a:solidFill>
                <a:ea typeface="Times New Roman" panose="02020603050405020304" pitchFamily="18" charset="0"/>
              </a:rPr>
              <a:t>O apoio da Comissão Europeia à produção desta publicação não constitui um aval aos seus conteúdos, que refletem apenas os pontos de vista dos seus autores, e a Comissão não pode ser responsabilizada pelo uso que possa ser feito da informação nela contida.</a:t>
            </a:r>
            <a:endParaRPr lang="pt-PT" dirty="0">
              <a:solidFill>
                <a:prstClr val="black"/>
              </a:solidFill>
            </a:endParaRP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17</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8767714" cy="1009651"/>
          </a:xfrm>
          <a:prstGeom prst="rect">
            <a:avLst/>
          </a:prstGeom>
          <a:solidFill>
            <a:srgbClr val="DEEBF8"/>
          </a:solidFill>
          <a:ln>
            <a:noFill/>
          </a:ln>
        </p:spPr>
        <p:txBody>
          <a:bodyPr spcFirstLastPara="1" wrap="square" lIns="121900" tIns="60933" rIns="121900" bIns="60933" anchor="ctr" anchorCtr="0">
            <a:noAutofit/>
          </a:bodyPr>
          <a:lstStyle/>
          <a:p>
            <a:pPr defTabSz="685800">
              <a:lnSpc>
                <a:spcPct val="150000"/>
              </a:lnSpc>
            </a:pPr>
            <a:r>
              <a:rPr lang="pt-PT" sz="4000" b="1" i="1" dirty="0" smtClean="0">
                <a:latin typeface="Arial Narrow" panose="020B0606020202030204" pitchFamily="34" charset="0"/>
              </a:rPr>
              <a:t>Atividade: Pensa &amp; Reflete 1.1 - inclusão</a:t>
            </a:r>
            <a:endParaRPr lang="pt-PT" sz="4000" b="1" i="1" dirty="0">
              <a:latin typeface="Arial Narrow" panose="020B0606020202030204" pitchFamily="34" charset="0"/>
            </a:endParaRP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EEBF8"/>
          </a:solidFill>
          <a:ln>
            <a:noFill/>
          </a:ln>
        </p:spPr>
        <p:txBody>
          <a:bodyPr spcFirstLastPara="1" wrap="square" lIns="121900" tIns="60933" rIns="121900" bIns="60933" anchor="t" anchorCtr="0">
            <a:noAutofit/>
          </a:bodyPr>
          <a:lstStyle/>
          <a:p>
            <a:pPr marL="514350" indent="-514350">
              <a:buClr>
                <a:schemeClr val="tx1"/>
              </a:buClr>
              <a:buFont typeface="+mj-lt"/>
              <a:buAutoNum type="arabicPeriod"/>
            </a:pPr>
            <a:endParaRPr lang="en-US" sz="2800" b="1" dirty="0">
              <a:latin typeface="Arial Narrow" panose="020B0606020202030204" pitchFamily="34" charset="0"/>
            </a:endParaRPr>
          </a:p>
          <a:p>
            <a:pPr marL="514350" indent="-514350">
              <a:buClr>
                <a:schemeClr val="tx1"/>
              </a:buClr>
              <a:buFont typeface="+mj-lt"/>
              <a:buAutoNum type="arabicPeriod"/>
            </a:pPr>
            <a:endParaRPr lang="en-US" sz="2800" b="1" dirty="0">
              <a:latin typeface="Arial Narrow" panose="020B0606020202030204" pitchFamily="34" charset="0"/>
            </a:endParaRPr>
          </a:p>
          <a:p>
            <a:pPr marL="514350" indent="-514350">
              <a:buClr>
                <a:schemeClr val="tx1"/>
              </a:buClr>
              <a:buFont typeface="+mj-lt"/>
              <a:buAutoNum type="arabicPeriod"/>
            </a:pPr>
            <a:endParaRPr lang="en-US" sz="2800" b="1" dirty="0">
              <a:latin typeface="Arial Narrow" panose="020B0606020202030204" pitchFamily="34" charset="0"/>
            </a:endParaRPr>
          </a:p>
          <a:p>
            <a:pPr>
              <a:buClr>
                <a:schemeClr val="tx1"/>
              </a:buClr>
            </a:pPr>
            <a:endParaRPr lang="en-US" sz="2800" b="1" dirty="0">
              <a:latin typeface="Arial Narrow" panose="020B0606020202030204" pitchFamily="34" charset="0"/>
            </a:endParaRPr>
          </a:p>
          <a:p>
            <a:pPr>
              <a:buClr>
                <a:schemeClr val="tx1"/>
              </a:buClr>
            </a:pPr>
            <a:endParaRPr lang="en-US" sz="2800" b="1" dirty="0">
              <a:latin typeface="Arial Narrow" panose="020B0606020202030204" pitchFamily="34" charset="0"/>
            </a:endParaRPr>
          </a:p>
          <a:p>
            <a:pPr>
              <a:buClr>
                <a:schemeClr val="tx1"/>
              </a:buClr>
            </a:pPr>
            <a:r>
              <a:rPr lang="pt-PT" sz="2800" b="1" dirty="0" smtClean="0">
                <a:latin typeface="Arial Narrow" panose="020B0606020202030204" pitchFamily="34" charset="0"/>
              </a:rPr>
              <a:t>Perguntas/Tópicos de Discussão</a:t>
            </a:r>
            <a:r>
              <a:rPr lang="en-US" sz="2800" b="1" dirty="0" smtClean="0">
                <a:latin typeface="Arial Narrow" panose="020B0606020202030204" pitchFamily="34" charset="0"/>
              </a:rPr>
              <a:t>:</a:t>
            </a:r>
            <a:endParaRPr lang="pt-PT" sz="2800" dirty="0">
              <a:latin typeface="Arial Narrow" panose="020B0606020202030204" pitchFamily="34" charset="0"/>
            </a:endParaRPr>
          </a:p>
          <a:p>
            <a:pPr marL="514350" indent="-514350">
              <a:buClr>
                <a:schemeClr val="tx1"/>
              </a:buClr>
              <a:buFont typeface="+mj-lt"/>
              <a:buAutoNum type="arabicPeriod"/>
            </a:pPr>
            <a:r>
              <a:rPr lang="en-US" sz="2400" dirty="0">
                <a:latin typeface="Arial Narrow" panose="020B0606020202030204" pitchFamily="34" charset="0"/>
              </a:rPr>
              <a:t>O </a:t>
            </a:r>
            <a:r>
              <a:rPr lang="pt-PT" sz="2400" dirty="0" smtClean="0">
                <a:latin typeface="Arial Narrow" panose="020B0606020202030204" pitchFamily="34" charset="0"/>
              </a:rPr>
              <a:t>que pensas sobre aquilo que ouviste</a:t>
            </a:r>
            <a:r>
              <a:rPr lang="en-US" sz="2400" dirty="0" smtClean="0">
                <a:latin typeface="Arial Narrow" panose="020B0606020202030204" pitchFamily="34" charset="0"/>
              </a:rPr>
              <a:t>?</a:t>
            </a:r>
            <a:endParaRPr lang="pt-PT" sz="2400" dirty="0">
              <a:latin typeface="Arial Narrow" panose="020B0606020202030204" pitchFamily="34" charset="0"/>
            </a:endParaRPr>
          </a:p>
          <a:p>
            <a:pPr marL="514350" indent="-514350">
              <a:buClr>
                <a:schemeClr val="tx1"/>
              </a:buClr>
              <a:buFont typeface="+mj-lt"/>
              <a:buAutoNum type="arabicPeriod"/>
            </a:pPr>
            <a:r>
              <a:rPr lang="pt-PT" sz="2400" dirty="0" smtClean="0">
                <a:latin typeface="Arial Narrow" panose="020B0606020202030204" pitchFamily="34" charset="0"/>
              </a:rPr>
              <a:t>Qual é a tua ideia sobre a inclusão</a:t>
            </a:r>
            <a:r>
              <a:rPr lang="en-US" sz="2400" dirty="0" smtClean="0">
                <a:latin typeface="Arial Narrow" panose="020B0606020202030204" pitchFamily="34" charset="0"/>
              </a:rPr>
              <a:t>?</a:t>
            </a:r>
            <a:endParaRPr lang="pt-PT" sz="2400" dirty="0">
              <a:latin typeface="Arial Narrow" panose="020B0606020202030204" pitchFamily="34" charset="0"/>
            </a:endParaRPr>
          </a:p>
          <a:p>
            <a:pPr marL="514350" indent="-514350">
              <a:buClr>
                <a:schemeClr val="tx1"/>
              </a:buClr>
              <a:buFont typeface="+mj-lt"/>
              <a:buAutoNum type="arabicPeriod"/>
            </a:pPr>
            <a:r>
              <a:rPr lang="pt-PT" sz="2400" dirty="0" smtClean="0">
                <a:latin typeface="Arial Narrow" panose="020B0606020202030204" pitchFamily="34" charset="0"/>
              </a:rPr>
              <a:t>Que tipo de mundo está o Secretário-Geral das Nações Unidas a planear para o futuro? O que pensas sobre isso? Está de acordo com a tua ideia de inclusão</a:t>
            </a:r>
            <a:r>
              <a:rPr lang="en-US" sz="2400" dirty="0" smtClean="0">
                <a:latin typeface="Arial Narrow" panose="020B0606020202030204" pitchFamily="34" charset="0"/>
              </a:rPr>
              <a:t>?</a:t>
            </a:r>
            <a:endParaRPr lang="en-US" sz="2400" dirty="0">
              <a:latin typeface="Arial Narrow" panose="020B0606020202030204" pitchFamily="34" charset="0"/>
            </a:endParaRPr>
          </a:p>
          <a:p>
            <a:pPr marL="514350" indent="-514350">
              <a:buClr>
                <a:schemeClr val="tx1"/>
              </a:buClr>
              <a:buFont typeface="+mj-lt"/>
              <a:buAutoNum type="arabicPeriod"/>
            </a:pPr>
            <a:endParaRPr lang="pt-PT" sz="2800" dirty="0">
              <a:latin typeface="Arial Narrow" panose="020B0606020202030204" pitchFamily="34" charset="0"/>
            </a:endParaRPr>
          </a:p>
        </p:txBody>
      </p:sp>
      <p:pic>
        <p:nvPicPr>
          <p:cNvPr id="9" name="Imagem 12">
            <a:hlinkClick r:id="rId2"/>
            <a:extLst>
              <a:ext uri="{FF2B5EF4-FFF2-40B4-BE49-F238E27FC236}">
                <a16:creationId xmlns:a16="http://schemas.microsoft.com/office/drawing/2014/main" id="{D103EBAD-A407-C942-8537-916F3937FB36}"/>
              </a:ext>
            </a:extLst>
          </p:cNvPr>
          <p:cNvPicPr>
            <a:picLocks noChangeAspect="1"/>
          </p:cNvPicPr>
          <p:nvPr/>
        </p:nvPicPr>
        <p:blipFill rotWithShape="1">
          <a:blip r:embed="rId3"/>
          <a:srcRect l="10631" t="18899" r="38576" b="26502"/>
          <a:stretch/>
        </p:blipFill>
        <p:spPr>
          <a:xfrm>
            <a:off x="4574197" y="2008869"/>
            <a:ext cx="3043606" cy="1840320"/>
          </a:xfrm>
          <a:prstGeom prst="rect">
            <a:avLst/>
          </a:prstGeom>
        </p:spPr>
      </p:pic>
    </p:spTree>
    <p:extLst>
      <p:ext uri="{BB962C8B-B14F-4D97-AF65-F5344CB8AC3E}">
        <p14:creationId xmlns:p14="http://schemas.microsoft.com/office/powerpoint/2010/main" val="28458228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pt-PT" dirty="0">
                <a:solidFill>
                  <a:prstClr val="black"/>
                </a:solidFill>
                <a:ea typeface="Times New Roman" panose="02020603050405020304" pitchFamily="18" charset="0"/>
              </a:rPr>
              <a:t>O apoio da Comissão Europeia à produção desta publicação não constitui um aval aos seus conteúdos, que refletem apenas os pontos de vista dos seus autores, e a Comissão não pode ser responsabilizada pelo uso que possa ser feito da informação nela contida.</a:t>
            </a:r>
            <a:endParaRPr lang="pt-PT" dirty="0">
              <a:solidFill>
                <a:prstClr val="black"/>
              </a:solidFill>
            </a:endParaRP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18</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8758288" cy="1009651"/>
          </a:xfrm>
          <a:prstGeom prst="rect">
            <a:avLst/>
          </a:prstGeom>
          <a:solidFill>
            <a:srgbClr val="DEEBF8"/>
          </a:solidFill>
          <a:ln>
            <a:noFill/>
          </a:ln>
        </p:spPr>
        <p:txBody>
          <a:bodyPr spcFirstLastPara="1" wrap="square" lIns="121900" tIns="60933" rIns="121900" bIns="60933" anchor="ctr" anchorCtr="0">
            <a:noAutofit/>
          </a:bodyPr>
          <a:lstStyle/>
          <a:p>
            <a:pPr defTabSz="685800">
              <a:lnSpc>
                <a:spcPct val="150000"/>
              </a:lnSpc>
            </a:pPr>
            <a:r>
              <a:rPr lang="en-US" sz="4000" b="1" i="1" dirty="0" err="1">
                <a:latin typeface="Arial Narrow" panose="020B0606020202030204" pitchFamily="34" charset="0"/>
              </a:rPr>
              <a:t>Atividade</a:t>
            </a:r>
            <a:r>
              <a:rPr lang="en-US" sz="4000" b="1" i="1" dirty="0">
                <a:latin typeface="Arial Narrow" panose="020B0606020202030204" pitchFamily="34" charset="0"/>
              </a:rPr>
              <a:t>: </a:t>
            </a:r>
            <a:r>
              <a:rPr lang="en-US" sz="4000" b="1" i="1" dirty="0" err="1">
                <a:latin typeface="Arial Narrow" panose="020B0606020202030204" pitchFamily="34" charset="0"/>
              </a:rPr>
              <a:t>Pensa</a:t>
            </a:r>
            <a:r>
              <a:rPr lang="en-US" sz="4000" b="1" i="1" dirty="0">
                <a:latin typeface="Arial Narrow" panose="020B0606020202030204" pitchFamily="34" charset="0"/>
              </a:rPr>
              <a:t> &amp; </a:t>
            </a:r>
            <a:r>
              <a:rPr lang="en-US" sz="4000" b="1" i="1" dirty="0" err="1">
                <a:latin typeface="Arial Narrow" panose="020B0606020202030204" pitchFamily="34" charset="0"/>
              </a:rPr>
              <a:t>Reflete</a:t>
            </a:r>
            <a:r>
              <a:rPr lang="en-US" sz="4000" b="1" i="1" dirty="0">
                <a:latin typeface="Arial Narrow" panose="020B0606020202030204" pitchFamily="34" charset="0"/>
              </a:rPr>
              <a:t> 1.1 - </a:t>
            </a:r>
            <a:r>
              <a:rPr lang="en-US" sz="4000" b="1" i="1" dirty="0" err="1">
                <a:latin typeface="Arial Narrow" panose="020B0606020202030204" pitchFamily="34" charset="0"/>
              </a:rPr>
              <a:t>inclusão</a:t>
            </a:r>
            <a:endParaRPr lang="en-US" sz="4000" b="1" i="1" dirty="0">
              <a:latin typeface="Arial Narrow" panose="020B0606020202030204" pitchFamily="34" charset="0"/>
            </a:endParaRP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7974874" cy="4351338"/>
          </a:xfrm>
          <a:prstGeom prst="rect">
            <a:avLst/>
          </a:prstGeom>
          <a:solidFill>
            <a:srgbClr val="DEEBF8"/>
          </a:solidFill>
          <a:ln>
            <a:noFill/>
          </a:ln>
        </p:spPr>
        <p:txBody>
          <a:bodyPr spcFirstLastPara="1" wrap="square" lIns="121900" tIns="60933" rIns="121900" bIns="60933" anchor="t" anchorCtr="0">
            <a:noAutofit/>
          </a:bodyPr>
          <a:lstStyle/>
          <a:p>
            <a:pPr marL="457200" indent="-457200" algn="just">
              <a:buFont typeface="Arial" panose="020B0604020202020204" pitchFamily="34" charset="0"/>
              <a:buChar char="•"/>
            </a:pPr>
            <a:r>
              <a:rPr lang="pt-PT" sz="2400" dirty="0" smtClean="0">
                <a:latin typeface="Arial Narrow" panose="020B0606020202030204" pitchFamily="34" charset="0"/>
              </a:rPr>
              <a:t>Há mais de </a:t>
            </a:r>
            <a:r>
              <a:rPr lang="pt-PT" sz="2400" u="sng" dirty="0" smtClean="0">
                <a:latin typeface="Arial Narrow" panose="020B0606020202030204" pitchFamily="34" charset="0"/>
              </a:rPr>
              <a:t>um bilião </a:t>
            </a:r>
            <a:r>
              <a:rPr lang="pt-PT" sz="2400" dirty="0" smtClean="0">
                <a:latin typeface="Arial Narrow" panose="020B0606020202030204" pitchFamily="34" charset="0"/>
              </a:rPr>
              <a:t>de pessoas com deficiência no mundo</a:t>
            </a:r>
          </a:p>
          <a:p>
            <a:pPr marL="457200" indent="-457200" algn="just">
              <a:buFont typeface="Arial" panose="020B0604020202020204" pitchFamily="34" charset="0"/>
              <a:buChar char="•"/>
            </a:pPr>
            <a:r>
              <a:rPr lang="pt-PT" sz="2400" dirty="0" smtClean="0">
                <a:latin typeface="Arial Narrow" panose="020B0606020202030204" pitchFamily="34" charset="0"/>
              </a:rPr>
              <a:t>Ter em consideração a inclusão e os direitos das pessoas com deficiência é um </a:t>
            </a:r>
            <a:r>
              <a:rPr lang="pt-PT" sz="2400" u="sng" dirty="0" smtClean="0">
                <a:latin typeface="Arial Narrow" panose="020B0606020202030204" pitchFamily="34" charset="0"/>
              </a:rPr>
              <a:t>caso de justiça </a:t>
            </a:r>
            <a:r>
              <a:rPr lang="pt-PT" sz="2400" dirty="0" smtClean="0">
                <a:latin typeface="Arial Narrow" panose="020B0606020202030204" pitchFamily="34" charset="0"/>
              </a:rPr>
              <a:t>e um </a:t>
            </a:r>
            <a:r>
              <a:rPr lang="pt-PT" sz="2400" u="sng" dirty="0" smtClean="0">
                <a:latin typeface="Arial Narrow" panose="020B0606020202030204" pitchFamily="34" charset="0"/>
              </a:rPr>
              <a:t>investimento</a:t>
            </a:r>
            <a:r>
              <a:rPr lang="pt-PT" sz="2400" dirty="0" smtClean="0">
                <a:latin typeface="Arial Narrow" panose="020B0606020202030204" pitchFamily="34" charset="0"/>
              </a:rPr>
              <a:t> no nosso futuro comum</a:t>
            </a:r>
          </a:p>
          <a:p>
            <a:pPr marL="457200" indent="-457200" algn="just">
              <a:buFont typeface="Arial" panose="020B0604020202020204" pitchFamily="34" charset="0"/>
              <a:buChar char="•"/>
            </a:pPr>
            <a:r>
              <a:rPr lang="pt-PT" sz="2400" dirty="0" smtClean="0">
                <a:latin typeface="Arial Narrow" panose="020B0606020202030204" pitchFamily="34" charset="0"/>
              </a:rPr>
              <a:t>Agenda 2030 - Não deixar ninguém para trás</a:t>
            </a:r>
          </a:p>
          <a:p>
            <a:pPr marL="457200" indent="-457200" algn="just">
              <a:buFont typeface="Arial" panose="020B0604020202020204" pitchFamily="34" charset="0"/>
              <a:buChar char="•"/>
            </a:pPr>
            <a:r>
              <a:rPr lang="pt-PT" sz="2400" dirty="0" smtClean="0">
                <a:latin typeface="Arial Narrow" panose="020B0606020202030204" pitchFamily="34" charset="0"/>
              </a:rPr>
              <a:t>Um mundo em que todas as pessoas, incluindo as que têm deficiência, possam usufruir de </a:t>
            </a:r>
            <a:r>
              <a:rPr lang="pt-PT" sz="2400" u="sng" dirty="0" smtClean="0">
                <a:latin typeface="Arial Narrow" panose="020B0606020202030204" pitchFamily="34" charset="0"/>
              </a:rPr>
              <a:t>oportunidades iguais</a:t>
            </a:r>
            <a:r>
              <a:rPr lang="pt-PT" sz="2400" dirty="0" smtClean="0">
                <a:latin typeface="Arial Narrow" panose="020B0606020202030204" pitchFamily="34" charset="0"/>
              </a:rPr>
              <a:t>, ter uma palavra nos </a:t>
            </a:r>
            <a:r>
              <a:rPr lang="pt-PT" sz="2400" u="sng" dirty="0" smtClean="0">
                <a:latin typeface="Arial Narrow" panose="020B0606020202030204" pitchFamily="34" charset="0"/>
              </a:rPr>
              <a:t>processos de tomada de decisão</a:t>
            </a:r>
            <a:r>
              <a:rPr lang="pt-PT" sz="2400" dirty="0" smtClean="0">
                <a:latin typeface="Arial Narrow" panose="020B0606020202030204" pitchFamily="34" charset="0"/>
              </a:rPr>
              <a:t>, e beneficiar verdadeiramente de uma vida económica, social, política e cultural</a:t>
            </a:r>
          </a:p>
          <a:p>
            <a:pPr marL="457200" indent="-457200" algn="just">
              <a:buFont typeface="Arial" panose="020B0604020202020204" pitchFamily="34" charset="0"/>
              <a:buChar char="•"/>
            </a:pPr>
            <a:r>
              <a:rPr lang="pt-PT" sz="2400" u="sng" dirty="0" smtClean="0">
                <a:latin typeface="Arial Narrow" panose="020B0606020202030204" pitchFamily="34" charset="0"/>
              </a:rPr>
              <a:t>Todos juntos </a:t>
            </a:r>
            <a:r>
              <a:rPr lang="pt-PT" sz="2400" dirty="0" smtClean="0">
                <a:latin typeface="Arial Narrow" panose="020B0606020202030204" pitchFamily="34" charset="0"/>
              </a:rPr>
              <a:t>podemos construir um mundo inclusivo, acessível e sustentável para todos</a:t>
            </a:r>
            <a:endParaRPr lang="pt-PT" sz="2400" dirty="0">
              <a:latin typeface="Arial Narrow" panose="020B0606020202030204" pitchFamily="34" charset="0"/>
            </a:endParaRPr>
          </a:p>
        </p:txBody>
      </p:sp>
      <p:pic>
        <p:nvPicPr>
          <p:cNvPr id="10" name="Imagem 12">
            <a:extLst>
              <a:ext uri="{FF2B5EF4-FFF2-40B4-BE49-F238E27FC236}">
                <a16:creationId xmlns:a16="http://schemas.microsoft.com/office/drawing/2014/main" id="{E542FC67-C145-5842-859D-4304FB143386}"/>
              </a:ext>
            </a:extLst>
          </p:cNvPr>
          <p:cNvPicPr>
            <a:picLocks noChangeAspect="1"/>
          </p:cNvPicPr>
          <p:nvPr/>
        </p:nvPicPr>
        <p:blipFill rotWithShape="1">
          <a:blip r:embed="rId2"/>
          <a:srcRect l="10631" t="18899" r="38576" b="26502"/>
          <a:stretch/>
        </p:blipFill>
        <p:spPr>
          <a:xfrm>
            <a:off x="9097685" y="2862542"/>
            <a:ext cx="2639077" cy="1595721"/>
          </a:xfrm>
          <a:prstGeom prst="rect">
            <a:avLst/>
          </a:prstGeom>
        </p:spPr>
      </p:pic>
    </p:spTree>
    <p:extLst>
      <p:ext uri="{BB962C8B-B14F-4D97-AF65-F5344CB8AC3E}">
        <p14:creationId xmlns:p14="http://schemas.microsoft.com/office/powerpoint/2010/main" val="2332082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p:cNvSpPr/>
          <p:nvPr/>
        </p:nvSpPr>
        <p:spPr>
          <a:xfrm>
            <a:off x="0" y="1989333"/>
            <a:ext cx="12192000" cy="2339102"/>
          </a:xfrm>
          <a:prstGeom prst="rect">
            <a:avLst/>
          </a:prstGeom>
          <a:solidFill>
            <a:schemeClr val="accent6">
              <a:lumMod val="40000"/>
              <a:lumOff val="60000"/>
            </a:schemeClr>
          </a:solidFill>
        </p:spPr>
        <p:txBody>
          <a:bodyPr wrap="square">
            <a:spAutoFit/>
          </a:bodyPr>
          <a:lstStyle/>
          <a:p>
            <a:pPr algn="ctr"/>
            <a:endParaRPr lang="de-DE" sz="2400" b="1" dirty="0">
              <a:latin typeface="Arial Narrow" panose="020B0606020202030204" pitchFamily="34" charset="0"/>
            </a:endParaRPr>
          </a:p>
          <a:p>
            <a:r>
              <a:rPr lang="de-AT" b="1" dirty="0"/>
              <a:t> </a:t>
            </a:r>
            <a:endParaRPr lang="pt-PT" dirty="0"/>
          </a:p>
          <a:p>
            <a:pPr algn="ctr"/>
            <a:r>
              <a:rPr lang="de-AT" sz="2800" b="1" dirty="0">
                <a:latin typeface="Arial Narrow" panose="020B0606020202030204" pitchFamily="34" charset="0"/>
              </a:rPr>
              <a:t>10:15 – 10:45 </a:t>
            </a:r>
            <a:endParaRPr lang="pt-PT" sz="2800" dirty="0">
              <a:latin typeface="Arial Narrow" panose="020B0606020202030204" pitchFamily="34" charset="0"/>
            </a:endParaRPr>
          </a:p>
          <a:p>
            <a:pPr algn="ctr"/>
            <a:r>
              <a:rPr lang="pt-PT" sz="2800" b="1" dirty="0" smtClean="0">
                <a:latin typeface="Arial Narrow" panose="020B0606020202030204" pitchFamily="34" charset="0"/>
              </a:rPr>
              <a:t>Intervalo</a:t>
            </a:r>
            <a:r>
              <a:rPr lang="en-US" b="1" dirty="0"/>
              <a:t> </a:t>
            </a:r>
            <a:endParaRPr lang="pt-PT" dirty="0"/>
          </a:p>
          <a:p>
            <a:pPr algn="ctr"/>
            <a:endParaRPr lang="de-DE" sz="2400" b="1" dirty="0">
              <a:latin typeface="Arial Narrow" panose="020B0606020202030204" pitchFamily="34" charset="0"/>
            </a:endParaRPr>
          </a:p>
          <a:p>
            <a:pPr algn="ctr"/>
            <a:endParaRPr lang="de-DE" sz="2400" b="1" dirty="0">
              <a:latin typeface="Arial Narrow" panose="020B0606020202030204" pitchFamily="34" charset="0"/>
            </a:endParaRPr>
          </a:p>
        </p:txBody>
      </p:sp>
      <p:grpSp>
        <p:nvGrpSpPr>
          <p:cNvPr id="12" name="Grupo 11"/>
          <p:cNvGrpSpPr/>
          <p:nvPr/>
        </p:nvGrpSpPr>
        <p:grpSpPr>
          <a:xfrm>
            <a:off x="1606778" y="6412676"/>
            <a:ext cx="7351175" cy="445325"/>
            <a:chOff x="178130" y="6412675"/>
            <a:chExt cx="9128049" cy="445325"/>
          </a:xfrm>
        </p:grpSpPr>
        <p:sp>
          <p:nvSpPr>
            <p:cNvPr id="14" name="Retângulo 13"/>
            <p:cNvSpPr/>
            <p:nvPr/>
          </p:nvSpPr>
          <p:spPr>
            <a:xfrm>
              <a:off x="2213898" y="6457890"/>
              <a:ext cx="7092281" cy="107722"/>
            </a:xfrm>
            <a:prstGeom prst="rect">
              <a:avLst/>
            </a:prstGeom>
          </p:spPr>
          <p:txBody>
            <a:bodyPr wrap="square">
              <a:spAutoFit/>
            </a:bodyPr>
            <a:lstStyle/>
            <a:p>
              <a:r>
                <a:rPr lang="pt-PT" sz="100" dirty="0">
                  <a:solidFill>
                    <a:prstClr val="black"/>
                  </a:solidFill>
                  <a:ea typeface="Times New Roman" panose="02020603050405020304" pitchFamily="18" charset="0"/>
                </a:rPr>
                <a:t>O apoio da Comissão Europeia à produção desta publicação não constitui um aval aos seus conteúdos, que refletem apenas os pontos de vista dos seus autores, e a Comissão não pode ser responsabilizada pelo uso que possa ser feito da informação nela contida.</a:t>
              </a:r>
              <a:endParaRPr lang="pt-PT" sz="100" dirty="0">
                <a:solidFill>
                  <a:prstClr val="black"/>
                </a:solidFill>
              </a:endParaRPr>
            </a:p>
          </p:txBody>
        </p:sp>
        <p:pic>
          <p:nvPicPr>
            <p:cNvPr id="16" name="Grafik 1" descr="Ein Bild, das Text enthält.&#10;&#10;Automatisch generierte Beschreibung"/>
            <p:cNvPicPr/>
            <p:nvPr/>
          </p:nvPicPr>
          <p:blipFill rotWithShape="1">
            <a:blip r:embed="rId2" cstate="print">
              <a:extLst>
                <a:ext uri="{28A0092B-C50C-407E-A947-70E740481C1C}">
                  <a14:useLocalDpi xmlns:a14="http://schemas.microsoft.com/office/drawing/2010/main" val="0"/>
                </a:ext>
              </a:extLst>
            </a:blip>
            <a:srcRect l="26265" t="3861"/>
            <a:stretch/>
          </p:blipFill>
          <p:spPr>
            <a:xfrm>
              <a:off x="178130" y="6412675"/>
              <a:ext cx="2017606" cy="445325"/>
            </a:xfrm>
            <a:prstGeom prst="rect">
              <a:avLst/>
            </a:prstGeom>
          </p:spPr>
        </p:pic>
      </p:grpSp>
      <p:sp>
        <p:nvSpPr>
          <p:cNvPr id="2" name="Marcador de Posição do Número do Diapositivo 1"/>
          <p:cNvSpPr>
            <a:spLocks noGrp="1"/>
          </p:cNvSpPr>
          <p:nvPr>
            <p:ph type="sldNum" sz="quarter" idx="12"/>
          </p:nvPr>
        </p:nvSpPr>
        <p:spPr/>
        <p:txBody>
          <a:bodyPr/>
          <a:lstStyle/>
          <a:p>
            <a:fld id="{35BA1E5D-A24E-4249-ACDB-C6F8AD62BBF2}" type="slidenum">
              <a:rPr lang="pt-PT" smtClean="0"/>
              <a:t>19</a:t>
            </a:fld>
            <a:endParaRPr lang="pt-PT"/>
          </a:p>
        </p:txBody>
      </p:sp>
    </p:spTree>
    <p:extLst>
      <p:ext uri="{BB962C8B-B14F-4D97-AF65-F5344CB8AC3E}">
        <p14:creationId xmlns:p14="http://schemas.microsoft.com/office/powerpoint/2010/main" val="2092730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7631B7B-E317-B346-8DFE-60139876228D}"/>
              </a:ext>
            </a:extLst>
          </p:cNvPr>
          <p:cNvSpPr>
            <a:spLocks noGrp="1"/>
          </p:cNvSpPr>
          <p:nvPr>
            <p:ph type="dt" sz="half" idx="10"/>
          </p:nvPr>
        </p:nvSpPr>
        <p:spPr/>
        <p:txBody>
          <a:bodyPr/>
          <a:lstStyle/>
          <a:p>
            <a:r>
              <a:rPr lang="en-US" dirty="0"/>
              <a:t>June 3, 2021</a:t>
            </a:r>
            <a:endParaRPr lang="de-AT" dirty="0"/>
          </a:p>
        </p:txBody>
      </p:sp>
      <p:sp>
        <p:nvSpPr>
          <p:cNvPr id="5" name="Footer Placeholder 4">
            <a:extLst>
              <a:ext uri="{FF2B5EF4-FFF2-40B4-BE49-F238E27FC236}">
                <a16:creationId xmlns:a16="http://schemas.microsoft.com/office/drawing/2014/main" id="{0CA48045-4BB7-AD47-B9AF-E7028540D716}"/>
              </a:ext>
            </a:extLst>
          </p:cNvPr>
          <p:cNvSpPr>
            <a:spLocks noGrp="1"/>
          </p:cNvSpPr>
          <p:nvPr>
            <p:ph type="ftr" sz="quarter" idx="11"/>
          </p:nvPr>
        </p:nvSpPr>
        <p:spPr/>
        <p:txBody>
          <a:bodyPr/>
          <a:lstStyle/>
          <a:p>
            <a:r>
              <a:rPr lang="pt-PT" dirty="0">
                <a:solidFill>
                  <a:prstClr val="black"/>
                </a:solidFill>
                <a:ea typeface="Times New Roman" panose="02020603050405020304" pitchFamily="18" charset="0"/>
              </a:rPr>
              <a:t>O apoio da Comissão Europeia à produção desta publicação não constitui um aval aos seus conteúdos, que refletem apenas os pontos de vista dos seus autores, e a Comissão não pode ser responsabilizada pelo uso que possa ser feito da informação nela contida.</a:t>
            </a:r>
            <a:endParaRPr lang="pt-PT" dirty="0">
              <a:solidFill>
                <a:prstClr val="black"/>
              </a:solidFill>
            </a:endParaRPr>
          </a:p>
        </p:txBody>
      </p:sp>
      <p:sp>
        <p:nvSpPr>
          <p:cNvPr id="6" name="Slide Number Placeholder 5">
            <a:extLst>
              <a:ext uri="{FF2B5EF4-FFF2-40B4-BE49-F238E27FC236}">
                <a16:creationId xmlns:a16="http://schemas.microsoft.com/office/drawing/2014/main" id="{03844065-72F0-C24F-A504-90E2B2DD5643}"/>
              </a:ext>
            </a:extLst>
          </p:cNvPr>
          <p:cNvSpPr>
            <a:spLocks noGrp="1"/>
          </p:cNvSpPr>
          <p:nvPr>
            <p:ph type="sldNum" sz="quarter" idx="12"/>
          </p:nvPr>
        </p:nvSpPr>
        <p:spPr/>
        <p:txBody>
          <a:bodyPr/>
          <a:lstStyle/>
          <a:p>
            <a:fld id="{CD37B2E7-1D31-7C4D-928B-66328FE9604A}" type="slidenum">
              <a:rPr lang="de-AT" smtClean="0"/>
              <a:pPr/>
              <a:t>2</a:t>
            </a:fld>
            <a:endParaRPr lang="de-AT" dirty="0"/>
          </a:p>
        </p:txBody>
      </p:sp>
      <p:sp>
        <p:nvSpPr>
          <p:cNvPr id="11" name="Google Shape;143;p27">
            <a:extLst>
              <a:ext uri="{FF2B5EF4-FFF2-40B4-BE49-F238E27FC236}">
                <a16:creationId xmlns:a16="http://schemas.microsoft.com/office/drawing/2014/main" id="{11371142-163D-DB42-9607-6A3E196B56BB}"/>
              </a:ext>
            </a:extLst>
          </p:cNvPr>
          <p:cNvSpPr/>
          <p:nvPr/>
        </p:nvSpPr>
        <p:spPr>
          <a:xfrm>
            <a:off x="0" y="1286553"/>
            <a:ext cx="12192000" cy="1486535"/>
          </a:xfrm>
          <a:prstGeom prst="rect">
            <a:avLst/>
          </a:prstGeom>
          <a:solidFill>
            <a:srgbClr val="FFF2CC"/>
          </a:solidFill>
          <a:ln>
            <a:noFill/>
          </a:ln>
        </p:spPr>
        <p:txBody>
          <a:bodyPr spcFirstLastPara="1" wrap="square" lIns="121900" tIns="60933" rIns="121900" bIns="60933" anchor="ctr" anchorCtr="0">
            <a:noAutofit/>
          </a:bodyPr>
          <a:lstStyle/>
          <a:p>
            <a:pPr algn="ctr"/>
            <a:endParaRPr lang="it" sz="3200" b="1" dirty="0">
              <a:solidFill>
                <a:schemeClr val="dk1"/>
              </a:solidFill>
              <a:latin typeface="Calibri"/>
              <a:ea typeface="Arial Narrow"/>
              <a:cs typeface="Calibri"/>
              <a:sym typeface="Calibri"/>
            </a:endParaRPr>
          </a:p>
          <a:p>
            <a:pPr algn="ctr"/>
            <a:r>
              <a:rPr lang="it" sz="4000" b="1" dirty="0">
                <a:solidFill>
                  <a:schemeClr val="dk1"/>
                </a:solidFill>
                <a:latin typeface="Arial Narrow"/>
                <a:ea typeface="Arial Narrow"/>
                <a:cs typeface="Arial Narrow"/>
                <a:sym typeface="Arial Narrow"/>
              </a:rPr>
              <a:t>INÍCIO</a:t>
            </a:r>
            <a:endParaRPr sz="2400" dirty="0"/>
          </a:p>
          <a:p>
            <a:pPr algn="ctr"/>
            <a:endParaRPr sz="3200" b="1" dirty="0">
              <a:solidFill>
                <a:schemeClr val="dk1"/>
              </a:solidFill>
              <a:latin typeface="Calibri"/>
              <a:ea typeface="Calibri"/>
              <a:cs typeface="Calibri"/>
              <a:sym typeface="Calibri"/>
            </a:endParaRPr>
          </a:p>
        </p:txBody>
      </p:sp>
      <p:sp>
        <p:nvSpPr>
          <p:cNvPr id="12" name="Google Shape;151;p27">
            <a:extLst>
              <a:ext uri="{FF2B5EF4-FFF2-40B4-BE49-F238E27FC236}">
                <a16:creationId xmlns:a16="http://schemas.microsoft.com/office/drawing/2014/main" id="{C2C82930-6332-F94C-82D1-60B6BD0BD1D5}"/>
              </a:ext>
            </a:extLst>
          </p:cNvPr>
          <p:cNvSpPr/>
          <p:nvPr/>
        </p:nvSpPr>
        <p:spPr>
          <a:xfrm>
            <a:off x="4204356" y="2850648"/>
            <a:ext cx="3874416" cy="3510713"/>
          </a:xfrm>
          <a:prstGeom prst="rect">
            <a:avLst/>
          </a:prstGeom>
          <a:solidFill>
            <a:srgbClr val="FFF2CC"/>
          </a:solidFill>
          <a:ln>
            <a:noFill/>
          </a:ln>
        </p:spPr>
        <p:txBody>
          <a:bodyPr spcFirstLastPara="1" wrap="square" lIns="121900" tIns="60933" rIns="121900" bIns="60933" anchor="ctr" anchorCtr="0">
            <a:noAutofit/>
          </a:bodyPr>
          <a:lstStyle/>
          <a:p>
            <a:pPr algn="ctr">
              <a:lnSpc>
                <a:spcPct val="150000"/>
              </a:lnSpc>
              <a:buClr>
                <a:schemeClr val="accent2">
                  <a:lumMod val="75000"/>
                </a:schemeClr>
              </a:buClr>
              <a:buSzPct val="102000"/>
            </a:pPr>
            <a:r>
              <a:rPr lang="de-DE" sz="2400" dirty="0">
                <a:latin typeface="Arial Narrow" panose="020B0606020202030204" pitchFamily="34" charset="0"/>
              </a:rPr>
              <a:t>Objetivo</a:t>
            </a:r>
          </a:p>
          <a:p>
            <a:pPr algn="ctr">
              <a:lnSpc>
                <a:spcPct val="150000"/>
              </a:lnSpc>
              <a:buClr>
                <a:schemeClr val="accent2">
                  <a:lumMod val="75000"/>
                </a:schemeClr>
              </a:buClr>
              <a:buSzPct val="102000"/>
            </a:pPr>
            <a:r>
              <a:rPr lang="de-DE" sz="2400" dirty="0">
                <a:latin typeface="Arial Narrow" panose="020B0606020202030204" pitchFamily="34" charset="0"/>
              </a:rPr>
              <a:t>Conteúdos</a:t>
            </a:r>
          </a:p>
          <a:p>
            <a:pPr algn="ctr">
              <a:lnSpc>
                <a:spcPct val="150000"/>
              </a:lnSpc>
              <a:buClr>
                <a:schemeClr val="accent2">
                  <a:lumMod val="75000"/>
                </a:schemeClr>
              </a:buClr>
              <a:buSzPct val="102000"/>
            </a:pPr>
            <a:r>
              <a:rPr lang="de-DE" sz="2400" dirty="0">
                <a:latin typeface="Arial Narrow" panose="020B0606020202030204" pitchFamily="34" charset="0"/>
              </a:rPr>
              <a:t>Resultados da Aprendizagem</a:t>
            </a:r>
          </a:p>
          <a:p>
            <a:pPr algn="ctr">
              <a:lnSpc>
                <a:spcPct val="150000"/>
              </a:lnSpc>
              <a:buClr>
                <a:schemeClr val="accent2">
                  <a:lumMod val="75000"/>
                </a:schemeClr>
              </a:buClr>
              <a:buSzPct val="102000"/>
            </a:pPr>
            <a:r>
              <a:rPr lang="en-GB" sz="2400" dirty="0" err="1">
                <a:latin typeface="Arial Narrow" panose="020B0606020202030204" pitchFamily="34" charset="0"/>
              </a:rPr>
              <a:t>Organização</a:t>
            </a:r>
            <a:endParaRPr lang="en-GB" sz="2400" dirty="0">
              <a:latin typeface="Arial Narrow" panose="020B0606020202030204" pitchFamily="34" charset="0"/>
            </a:endParaRPr>
          </a:p>
          <a:p>
            <a:pPr algn="ctr">
              <a:lnSpc>
                <a:spcPct val="150000"/>
              </a:lnSpc>
              <a:buClr>
                <a:schemeClr val="accent2">
                  <a:lumMod val="75000"/>
                </a:schemeClr>
              </a:buClr>
              <a:buSzPct val="102000"/>
            </a:pPr>
            <a:r>
              <a:rPr lang="en-GB" sz="2400" dirty="0" err="1">
                <a:latin typeface="Arial Narrow" panose="020B0606020202030204" pitchFamily="34" charset="0"/>
              </a:rPr>
              <a:t>Atividade</a:t>
            </a:r>
            <a:r>
              <a:rPr lang="en-GB" sz="2400" dirty="0">
                <a:latin typeface="Arial Narrow" panose="020B0606020202030204" pitchFamily="34" charset="0"/>
              </a:rPr>
              <a:t>: </a:t>
            </a:r>
            <a:r>
              <a:rPr lang="pt-PT" sz="2400" i="1" dirty="0">
                <a:latin typeface="Arial Narrow" panose="020B0606020202030204" pitchFamily="34" charset="0"/>
              </a:rPr>
              <a:t>Brainstorming 1.1</a:t>
            </a:r>
          </a:p>
        </p:txBody>
      </p:sp>
    </p:spTree>
    <p:extLst>
      <p:ext uri="{BB962C8B-B14F-4D97-AF65-F5344CB8AC3E}">
        <p14:creationId xmlns:p14="http://schemas.microsoft.com/office/powerpoint/2010/main" val="1073345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7631B7B-E317-B346-8DFE-60139876228D}"/>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0CA48045-4BB7-AD47-B9AF-E7028540D716}"/>
              </a:ext>
            </a:extLst>
          </p:cNvPr>
          <p:cNvSpPr>
            <a:spLocks noGrp="1"/>
          </p:cNvSpPr>
          <p:nvPr>
            <p:ph type="ftr" sz="quarter" idx="11"/>
          </p:nvPr>
        </p:nvSpPr>
        <p:spPr/>
        <p:txBody>
          <a:bodyPr/>
          <a:lstStyle/>
          <a:p>
            <a:r>
              <a:rPr lang="pt-PT" dirty="0">
                <a:solidFill>
                  <a:prstClr val="black"/>
                </a:solidFill>
                <a:ea typeface="Times New Roman" panose="02020603050405020304" pitchFamily="18" charset="0"/>
              </a:rPr>
              <a:t>O apoio da Comissão Europeia à produção desta publicação não constitui um aval aos seus conteúdos, que refletem apenas os pontos de vista dos seus autores, e a Comissão não pode ser responsabilizada pelo uso que possa ser feito da informação nela contida.</a:t>
            </a:r>
            <a:endParaRPr lang="pt-PT" dirty="0">
              <a:solidFill>
                <a:prstClr val="black"/>
              </a:solidFill>
            </a:endParaRPr>
          </a:p>
        </p:txBody>
      </p:sp>
      <p:sp>
        <p:nvSpPr>
          <p:cNvPr id="6" name="Slide Number Placeholder 5">
            <a:extLst>
              <a:ext uri="{FF2B5EF4-FFF2-40B4-BE49-F238E27FC236}">
                <a16:creationId xmlns:a16="http://schemas.microsoft.com/office/drawing/2014/main" id="{03844065-72F0-C24F-A504-90E2B2DD5643}"/>
              </a:ext>
            </a:extLst>
          </p:cNvPr>
          <p:cNvSpPr>
            <a:spLocks noGrp="1"/>
          </p:cNvSpPr>
          <p:nvPr>
            <p:ph type="sldNum" sz="quarter" idx="12"/>
          </p:nvPr>
        </p:nvSpPr>
        <p:spPr/>
        <p:txBody>
          <a:bodyPr/>
          <a:lstStyle/>
          <a:p>
            <a:fld id="{CD37B2E7-1D31-7C4D-928B-66328FE9604A}" type="slidenum">
              <a:rPr lang="de-AT" smtClean="0"/>
              <a:pPr/>
              <a:t>20</a:t>
            </a:fld>
            <a:endParaRPr lang="de-AT" dirty="0"/>
          </a:p>
        </p:txBody>
      </p:sp>
      <p:sp>
        <p:nvSpPr>
          <p:cNvPr id="11" name="Google Shape;143;p27">
            <a:extLst>
              <a:ext uri="{FF2B5EF4-FFF2-40B4-BE49-F238E27FC236}">
                <a16:creationId xmlns:a16="http://schemas.microsoft.com/office/drawing/2014/main" id="{11371142-163D-DB42-9607-6A3E196B56BB}"/>
              </a:ext>
            </a:extLst>
          </p:cNvPr>
          <p:cNvSpPr/>
          <p:nvPr/>
        </p:nvSpPr>
        <p:spPr>
          <a:xfrm>
            <a:off x="0" y="1286553"/>
            <a:ext cx="12192000" cy="1486535"/>
          </a:xfrm>
          <a:prstGeom prst="rect">
            <a:avLst/>
          </a:prstGeom>
          <a:solidFill>
            <a:srgbClr val="DEEBF8"/>
          </a:solidFill>
          <a:ln>
            <a:noFill/>
          </a:ln>
        </p:spPr>
        <p:txBody>
          <a:bodyPr spcFirstLastPara="1" wrap="square" lIns="121900" tIns="60933" rIns="121900" bIns="60933" anchor="ctr" anchorCtr="0">
            <a:noAutofit/>
          </a:bodyPr>
          <a:lstStyle/>
          <a:p>
            <a:pPr algn="ctr"/>
            <a:endParaRPr lang="it" sz="3200" b="1" dirty="0">
              <a:solidFill>
                <a:schemeClr val="dk1"/>
              </a:solidFill>
              <a:latin typeface="Calibri"/>
              <a:ea typeface="Arial Narrow"/>
              <a:cs typeface="Calibri"/>
              <a:sym typeface="Calibri"/>
            </a:endParaRPr>
          </a:p>
          <a:p>
            <a:pPr algn="ctr"/>
            <a:r>
              <a:rPr lang="it" sz="4000" b="1" dirty="0">
                <a:solidFill>
                  <a:schemeClr val="dk1"/>
                </a:solidFill>
                <a:latin typeface="Arial Narrow"/>
                <a:ea typeface="Arial Narrow"/>
                <a:cs typeface="Arial Narrow"/>
                <a:sym typeface="Arial Narrow"/>
              </a:rPr>
              <a:t>DESENVOLVIMENTO</a:t>
            </a:r>
            <a:endParaRPr sz="2400" dirty="0"/>
          </a:p>
          <a:p>
            <a:pPr algn="ctr"/>
            <a:endParaRPr sz="3200" b="1" dirty="0">
              <a:solidFill>
                <a:schemeClr val="dk1"/>
              </a:solidFill>
              <a:latin typeface="Calibri"/>
              <a:ea typeface="Calibri"/>
              <a:cs typeface="Calibri"/>
              <a:sym typeface="Calibri"/>
            </a:endParaRPr>
          </a:p>
        </p:txBody>
      </p:sp>
      <p:sp>
        <p:nvSpPr>
          <p:cNvPr id="12" name="Google Shape;151;p27">
            <a:extLst>
              <a:ext uri="{FF2B5EF4-FFF2-40B4-BE49-F238E27FC236}">
                <a16:creationId xmlns:a16="http://schemas.microsoft.com/office/drawing/2014/main" id="{C2C82930-6332-F94C-82D1-60B6BD0BD1D5}"/>
              </a:ext>
            </a:extLst>
          </p:cNvPr>
          <p:cNvSpPr/>
          <p:nvPr/>
        </p:nvSpPr>
        <p:spPr>
          <a:xfrm>
            <a:off x="4084990" y="2971938"/>
            <a:ext cx="4022019" cy="3185561"/>
          </a:xfrm>
          <a:prstGeom prst="rect">
            <a:avLst/>
          </a:prstGeom>
          <a:solidFill>
            <a:srgbClr val="DEEBF8"/>
          </a:solidFill>
          <a:ln>
            <a:noFill/>
          </a:ln>
        </p:spPr>
        <p:txBody>
          <a:bodyPr spcFirstLastPara="1" wrap="square" lIns="121900" tIns="60933" rIns="121900" bIns="60933" anchor="ctr" anchorCtr="0">
            <a:noAutofit/>
          </a:bodyPr>
          <a:lstStyle/>
          <a:p>
            <a:pPr algn="ctr" defTabSz="685800">
              <a:defRPr/>
            </a:pPr>
            <a:r>
              <a:rPr lang="en-US" sz="2000" dirty="0" err="1">
                <a:solidFill>
                  <a:schemeClr val="bg2">
                    <a:lumMod val="75000"/>
                  </a:schemeClr>
                </a:solidFill>
                <a:latin typeface="Arial Narrow" panose="020B0606020202030204" pitchFamily="34" charset="0"/>
              </a:rPr>
              <a:t>Inclusão</a:t>
            </a:r>
            <a:r>
              <a:rPr lang="en-US" sz="2000" dirty="0">
                <a:solidFill>
                  <a:schemeClr val="bg2">
                    <a:lumMod val="75000"/>
                  </a:schemeClr>
                </a:solidFill>
                <a:latin typeface="Arial Narrow" panose="020B0606020202030204" pitchFamily="34" charset="0"/>
              </a:rPr>
              <a:t> sob diferentes perspetivas</a:t>
            </a:r>
          </a:p>
          <a:p>
            <a:pPr algn="ctr" defTabSz="685800">
              <a:defRPr/>
            </a:pPr>
            <a:r>
              <a:rPr lang="en-US" sz="2000" dirty="0">
                <a:solidFill>
                  <a:schemeClr val="bg2">
                    <a:lumMod val="75000"/>
                  </a:schemeClr>
                </a:solidFill>
                <a:latin typeface="Arial Narrow" panose="020B0606020202030204" pitchFamily="34" charset="0"/>
              </a:rPr>
              <a:t>Elementos </a:t>
            </a:r>
            <a:r>
              <a:rPr lang="en-US" sz="2000" dirty="0" err="1">
                <a:solidFill>
                  <a:schemeClr val="bg2">
                    <a:lumMod val="75000"/>
                  </a:schemeClr>
                </a:solidFill>
                <a:latin typeface="Arial Narrow" panose="020B0606020202030204" pitchFamily="34" charset="0"/>
              </a:rPr>
              <a:t>essenciais</a:t>
            </a:r>
            <a:r>
              <a:rPr lang="en-US" sz="2000" dirty="0">
                <a:solidFill>
                  <a:schemeClr val="bg2">
                    <a:lumMod val="75000"/>
                  </a:schemeClr>
                </a:solidFill>
                <a:latin typeface="Arial Narrow" panose="020B0606020202030204" pitchFamily="34" charset="0"/>
              </a:rPr>
              <a:t> para a </a:t>
            </a:r>
            <a:r>
              <a:rPr lang="en-US" sz="2000" dirty="0" err="1">
                <a:solidFill>
                  <a:schemeClr val="bg2">
                    <a:lumMod val="75000"/>
                  </a:schemeClr>
                </a:solidFill>
                <a:latin typeface="Arial Narrow" panose="020B0606020202030204" pitchFamily="34" charset="0"/>
              </a:rPr>
              <a:t>criação</a:t>
            </a:r>
            <a:r>
              <a:rPr lang="en-US" sz="2000" dirty="0">
                <a:solidFill>
                  <a:schemeClr val="bg2">
                    <a:lumMod val="75000"/>
                  </a:schemeClr>
                </a:solidFill>
                <a:latin typeface="Arial Narrow" panose="020B0606020202030204" pitchFamily="34" charset="0"/>
              </a:rPr>
              <a:t> de </a:t>
            </a:r>
            <a:r>
              <a:rPr lang="en-US" sz="2000" dirty="0" err="1">
                <a:solidFill>
                  <a:schemeClr val="bg2">
                    <a:lumMod val="75000"/>
                  </a:schemeClr>
                </a:solidFill>
                <a:latin typeface="Arial Narrow" panose="020B0606020202030204" pitchFamily="34" charset="0"/>
              </a:rPr>
              <a:t>uma</a:t>
            </a:r>
            <a:r>
              <a:rPr lang="en-US" sz="2000" dirty="0">
                <a:solidFill>
                  <a:schemeClr val="bg2">
                    <a:lumMod val="75000"/>
                  </a:schemeClr>
                </a:solidFill>
                <a:latin typeface="Arial Narrow" panose="020B0606020202030204" pitchFamily="34" charset="0"/>
              </a:rPr>
              <a:t> </a:t>
            </a:r>
            <a:r>
              <a:rPr lang="en-US" sz="2000" dirty="0" err="1">
                <a:solidFill>
                  <a:schemeClr val="bg2">
                    <a:lumMod val="75000"/>
                  </a:schemeClr>
                </a:solidFill>
                <a:latin typeface="Arial Narrow" panose="020B0606020202030204" pitchFamily="34" charset="0"/>
              </a:rPr>
              <a:t>sociedade</a:t>
            </a:r>
            <a:r>
              <a:rPr lang="en-US" sz="2000" dirty="0">
                <a:solidFill>
                  <a:schemeClr val="bg2">
                    <a:lumMod val="75000"/>
                  </a:schemeClr>
                </a:solidFill>
                <a:latin typeface="Arial Narrow" panose="020B0606020202030204" pitchFamily="34" charset="0"/>
              </a:rPr>
              <a:t> </a:t>
            </a:r>
            <a:r>
              <a:rPr lang="en-US" sz="2000" dirty="0" err="1">
                <a:solidFill>
                  <a:schemeClr val="bg2">
                    <a:lumMod val="75000"/>
                  </a:schemeClr>
                </a:solidFill>
                <a:latin typeface="Arial Narrow" panose="020B0606020202030204" pitchFamily="34" charset="0"/>
              </a:rPr>
              <a:t>inclusiva</a:t>
            </a:r>
            <a:endParaRPr lang="en-US" sz="2000" dirty="0">
              <a:solidFill>
                <a:schemeClr val="bg2">
                  <a:lumMod val="75000"/>
                </a:schemeClr>
              </a:solidFill>
              <a:latin typeface="Arial Narrow" panose="020B0606020202030204" pitchFamily="34" charset="0"/>
            </a:endParaRPr>
          </a:p>
          <a:p>
            <a:pPr algn="ctr" defTabSz="685800">
              <a:defRPr/>
            </a:pPr>
            <a:r>
              <a:rPr lang="en-US" sz="2000" i="1" dirty="0" err="1">
                <a:solidFill>
                  <a:schemeClr val="bg2">
                    <a:lumMod val="75000"/>
                  </a:schemeClr>
                </a:solidFill>
                <a:latin typeface="Arial Narrow" panose="020B0606020202030204" pitchFamily="34" charset="0"/>
              </a:rPr>
              <a:t>Atividade</a:t>
            </a:r>
            <a:r>
              <a:rPr lang="en-US" sz="2000" i="1" dirty="0">
                <a:solidFill>
                  <a:schemeClr val="bg2">
                    <a:lumMod val="75000"/>
                  </a:schemeClr>
                </a:solidFill>
                <a:latin typeface="Arial Narrow" panose="020B0606020202030204" pitchFamily="34" charset="0"/>
              </a:rPr>
              <a:t>: </a:t>
            </a:r>
            <a:r>
              <a:rPr lang="en-US" sz="2000" i="1" dirty="0" err="1">
                <a:solidFill>
                  <a:schemeClr val="bg2">
                    <a:lumMod val="75000"/>
                  </a:schemeClr>
                </a:solidFill>
                <a:latin typeface="Arial Narrow" panose="020B0606020202030204" pitchFamily="34" charset="0"/>
              </a:rPr>
              <a:t>Pensa</a:t>
            </a:r>
            <a:r>
              <a:rPr lang="en-US" sz="2000" i="1" dirty="0">
                <a:solidFill>
                  <a:schemeClr val="bg2">
                    <a:lumMod val="75000"/>
                  </a:schemeClr>
                </a:solidFill>
                <a:latin typeface="Arial Narrow" panose="020B0606020202030204" pitchFamily="34" charset="0"/>
              </a:rPr>
              <a:t> &amp; </a:t>
            </a:r>
            <a:r>
              <a:rPr lang="en-US" sz="2000" i="1" dirty="0" err="1">
                <a:solidFill>
                  <a:schemeClr val="bg2">
                    <a:lumMod val="75000"/>
                  </a:schemeClr>
                </a:solidFill>
                <a:latin typeface="Arial Narrow" panose="020B0606020202030204" pitchFamily="34" charset="0"/>
              </a:rPr>
              <a:t>Reflete</a:t>
            </a:r>
            <a:r>
              <a:rPr lang="en-US" sz="2000" i="1" dirty="0">
                <a:solidFill>
                  <a:schemeClr val="bg2">
                    <a:lumMod val="75000"/>
                  </a:schemeClr>
                </a:solidFill>
                <a:latin typeface="Arial Narrow" panose="020B0606020202030204" pitchFamily="34" charset="0"/>
              </a:rPr>
              <a:t> 1</a:t>
            </a:r>
          </a:p>
          <a:p>
            <a:pPr algn="ctr" defTabSz="685800">
              <a:defRPr/>
            </a:pPr>
            <a:r>
              <a:rPr lang="en-US" sz="2000" dirty="0" err="1">
                <a:solidFill>
                  <a:prstClr val="black"/>
                </a:solidFill>
                <a:latin typeface="Arial Narrow" panose="020B0606020202030204" pitchFamily="34" charset="0"/>
              </a:rPr>
              <a:t>Terminologia</a:t>
            </a:r>
            <a:r>
              <a:rPr lang="en-US" sz="2000" dirty="0">
                <a:solidFill>
                  <a:prstClr val="black"/>
                </a:solidFill>
                <a:latin typeface="Arial Narrow" panose="020B0606020202030204" pitchFamily="34" charset="0"/>
              </a:rPr>
              <a:t> </a:t>
            </a:r>
            <a:r>
              <a:rPr lang="en-US" sz="2000" dirty="0" err="1">
                <a:solidFill>
                  <a:prstClr val="black"/>
                </a:solidFill>
                <a:latin typeface="Arial Narrow" panose="020B0606020202030204" pitchFamily="34" charset="0"/>
              </a:rPr>
              <a:t>comum</a:t>
            </a:r>
            <a:r>
              <a:rPr lang="en-US" sz="2000" dirty="0">
                <a:solidFill>
                  <a:prstClr val="black"/>
                </a:solidFill>
                <a:latin typeface="Arial Narrow" panose="020B0606020202030204" pitchFamily="34" charset="0"/>
              </a:rPr>
              <a:t>/</a:t>
            </a:r>
            <a:r>
              <a:rPr lang="en-US" sz="2000" dirty="0" err="1">
                <a:solidFill>
                  <a:prstClr val="black"/>
                </a:solidFill>
                <a:latin typeface="Arial Narrow" panose="020B0606020202030204" pitchFamily="34" charset="0"/>
              </a:rPr>
              <a:t>leque</a:t>
            </a:r>
            <a:r>
              <a:rPr lang="en-US" sz="2000" dirty="0">
                <a:solidFill>
                  <a:prstClr val="black"/>
                </a:solidFill>
                <a:latin typeface="Arial Narrow" panose="020B0606020202030204" pitchFamily="34" charset="0"/>
              </a:rPr>
              <a:t> de </a:t>
            </a:r>
            <a:r>
              <a:rPr lang="en-US" sz="2000" dirty="0" err="1">
                <a:solidFill>
                  <a:prstClr val="black"/>
                </a:solidFill>
                <a:latin typeface="Arial Narrow" panose="020B0606020202030204" pitchFamily="34" charset="0"/>
              </a:rPr>
              <a:t>pontos</a:t>
            </a:r>
            <a:r>
              <a:rPr lang="en-US" sz="2000" dirty="0">
                <a:solidFill>
                  <a:prstClr val="black"/>
                </a:solidFill>
                <a:latin typeface="Arial Narrow" panose="020B0606020202030204" pitchFamily="34" charset="0"/>
              </a:rPr>
              <a:t> de vista de </a:t>
            </a:r>
            <a:r>
              <a:rPr lang="en-US" sz="2000" dirty="0" err="1">
                <a:solidFill>
                  <a:prstClr val="black"/>
                </a:solidFill>
                <a:latin typeface="Arial Narrow" panose="020B0606020202030204" pitchFamily="34" charset="0"/>
              </a:rPr>
              <a:t>uma</a:t>
            </a:r>
            <a:r>
              <a:rPr lang="en-US" sz="2000" dirty="0">
                <a:solidFill>
                  <a:prstClr val="black"/>
                </a:solidFill>
                <a:latin typeface="Arial Narrow" panose="020B0606020202030204" pitchFamily="34" charset="0"/>
              </a:rPr>
              <a:t> </a:t>
            </a:r>
            <a:r>
              <a:rPr lang="en-US" sz="2000" dirty="0" err="1">
                <a:solidFill>
                  <a:prstClr val="black"/>
                </a:solidFill>
                <a:latin typeface="Arial Narrow" panose="020B0606020202030204" pitchFamily="34" charset="0"/>
              </a:rPr>
              <a:t>linguagem</a:t>
            </a:r>
            <a:r>
              <a:rPr lang="en-US" sz="2000" dirty="0">
                <a:solidFill>
                  <a:prstClr val="black"/>
                </a:solidFill>
                <a:latin typeface="Arial Narrow" panose="020B0606020202030204" pitchFamily="34" charset="0"/>
              </a:rPr>
              <a:t> </a:t>
            </a:r>
            <a:r>
              <a:rPr lang="en-US" sz="2000" dirty="0" err="1">
                <a:solidFill>
                  <a:prstClr val="black"/>
                </a:solidFill>
                <a:latin typeface="Arial Narrow" panose="020B0606020202030204" pitchFamily="34" charset="0"/>
              </a:rPr>
              <a:t>amig</a:t>
            </a:r>
            <a:r>
              <a:rPr lang="en-US" sz="2000" dirty="0">
                <a:solidFill>
                  <a:prstClr val="black"/>
                </a:solidFill>
                <a:latin typeface="Arial Narrow" panose="020B0606020202030204" pitchFamily="34" charset="0"/>
              </a:rPr>
              <a:t> da PEA</a:t>
            </a:r>
          </a:p>
          <a:p>
            <a:pPr algn="ctr" defTabSz="685800">
              <a:defRPr/>
            </a:pPr>
            <a:r>
              <a:rPr lang="en-US" sz="2000" i="1" dirty="0" err="1">
                <a:solidFill>
                  <a:prstClr val="black"/>
                </a:solidFill>
                <a:latin typeface="Arial Narrow" panose="020B0606020202030204" pitchFamily="34" charset="0"/>
              </a:rPr>
              <a:t>Atividade</a:t>
            </a:r>
            <a:r>
              <a:rPr lang="en-US" sz="2000" i="1" dirty="0">
                <a:solidFill>
                  <a:prstClr val="black"/>
                </a:solidFill>
                <a:latin typeface="Arial Narrow" panose="020B0606020202030204" pitchFamily="34" charset="0"/>
              </a:rPr>
              <a:t>: </a:t>
            </a:r>
            <a:r>
              <a:rPr lang="en-US" sz="2000" i="1" dirty="0" err="1">
                <a:solidFill>
                  <a:prstClr val="black"/>
                </a:solidFill>
                <a:latin typeface="Arial Narrow" panose="020B0606020202030204" pitchFamily="34" charset="0"/>
              </a:rPr>
              <a:t>Pensa</a:t>
            </a:r>
            <a:r>
              <a:rPr lang="en-US" sz="2000" i="1" dirty="0">
                <a:solidFill>
                  <a:prstClr val="black"/>
                </a:solidFill>
                <a:latin typeface="Arial Narrow" panose="020B0606020202030204" pitchFamily="34" charset="0"/>
              </a:rPr>
              <a:t> &amp; </a:t>
            </a:r>
            <a:r>
              <a:rPr lang="en-US" sz="2000" i="1" dirty="0" err="1">
                <a:solidFill>
                  <a:prstClr val="black"/>
                </a:solidFill>
                <a:latin typeface="Arial Narrow" panose="020B0606020202030204" pitchFamily="34" charset="0"/>
              </a:rPr>
              <a:t>Reflete</a:t>
            </a:r>
            <a:r>
              <a:rPr lang="en-US" sz="2000" i="1" dirty="0">
                <a:solidFill>
                  <a:prstClr val="black"/>
                </a:solidFill>
                <a:latin typeface="Arial Narrow" panose="020B0606020202030204" pitchFamily="34" charset="0"/>
              </a:rPr>
              <a:t> 2</a:t>
            </a:r>
          </a:p>
        </p:txBody>
      </p:sp>
    </p:spTree>
    <p:extLst>
      <p:ext uri="{BB962C8B-B14F-4D97-AF65-F5344CB8AC3E}">
        <p14:creationId xmlns:p14="http://schemas.microsoft.com/office/powerpoint/2010/main" val="3360346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pt-PT" sz="700" dirty="0">
                <a:solidFill>
                  <a:prstClr val="black"/>
                </a:solidFill>
                <a:ea typeface="Times New Roman" panose="02020603050405020304" pitchFamily="18" charset="0"/>
              </a:rPr>
              <a:t>O apoio da Comissão Europeia à produção desta publicação não constitui um aval aos seus conteúdos, que refletem apenas os pontos de vista dos seus autores, e a Comissão não pode ser responsabilizada pelo uso que possa ser feito da informação nela contida.</a:t>
            </a:r>
            <a:endParaRPr lang="pt-PT" sz="700" dirty="0">
              <a:solidFill>
                <a:prstClr val="black"/>
              </a:solidFill>
            </a:endParaRP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21</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10515599" cy="1009651"/>
          </a:xfrm>
          <a:prstGeom prst="rect">
            <a:avLst/>
          </a:prstGeom>
          <a:solidFill>
            <a:srgbClr val="DEEBF8"/>
          </a:solidFill>
          <a:ln>
            <a:noFill/>
          </a:ln>
        </p:spPr>
        <p:txBody>
          <a:bodyPr spcFirstLastPara="1" wrap="square" lIns="121900" tIns="60933" rIns="121900" bIns="60933" anchor="ctr" anchorCtr="0">
            <a:noAutofit/>
          </a:bodyPr>
          <a:lstStyle/>
          <a:p>
            <a:r>
              <a:rPr lang="pt-PT" sz="3200" b="1" dirty="0" smtClean="0">
                <a:solidFill>
                  <a:prstClr val="black"/>
                </a:solidFill>
                <a:latin typeface="Arial Narrow" panose="020B0606020202030204" pitchFamily="34" charset="0"/>
              </a:rPr>
              <a:t>Terminologia</a:t>
            </a:r>
            <a:r>
              <a:rPr lang="en-US" sz="3200" b="1" dirty="0" smtClean="0">
                <a:solidFill>
                  <a:prstClr val="black"/>
                </a:solidFill>
                <a:latin typeface="Arial Narrow" panose="020B0606020202030204" pitchFamily="34" charset="0"/>
              </a:rPr>
              <a:t> </a:t>
            </a:r>
            <a:endParaRPr lang="pt-PT" sz="3200" b="1" dirty="0">
              <a:solidFill>
                <a:prstClr val="black"/>
              </a:solidFill>
              <a:latin typeface="Arial Narrow" panose="020B0606020202030204" pitchFamily="34" charset="0"/>
            </a:endParaRP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EEBF8"/>
          </a:solidFill>
          <a:ln>
            <a:noFill/>
          </a:ln>
        </p:spPr>
        <p:txBody>
          <a:bodyPr spcFirstLastPara="1" wrap="square" lIns="121900" tIns="60933" rIns="121900" bIns="60933" anchor="ctr" anchorCtr="0">
            <a:noAutofit/>
          </a:bodyPr>
          <a:lstStyle/>
          <a:p>
            <a:pPr marL="457200" indent="-457200" algn="just">
              <a:buFont typeface="Arial" panose="020B0604020202020204" pitchFamily="34" charset="0"/>
              <a:buChar char="•"/>
              <a:defRPr/>
            </a:pPr>
            <a:r>
              <a:rPr lang="en-US" sz="2200" dirty="0" smtClean="0">
                <a:solidFill>
                  <a:prstClr val="black"/>
                </a:solidFill>
                <a:latin typeface="Arial Narrow" pitchFamily="34" charset="0"/>
              </a:rPr>
              <a:t>“</a:t>
            </a:r>
            <a:r>
              <a:rPr lang="pt-PT" sz="2200" dirty="0" smtClean="0">
                <a:solidFill>
                  <a:prstClr val="black"/>
                </a:solidFill>
                <a:latin typeface="Arial Narrow" pitchFamily="34" charset="0"/>
              </a:rPr>
              <a:t>As pessoas com deficiência exprimem alguns sentimentos intensos sobre as palavras e frases usadas para as descreverem. Esta questão é muito importante para as pessoas com deficiência, porque as palavras enviam uma mensagem aos outros sobre o respeito que temos por elas</a:t>
            </a:r>
          </a:p>
          <a:p>
            <a:pPr algn="just">
              <a:defRPr/>
            </a:pPr>
            <a:endParaRPr lang="en-US" sz="2200" dirty="0">
              <a:solidFill>
                <a:prstClr val="black"/>
              </a:solidFill>
              <a:latin typeface="Arial Narrow" pitchFamily="34" charset="0"/>
            </a:endParaRPr>
          </a:p>
          <a:p>
            <a:pPr marL="457200" indent="-457200" algn="just">
              <a:buFont typeface="Arial" panose="020B0604020202020204" pitchFamily="34" charset="0"/>
              <a:buChar char="•"/>
              <a:defRPr/>
            </a:pPr>
            <a:r>
              <a:rPr lang="pt-PT" sz="2200" dirty="0" smtClean="0">
                <a:solidFill>
                  <a:prstClr val="black"/>
                </a:solidFill>
                <a:latin typeface="Arial Narrow" pitchFamily="34" charset="0"/>
              </a:rPr>
              <a:t>A linguagem evolui, para refletir conceitos e crenças mutáveis, e algumas coisas que as pessoas dizem podem ter sido aceitáveis num determinado período histórico mas ofensivas noutro (…). Em muitos casos, não se pensava originariamente que fossem prejudiciais, mas acabaram por assumir conotações negativas</a:t>
            </a:r>
          </a:p>
          <a:p>
            <a:pPr marL="457200" indent="-457200" algn="just">
              <a:buFont typeface="Arial" panose="020B0604020202020204" pitchFamily="34" charset="0"/>
              <a:buChar char="•"/>
              <a:defRPr/>
            </a:pPr>
            <a:endParaRPr lang="en-US" sz="2200" dirty="0">
              <a:solidFill>
                <a:prstClr val="black"/>
              </a:solidFill>
              <a:latin typeface="Arial Narrow" pitchFamily="34" charset="0"/>
            </a:endParaRPr>
          </a:p>
          <a:p>
            <a:pPr marL="457200" indent="-457200" algn="just">
              <a:buFont typeface="Arial" panose="020B0604020202020204" pitchFamily="34" charset="0"/>
              <a:buChar char="•"/>
              <a:defRPr/>
            </a:pPr>
            <a:r>
              <a:rPr lang="pt-PT" sz="2200" dirty="0">
                <a:solidFill>
                  <a:prstClr val="black"/>
                </a:solidFill>
                <a:latin typeface="Arial Narrow" pitchFamily="34" charset="0"/>
              </a:rPr>
              <a:t>Como resultado da advocacia </a:t>
            </a:r>
            <a:r>
              <a:rPr lang="pt-PT" sz="2200" dirty="0" smtClean="0">
                <a:solidFill>
                  <a:prstClr val="black"/>
                </a:solidFill>
                <a:latin typeface="Arial Narrow" pitchFamily="34" charset="0"/>
              </a:rPr>
              <a:t>as </a:t>
            </a:r>
            <a:r>
              <a:rPr lang="pt-PT" sz="2200" dirty="0">
                <a:solidFill>
                  <a:prstClr val="black"/>
                </a:solidFill>
                <a:latin typeface="Arial Narrow" pitchFamily="34" charset="0"/>
              </a:rPr>
              <a:t>pessoas com deficiência e as suas famílias influenciaram a linguagem que usamos para nos referirmos a membros deste grupo minoritário” (Smith, 2007, pp. 17-18)</a:t>
            </a:r>
            <a:endParaRPr lang="pt-PT" sz="2200" dirty="0">
              <a:solidFill>
                <a:prstClr val="black"/>
              </a:solidFill>
              <a:latin typeface="Century Schoolbook"/>
            </a:endParaRPr>
          </a:p>
        </p:txBody>
      </p:sp>
    </p:spTree>
    <p:extLst>
      <p:ext uri="{BB962C8B-B14F-4D97-AF65-F5344CB8AC3E}">
        <p14:creationId xmlns:p14="http://schemas.microsoft.com/office/powerpoint/2010/main" val="62319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pt-PT" dirty="0">
                <a:solidFill>
                  <a:prstClr val="black"/>
                </a:solidFill>
                <a:ea typeface="Times New Roman" panose="02020603050405020304" pitchFamily="18" charset="0"/>
              </a:rPr>
              <a:t>O apoio da Comissão Europeia à produção desta publicação não constitui um aval aos seus conteúdos, que refletem apenas os pontos de vista dos seus autores, e a Comissão não pode ser responsabilizada pelo uso que possa ser feito da informação nela contida.</a:t>
            </a:r>
            <a:endParaRPr lang="pt-PT" dirty="0">
              <a:solidFill>
                <a:prstClr val="black"/>
              </a:solidFill>
            </a:endParaRP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22</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10515599" cy="1009651"/>
          </a:xfrm>
          <a:prstGeom prst="rect">
            <a:avLst/>
          </a:prstGeom>
          <a:solidFill>
            <a:srgbClr val="DEEBF8"/>
          </a:solidFill>
          <a:ln>
            <a:noFill/>
          </a:ln>
        </p:spPr>
        <p:txBody>
          <a:bodyPr spcFirstLastPara="1" wrap="square" lIns="121900" tIns="60933" rIns="121900" bIns="60933" anchor="ctr" anchorCtr="0">
            <a:noAutofit/>
          </a:bodyPr>
          <a:lstStyle/>
          <a:p>
            <a:r>
              <a:rPr lang="pt-PT" sz="3200" b="1" dirty="0" smtClean="0">
                <a:solidFill>
                  <a:prstClr val="black"/>
                </a:solidFill>
                <a:latin typeface="Arial Narrow" panose="020B0606020202030204" pitchFamily="34" charset="0"/>
              </a:rPr>
              <a:t>Terminologia</a:t>
            </a:r>
            <a:endParaRPr lang="pt-PT" sz="3200" b="1" dirty="0">
              <a:solidFill>
                <a:prstClr val="black"/>
              </a:solidFill>
              <a:latin typeface="Arial Narrow" panose="020B0606020202030204" pitchFamily="34" charset="0"/>
            </a:endParaRP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EEBF8"/>
          </a:solidFill>
          <a:ln>
            <a:noFill/>
          </a:ln>
        </p:spPr>
        <p:txBody>
          <a:bodyPr spcFirstLastPara="1" wrap="square" lIns="121900" tIns="60933" rIns="121900" bIns="60933" anchor="ctr" anchorCtr="0">
            <a:noAutofit/>
          </a:bodyPr>
          <a:lstStyle/>
          <a:p>
            <a:pPr marL="342900" indent="-342900" algn="just">
              <a:buClr>
                <a:schemeClr val="tx1"/>
              </a:buClr>
              <a:buFont typeface="Arial" panose="020B0604020202020204" pitchFamily="34" charset="0"/>
              <a:buChar char="•"/>
              <a:defRPr/>
            </a:pPr>
            <a:r>
              <a:rPr lang="pt-PT" sz="2200" kern="0" dirty="0" smtClean="0">
                <a:solidFill>
                  <a:prstClr val="black"/>
                </a:solidFill>
                <a:latin typeface="Arial Narrow" panose="020B0606020202030204" pitchFamily="34" charset="0"/>
              </a:rPr>
              <a:t>Muitas comunidades de pessoas com deficiência usam uma </a:t>
            </a:r>
            <a:r>
              <a:rPr lang="pt-PT" sz="2200" b="1" kern="0" dirty="0" smtClean="0">
                <a:solidFill>
                  <a:prstClr val="black"/>
                </a:solidFill>
                <a:latin typeface="Arial Narrow" panose="020B0606020202030204" pitchFamily="34" charset="0"/>
              </a:rPr>
              <a:t>linguagem “primeiro a pessoa”</a:t>
            </a:r>
            <a:r>
              <a:rPr lang="pt-PT" sz="2200" kern="0" dirty="0" smtClean="0">
                <a:solidFill>
                  <a:prstClr val="black"/>
                </a:solidFill>
                <a:latin typeface="Arial Narrow" panose="020B0606020202030204" pitchFamily="34" charset="0"/>
              </a:rPr>
              <a:t>, defendendo que devemos pôr as pessoas em primeiro lugar e não tornar a pessoa igual à deficiência (Smith, 1998) </a:t>
            </a:r>
          </a:p>
          <a:p>
            <a:pPr marL="342900" indent="-342900">
              <a:buClr>
                <a:schemeClr val="tx1"/>
              </a:buClr>
              <a:buFont typeface="Arial" panose="020B0604020202020204" pitchFamily="34" charset="0"/>
              <a:buChar char="•"/>
              <a:defRPr/>
            </a:pPr>
            <a:endParaRPr lang="en-US" sz="2200" b="1" kern="0" dirty="0">
              <a:solidFill>
                <a:prstClr val="black"/>
              </a:solidFill>
              <a:latin typeface="Arial Narrow" panose="020B0606020202030204" pitchFamily="34" charset="0"/>
            </a:endParaRPr>
          </a:p>
          <a:p>
            <a:pPr marL="342900" indent="-342900" algn="just">
              <a:buClr>
                <a:schemeClr val="tx1"/>
              </a:buClr>
              <a:buFont typeface="Arial" panose="020B0604020202020204" pitchFamily="34" charset="0"/>
              <a:buChar char="•"/>
              <a:defRPr/>
            </a:pPr>
            <a:r>
              <a:rPr lang="pt-PT" sz="2200" kern="0" dirty="0" smtClean="0">
                <a:solidFill>
                  <a:prstClr val="black"/>
                </a:solidFill>
                <a:latin typeface="Arial Narrow" panose="020B0606020202030204" pitchFamily="34" charset="0"/>
              </a:rPr>
              <a:t>Muitos </a:t>
            </a:r>
            <a:r>
              <a:rPr lang="pt-PT" sz="2200" kern="0" dirty="0" err="1" smtClean="0">
                <a:solidFill>
                  <a:prstClr val="black"/>
                </a:solidFill>
                <a:latin typeface="Arial Narrow" panose="020B0606020202030204" pitchFamily="34" charset="0"/>
              </a:rPr>
              <a:t>autorrepresentantess</a:t>
            </a:r>
            <a:r>
              <a:rPr lang="pt-PT" sz="2200" kern="0" dirty="0" smtClean="0">
                <a:solidFill>
                  <a:prstClr val="black"/>
                </a:solidFill>
                <a:latin typeface="Arial Narrow" panose="020B0606020202030204" pitchFamily="34" charset="0"/>
              </a:rPr>
              <a:t>, bem como académicos, consideram que a </a:t>
            </a:r>
            <a:r>
              <a:rPr lang="pt-PT" sz="2200" b="1" kern="0" dirty="0" smtClean="0">
                <a:solidFill>
                  <a:prstClr val="black"/>
                </a:solidFill>
                <a:latin typeface="Arial Narrow" panose="020B0606020202030204" pitchFamily="34" charset="0"/>
              </a:rPr>
              <a:t>linguagem “primeiro a identidade” </a:t>
            </a:r>
            <a:r>
              <a:rPr lang="pt-PT" sz="2200" kern="0" dirty="0" smtClean="0">
                <a:solidFill>
                  <a:prstClr val="black"/>
                </a:solidFill>
                <a:latin typeface="Arial Narrow" panose="020B0606020202030204" pitchFamily="34" charset="0"/>
              </a:rPr>
              <a:t>se deve a:</a:t>
            </a:r>
          </a:p>
          <a:p>
            <a:pPr marL="622300" algn="just">
              <a:buClr>
                <a:schemeClr val="tx1"/>
              </a:buClr>
              <a:defRPr/>
            </a:pPr>
            <a:r>
              <a:rPr lang="en-US" sz="2200" kern="0" dirty="0" smtClean="0">
                <a:solidFill>
                  <a:prstClr val="black"/>
                </a:solidFill>
                <a:latin typeface="Arial Narrow" panose="020B0606020202030204" pitchFamily="34" charset="0"/>
              </a:rPr>
              <a:t>“</a:t>
            </a:r>
            <a:r>
              <a:rPr lang="pt-PT" sz="2200" kern="0" dirty="0">
                <a:solidFill>
                  <a:prstClr val="black"/>
                </a:solidFill>
                <a:latin typeface="Arial Narrow" panose="020B0606020202030204" pitchFamily="34" charset="0"/>
              </a:rPr>
              <a:t>(a) </a:t>
            </a:r>
            <a:r>
              <a:rPr lang="pt-PT" sz="2200" kern="0" dirty="0" smtClean="0">
                <a:solidFill>
                  <a:prstClr val="black"/>
                </a:solidFill>
                <a:latin typeface="Arial Narrow" panose="020B0606020202030204" pitchFamily="34" charset="0"/>
              </a:rPr>
              <a:t>o autismo é um aspeto central, e definidor da identidade, que não pode ser separado do indivíduo, e</a:t>
            </a:r>
          </a:p>
          <a:p>
            <a:pPr marL="622300" algn="just">
              <a:buClr>
                <a:schemeClr val="tx1"/>
              </a:buClr>
              <a:defRPr/>
            </a:pPr>
            <a:r>
              <a:rPr lang="en-US" sz="2200" kern="0" dirty="0" smtClean="0">
                <a:solidFill>
                  <a:prstClr val="black"/>
                </a:solidFill>
                <a:latin typeface="Arial Narrow" panose="020B0606020202030204" pitchFamily="34" charset="0"/>
              </a:rPr>
              <a:t>(</a:t>
            </a:r>
            <a:r>
              <a:rPr lang="en-US" sz="2200" kern="0" dirty="0">
                <a:solidFill>
                  <a:prstClr val="black"/>
                </a:solidFill>
                <a:latin typeface="Arial Narrow" panose="020B0606020202030204" pitchFamily="34" charset="0"/>
              </a:rPr>
              <a:t>b) </a:t>
            </a:r>
            <a:r>
              <a:rPr lang="pt-PT" sz="2200" kern="0" dirty="0">
                <a:solidFill>
                  <a:prstClr val="black"/>
                </a:solidFill>
                <a:latin typeface="Arial Narrow" panose="020B0606020202030204" pitchFamily="34" charset="0"/>
              </a:rPr>
              <a:t>o uso de uma linguagem “primeiro a pessoa” pode perpetuar pontos de vista estigmatizadores, uma vez que atributos desejáveis são normalmente expressos através de adjetivos que seguem os nomes (e. g., “uma criança inteligente”), e construções linguísticas alternativas podem sugerir atributos indesejáveis” </a:t>
            </a:r>
            <a:r>
              <a:rPr lang="en-US" sz="2200" kern="0" dirty="0">
                <a:solidFill>
                  <a:prstClr val="black"/>
                </a:solidFill>
                <a:latin typeface="Arial Narrow" panose="020B0606020202030204" pitchFamily="34" charset="0"/>
              </a:rPr>
              <a:t>(</a:t>
            </a:r>
            <a:r>
              <a:rPr lang="pt-PT" sz="2200" kern="0" dirty="0" err="1">
                <a:solidFill>
                  <a:prstClr val="black"/>
                </a:solidFill>
                <a:latin typeface="Arial Narrow" panose="020B0606020202030204" pitchFamily="34" charset="0"/>
              </a:rPr>
              <a:t>Vivanti</a:t>
            </a:r>
            <a:r>
              <a:rPr lang="pt-PT" sz="2200" kern="0" dirty="0">
                <a:solidFill>
                  <a:prstClr val="black"/>
                </a:solidFill>
                <a:latin typeface="Arial Narrow" panose="020B0606020202030204" pitchFamily="34" charset="0"/>
              </a:rPr>
              <a:t>, 2020, p. 691) </a:t>
            </a:r>
          </a:p>
        </p:txBody>
      </p:sp>
    </p:spTree>
    <p:extLst>
      <p:ext uri="{BB962C8B-B14F-4D97-AF65-F5344CB8AC3E}">
        <p14:creationId xmlns:p14="http://schemas.microsoft.com/office/powerpoint/2010/main" val="24507314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pt-PT" sz="700" dirty="0">
                <a:solidFill>
                  <a:prstClr val="black"/>
                </a:solidFill>
                <a:ea typeface="Times New Roman" panose="02020603050405020304" pitchFamily="18" charset="0"/>
              </a:rPr>
              <a:t>O apoio da Comissão Europeia à produção desta publicação não constitui um aval aos seus conteúdos, que refletem apenas os pontos de vista dos seus autores, e a Comissão não pode ser responsabilizada pelo uso que possa ser feito da informação nela contida.</a:t>
            </a:r>
            <a:endParaRPr lang="pt-PT" sz="700" dirty="0">
              <a:solidFill>
                <a:prstClr val="black"/>
              </a:solidFill>
            </a:endParaRP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23</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7617643" cy="1009651"/>
          </a:xfrm>
          <a:prstGeom prst="rect">
            <a:avLst/>
          </a:prstGeom>
          <a:solidFill>
            <a:srgbClr val="DEEBF8"/>
          </a:solidFill>
          <a:ln>
            <a:noFill/>
          </a:ln>
        </p:spPr>
        <p:txBody>
          <a:bodyPr spcFirstLastPara="1" wrap="square" lIns="121900" tIns="60933" rIns="121900" bIns="60933" anchor="ctr" anchorCtr="0">
            <a:noAutofit/>
          </a:bodyPr>
          <a:lstStyle/>
          <a:p>
            <a:r>
              <a:rPr lang="en-US" sz="3200" b="1" i="1" dirty="0" err="1">
                <a:latin typeface="Arial Narrow" panose="020B0606020202030204" pitchFamily="34" charset="0"/>
              </a:rPr>
              <a:t>Atividade</a:t>
            </a:r>
            <a:r>
              <a:rPr lang="en-US" sz="3200" b="1" i="1" dirty="0">
                <a:latin typeface="Arial Narrow" panose="020B0606020202030204" pitchFamily="34" charset="0"/>
              </a:rPr>
              <a:t>: </a:t>
            </a:r>
            <a:r>
              <a:rPr lang="en-US" sz="3200" b="1" i="1" dirty="0" err="1">
                <a:latin typeface="Arial Narrow" panose="020B0606020202030204" pitchFamily="34" charset="0"/>
              </a:rPr>
              <a:t>Pensa</a:t>
            </a:r>
            <a:r>
              <a:rPr lang="en-US" sz="3200" b="1" i="1" dirty="0">
                <a:latin typeface="Arial Narrow" panose="020B0606020202030204" pitchFamily="34" charset="0"/>
              </a:rPr>
              <a:t> &amp; </a:t>
            </a:r>
            <a:r>
              <a:rPr lang="en-US" sz="3200" b="1" i="1" dirty="0" err="1">
                <a:latin typeface="Arial Narrow" panose="020B0606020202030204" pitchFamily="34" charset="0"/>
              </a:rPr>
              <a:t>Reflete</a:t>
            </a:r>
            <a:r>
              <a:rPr lang="en-US" sz="3200" b="1" i="1" dirty="0">
                <a:latin typeface="Arial Narrow" panose="020B0606020202030204" pitchFamily="34" charset="0"/>
              </a:rPr>
              <a:t> 1.2 - </a:t>
            </a:r>
            <a:r>
              <a:rPr lang="en-US" sz="3200" b="1" i="1" dirty="0" err="1" smtClean="0">
                <a:latin typeface="Arial Narrow" panose="020B0606020202030204" pitchFamily="34" charset="0"/>
              </a:rPr>
              <a:t>Terminologia</a:t>
            </a:r>
            <a:endParaRPr lang="en-US" sz="3200" b="1" i="1" dirty="0">
              <a:latin typeface="Arial Narrow" panose="020B0606020202030204" pitchFamily="34" charset="0"/>
            </a:endParaRP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EEBF8"/>
          </a:solidFill>
          <a:ln>
            <a:noFill/>
          </a:ln>
        </p:spPr>
        <p:txBody>
          <a:bodyPr spcFirstLastPara="1" wrap="square" lIns="121900" tIns="60933" rIns="121900" bIns="60933" anchor="t" anchorCtr="0">
            <a:noAutofit/>
          </a:bodyPr>
          <a:lstStyle/>
          <a:p>
            <a:r>
              <a:rPr lang="pt-PT" sz="2400" b="1" dirty="0">
                <a:latin typeface="Arial Narrow" panose="020B0606020202030204" pitchFamily="34" charset="0"/>
              </a:rPr>
              <a:t>Vejamos este vídeo:</a:t>
            </a:r>
          </a:p>
          <a:p>
            <a:pPr lvl="0">
              <a:defRPr/>
            </a:pPr>
            <a:r>
              <a:rPr lang="pt-PT" sz="2400" b="1" dirty="0">
                <a:solidFill>
                  <a:prstClr val="black"/>
                </a:solidFill>
                <a:latin typeface="Arial Narrow" panose="020B0606020202030204" pitchFamily="34" charset="0"/>
                <a:hlinkClick r:id="rId2"/>
              </a:rPr>
              <a:t>https://www.youtube.com/watch?v=-LX0KI4xkco</a:t>
            </a:r>
            <a:endParaRPr lang="pt-PT" sz="2400" b="1" dirty="0">
              <a:solidFill>
                <a:prstClr val="black"/>
              </a:solidFill>
              <a:latin typeface="Arial Narrow" panose="020B0606020202030204" pitchFamily="34" charset="0"/>
            </a:endParaRPr>
          </a:p>
          <a:p>
            <a:pPr lvl="0">
              <a:defRPr/>
            </a:pPr>
            <a:endParaRPr lang="pt-PT" sz="2400" b="1" dirty="0">
              <a:solidFill>
                <a:prstClr val="black"/>
              </a:solidFill>
              <a:latin typeface="Arial Narrow" panose="020B0606020202030204" pitchFamily="34" charset="0"/>
            </a:endParaRPr>
          </a:p>
        </p:txBody>
      </p:sp>
      <p:pic>
        <p:nvPicPr>
          <p:cNvPr id="9" name="Imagem 18">
            <a:hlinkClick r:id="rId2"/>
            <a:extLst>
              <a:ext uri="{FF2B5EF4-FFF2-40B4-BE49-F238E27FC236}">
                <a16:creationId xmlns:a16="http://schemas.microsoft.com/office/drawing/2014/main" id="{6F0EB0FB-3002-424C-B839-9D4DA1520E32}"/>
              </a:ext>
            </a:extLst>
          </p:cNvPr>
          <p:cNvPicPr>
            <a:picLocks noChangeAspect="1"/>
          </p:cNvPicPr>
          <p:nvPr/>
        </p:nvPicPr>
        <p:blipFill rotWithShape="1">
          <a:blip r:embed="rId3"/>
          <a:srcRect l="13780" t="25900" r="29913" b="21602"/>
          <a:stretch/>
        </p:blipFill>
        <p:spPr>
          <a:xfrm>
            <a:off x="3276572" y="2876524"/>
            <a:ext cx="5638855" cy="2957441"/>
          </a:xfrm>
          <a:prstGeom prst="rect">
            <a:avLst/>
          </a:prstGeom>
        </p:spPr>
      </p:pic>
    </p:spTree>
    <p:extLst>
      <p:ext uri="{BB962C8B-B14F-4D97-AF65-F5344CB8AC3E}">
        <p14:creationId xmlns:p14="http://schemas.microsoft.com/office/powerpoint/2010/main" val="873177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pt-PT" sz="600" dirty="0">
                <a:solidFill>
                  <a:prstClr val="black"/>
                </a:solidFill>
                <a:ea typeface="Times New Roman" panose="02020603050405020304" pitchFamily="18" charset="0"/>
              </a:rPr>
              <a:t>O apoio da Comissão Europeia à produção desta publicação não constitui um aval aos seus conteúdos, que refletem apenas os pontos de vista dos seus autores, e a Comissão não pode ser responsabilizada pelo uso que possa ser feito da informação nela contida.</a:t>
            </a:r>
            <a:endParaRPr lang="pt-PT" sz="600" dirty="0">
              <a:solidFill>
                <a:prstClr val="black"/>
              </a:solidFill>
            </a:endParaRP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24</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7645924" cy="1009651"/>
          </a:xfrm>
          <a:prstGeom prst="rect">
            <a:avLst/>
          </a:prstGeom>
          <a:solidFill>
            <a:srgbClr val="DEEBF8"/>
          </a:solidFill>
          <a:ln>
            <a:noFill/>
          </a:ln>
        </p:spPr>
        <p:txBody>
          <a:bodyPr spcFirstLastPara="1" wrap="square" lIns="121900" tIns="60933" rIns="121900" bIns="60933" anchor="ctr" anchorCtr="0">
            <a:noAutofit/>
          </a:bodyPr>
          <a:lstStyle/>
          <a:p>
            <a:r>
              <a:rPr lang="pt-PT" sz="3200" b="1" i="1" dirty="0" smtClean="0">
                <a:latin typeface="Arial Narrow" panose="020B0606020202030204" pitchFamily="34" charset="0"/>
              </a:rPr>
              <a:t>Atividade: Pensa &amp; Reflete 1.2 - Terminologia</a:t>
            </a:r>
            <a:endParaRPr lang="pt-PT" sz="3200" b="1" i="1" dirty="0">
              <a:latin typeface="Arial Narrow" panose="020B0606020202030204" pitchFamily="34" charset="0"/>
            </a:endParaRP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EEBF8"/>
          </a:solidFill>
          <a:ln>
            <a:noFill/>
          </a:ln>
        </p:spPr>
        <p:txBody>
          <a:bodyPr spcFirstLastPara="1" wrap="square" lIns="121900" tIns="60933" rIns="121900" bIns="60933" anchor="t" anchorCtr="0">
            <a:noAutofit/>
          </a:bodyPr>
          <a:lstStyle/>
          <a:p>
            <a:pPr algn="ctr">
              <a:defRPr/>
            </a:pPr>
            <a:r>
              <a:rPr lang="en-US" sz="2000" b="1" dirty="0" smtClean="0">
                <a:solidFill>
                  <a:prstClr val="black"/>
                </a:solidFill>
                <a:latin typeface="Arial Narrow" panose="020B0606020202030204" pitchFamily="34" charset="0"/>
              </a:rPr>
              <a:t> “</a:t>
            </a:r>
            <a:r>
              <a:rPr lang="pt-PT" sz="2000" b="1" dirty="0" smtClean="0">
                <a:solidFill>
                  <a:prstClr val="black"/>
                </a:solidFill>
                <a:latin typeface="Arial Narrow" panose="020B0606020202030204" pitchFamily="34" charset="0"/>
              </a:rPr>
              <a:t>primeiro a pessoa” </a:t>
            </a:r>
            <a:r>
              <a:rPr lang="pt-PT" sz="2000" b="1" i="1" dirty="0" smtClean="0">
                <a:solidFill>
                  <a:prstClr val="black"/>
                </a:solidFill>
                <a:latin typeface="Arial Narrow" panose="020B0606020202030204" pitchFamily="34" charset="0"/>
              </a:rPr>
              <a:t>versus </a:t>
            </a:r>
            <a:r>
              <a:rPr lang="pt-PT" sz="2000" b="1" dirty="0" smtClean="0">
                <a:solidFill>
                  <a:prstClr val="black"/>
                </a:solidFill>
                <a:latin typeface="Arial Narrow" panose="020B0606020202030204" pitchFamily="34" charset="0"/>
              </a:rPr>
              <a:t>“primeiro a identidade”</a:t>
            </a:r>
          </a:p>
          <a:p>
            <a:pPr algn="ctr">
              <a:defRPr/>
            </a:pPr>
            <a:r>
              <a:rPr lang="pt-PT" sz="2000" b="1" dirty="0" smtClean="0">
                <a:latin typeface="Arial Narrow" panose="020B0606020202030204" pitchFamily="34" charset="0"/>
              </a:rPr>
              <a:t>Perguntas/Tópicos de Discussão:</a:t>
            </a:r>
          </a:p>
          <a:p>
            <a:pPr algn="ctr">
              <a:defRPr/>
            </a:pPr>
            <a:endParaRPr lang="en-US" sz="2000" b="1" dirty="0">
              <a:solidFill>
                <a:prstClr val="black"/>
              </a:solidFill>
              <a:latin typeface="Arial Narrow" panose="020B0606020202030204" pitchFamily="34" charset="0"/>
            </a:endParaRPr>
          </a:p>
          <a:p>
            <a:pPr marL="457200" indent="-457200" algn="just">
              <a:buClr>
                <a:schemeClr val="tx1"/>
              </a:buClr>
              <a:buFont typeface="+mj-lt"/>
              <a:buAutoNum type="alphaLcPeriod"/>
              <a:defRPr/>
            </a:pPr>
            <a:r>
              <a:rPr lang="pt-PT" sz="2000" dirty="0" smtClean="0">
                <a:solidFill>
                  <a:prstClr val="black"/>
                </a:solidFill>
                <a:latin typeface="Arial Narrow" panose="020B0606020202030204" pitchFamily="34" charset="0"/>
              </a:rPr>
              <a:t>O que pensou durante este vídeo com duas perspetivas diferentes no que respeita a terminologia?</a:t>
            </a:r>
          </a:p>
          <a:p>
            <a:pPr marL="457200" indent="-457200" algn="just">
              <a:buClr>
                <a:schemeClr val="tx1"/>
              </a:buClr>
              <a:buFont typeface="+mj-lt"/>
              <a:buAutoNum type="alphaLcPeriod"/>
              <a:defRPr/>
            </a:pPr>
            <a:endParaRPr lang="en-US" sz="2000" dirty="0">
              <a:solidFill>
                <a:prstClr val="black"/>
              </a:solidFill>
              <a:latin typeface="Arial Narrow" panose="020B0606020202030204" pitchFamily="34" charset="0"/>
            </a:endParaRPr>
          </a:p>
          <a:p>
            <a:pPr marL="457200" indent="-457200" algn="just">
              <a:buClr>
                <a:schemeClr val="tx1"/>
              </a:buClr>
              <a:buFont typeface="+mj-lt"/>
              <a:buAutoNum type="alphaLcPeriod"/>
              <a:defRPr/>
            </a:pPr>
            <a:r>
              <a:rPr lang="pt-PT" sz="2000" dirty="0" smtClean="0">
                <a:solidFill>
                  <a:prstClr val="black"/>
                </a:solidFill>
                <a:latin typeface="Arial Narrow" panose="020B0606020202030204" pitchFamily="34" charset="0"/>
              </a:rPr>
              <a:t>Que modelos principais estão ligados a estas duas perspetivas diferentes de terminologia? Explica</a:t>
            </a:r>
          </a:p>
          <a:p>
            <a:pPr marL="457200" indent="-457200" algn="just">
              <a:buClr>
                <a:schemeClr val="tx1"/>
              </a:buClr>
              <a:buFont typeface="+mj-lt"/>
              <a:buAutoNum type="alphaLcPeriod"/>
              <a:defRPr/>
            </a:pPr>
            <a:endParaRPr lang="en-US" sz="2000" dirty="0">
              <a:solidFill>
                <a:prstClr val="black"/>
              </a:solidFill>
              <a:latin typeface="Arial Narrow" panose="020B0606020202030204" pitchFamily="34" charset="0"/>
            </a:endParaRPr>
          </a:p>
          <a:p>
            <a:pPr marL="457200" indent="-457200" algn="just">
              <a:buClr>
                <a:schemeClr val="tx1"/>
              </a:buClr>
              <a:buFont typeface="+mj-lt"/>
              <a:buAutoNum type="alphaLcPeriod"/>
              <a:defRPr/>
            </a:pPr>
            <a:r>
              <a:rPr lang="pt-PT" sz="2000" dirty="0">
                <a:solidFill>
                  <a:prstClr val="black"/>
                </a:solidFill>
                <a:latin typeface="Arial Narrow" panose="020B0606020202030204" pitchFamily="34" charset="0"/>
              </a:rPr>
              <a:t>Pensas que é importante que os diferentes agentes estejam conscientes da diversidade da </a:t>
            </a:r>
            <a:r>
              <a:rPr lang="pt-PT" sz="2000" dirty="0" smtClean="0">
                <a:solidFill>
                  <a:prstClr val="black"/>
                </a:solidFill>
                <a:latin typeface="Arial Narrow" panose="020B0606020202030204" pitchFamily="34" charset="0"/>
              </a:rPr>
              <a:t>terminologia </a:t>
            </a:r>
            <a:r>
              <a:rPr lang="pt-PT" sz="2000" dirty="0">
                <a:solidFill>
                  <a:prstClr val="black"/>
                </a:solidFill>
                <a:latin typeface="Arial Narrow" panose="020B0606020202030204" pitchFamily="34" charset="0"/>
              </a:rPr>
              <a:t>quando contactam com pessoas com PEA? Explica a tua resposta</a:t>
            </a:r>
          </a:p>
          <a:p>
            <a:pPr marL="457200" indent="-457200" algn="just">
              <a:buClr>
                <a:schemeClr val="tx1"/>
              </a:buClr>
              <a:buFont typeface="+mj-lt"/>
              <a:buAutoNum type="alphaLcPeriod"/>
              <a:defRPr/>
            </a:pPr>
            <a:endParaRPr lang="en-US" sz="2000" dirty="0">
              <a:solidFill>
                <a:prstClr val="black"/>
              </a:solidFill>
              <a:latin typeface="Arial Narrow" panose="020B0606020202030204" pitchFamily="34" charset="0"/>
            </a:endParaRPr>
          </a:p>
          <a:p>
            <a:pPr marL="457200" indent="-457200" algn="just">
              <a:buClr>
                <a:schemeClr val="tx1"/>
              </a:buClr>
              <a:buFont typeface="+mj-lt"/>
              <a:buAutoNum type="alphaLcPeriod"/>
              <a:defRPr/>
            </a:pPr>
            <a:r>
              <a:rPr lang="pt-PT" sz="2000" dirty="0" smtClean="0">
                <a:solidFill>
                  <a:prstClr val="black"/>
                </a:solidFill>
                <a:latin typeface="Arial Narrow" panose="020B0606020202030204" pitchFamily="34" charset="0"/>
              </a:rPr>
              <a:t>Pensas que é importante que os diferentes agentes usem uma terminologia apropriada quando contactam com pessoas com PEA? Explica a tua resposta</a:t>
            </a:r>
            <a:endParaRPr lang="pt-PT" sz="2000" dirty="0">
              <a:solidFill>
                <a:prstClr val="black"/>
              </a:solidFill>
              <a:latin typeface="Arial Narrow" panose="020B0606020202030204" pitchFamily="34" charset="0"/>
            </a:endParaRPr>
          </a:p>
        </p:txBody>
      </p:sp>
    </p:spTree>
    <p:extLst>
      <p:ext uri="{BB962C8B-B14F-4D97-AF65-F5344CB8AC3E}">
        <p14:creationId xmlns:p14="http://schemas.microsoft.com/office/powerpoint/2010/main" val="2249213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pt-PT" sz="600" dirty="0">
                <a:solidFill>
                  <a:prstClr val="black"/>
                </a:solidFill>
                <a:ea typeface="Times New Roman" panose="02020603050405020304" pitchFamily="18" charset="0"/>
              </a:rPr>
              <a:t>O apoio da Comissão Europeia à produção desta publicação não constitui um aval aos seus conteúdos, que refletem apenas os pontos de vista dos seus autores, e a Comissão não pode ser responsabilizada pelo uso que possa ser feito da informação nela contida.</a:t>
            </a:r>
            <a:endParaRPr lang="pt-PT" sz="600" dirty="0">
              <a:solidFill>
                <a:prstClr val="black"/>
              </a:solidFill>
            </a:endParaRP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25</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7874285" cy="1009651"/>
          </a:xfrm>
          <a:prstGeom prst="rect">
            <a:avLst/>
          </a:prstGeom>
          <a:solidFill>
            <a:srgbClr val="DEEBF8"/>
          </a:solidFill>
          <a:ln>
            <a:noFill/>
          </a:ln>
        </p:spPr>
        <p:txBody>
          <a:bodyPr spcFirstLastPara="1" wrap="square" lIns="121900" tIns="60933" rIns="121900" bIns="60933" anchor="ctr" anchorCtr="0">
            <a:noAutofit/>
          </a:bodyPr>
          <a:lstStyle/>
          <a:p>
            <a:r>
              <a:rPr lang="pt-PT" sz="3200" b="1" i="1" dirty="0" smtClean="0">
                <a:latin typeface="Arial Narrow" panose="020B0606020202030204" pitchFamily="34" charset="0"/>
              </a:rPr>
              <a:t>Atividade: Pensa &amp; Reflete 1.2 - Terminologia</a:t>
            </a:r>
            <a:endParaRPr lang="pt-PT" sz="3200" b="1" i="1" dirty="0">
              <a:latin typeface="Arial Narrow" panose="020B0606020202030204" pitchFamily="34" charset="0"/>
            </a:endParaRP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EEBF8"/>
          </a:solidFill>
          <a:ln>
            <a:noFill/>
          </a:ln>
        </p:spPr>
        <p:txBody>
          <a:bodyPr spcFirstLastPara="1" wrap="square" lIns="121900" tIns="60933" rIns="121900" bIns="60933" anchor="t" anchorCtr="0">
            <a:noAutofit/>
          </a:bodyPr>
          <a:lstStyle/>
          <a:p>
            <a:pPr algn="ctr">
              <a:lnSpc>
                <a:spcPct val="150000"/>
              </a:lnSpc>
              <a:buClr>
                <a:srgbClr val="7598D9">
                  <a:lumMod val="75000"/>
                </a:srgbClr>
              </a:buClr>
              <a:defRPr/>
            </a:pPr>
            <a:r>
              <a:rPr lang="pt-PT" sz="2100" b="1" kern="0" dirty="0" smtClean="0">
                <a:solidFill>
                  <a:prstClr val="black"/>
                </a:solidFill>
                <a:latin typeface="Arial Narrow" panose="020B0606020202030204" pitchFamily="34" charset="0"/>
              </a:rPr>
              <a:t>Finalmente, </a:t>
            </a:r>
            <a:r>
              <a:rPr lang="pt-PT" sz="2100" b="1" kern="0" dirty="0" err="1" smtClean="0">
                <a:solidFill>
                  <a:prstClr val="black"/>
                </a:solidFill>
                <a:latin typeface="Arial Narrow" panose="020B0606020202030204" pitchFamily="34" charset="0"/>
              </a:rPr>
              <a:t>consider</a:t>
            </a:r>
            <a:r>
              <a:rPr lang="pt-PT" sz="2100" b="1" kern="0" dirty="0" smtClean="0">
                <a:solidFill>
                  <a:prstClr val="black"/>
                </a:solidFill>
                <a:latin typeface="Arial Narrow" panose="020B0606020202030204" pitchFamily="34" charset="0"/>
              </a:rPr>
              <a:t> </a:t>
            </a:r>
            <a:r>
              <a:rPr lang="en-US" sz="2100" kern="0" dirty="0" smtClean="0">
                <a:solidFill>
                  <a:prstClr val="black"/>
                </a:solidFill>
                <a:latin typeface="Arial Narrow" panose="020B0606020202030204" pitchFamily="34" charset="0"/>
              </a:rPr>
              <a:t>(</a:t>
            </a:r>
            <a:r>
              <a:rPr lang="pt-PT" sz="2100" kern="0" dirty="0" err="1">
                <a:solidFill>
                  <a:prstClr val="black"/>
                </a:solidFill>
                <a:latin typeface="Arial Narrow" panose="020B0606020202030204" pitchFamily="34" charset="0"/>
              </a:rPr>
              <a:t>Vivanti</a:t>
            </a:r>
            <a:r>
              <a:rPr lang="pt-PT" sz="2100" kern="0" dirty="0">
                <a:solidFill>
                  <a:prstClr val="black"/>
                </a:solidFill>
                <a:latin typeface="Arial Narrow" panose="020B0606020202030204" pitchFamily="34" charset="0"/>
              </a:rPr>
              <a:t>, 2020) </a:t>
            </a:r>
            <a:r>
              <a:rPr lang="en-US" sz="2100" b="1" kern="0" dirty="0">
                <a:solidFill>
                  <a:prstClr val="black"/>
                </a:solidFill>
                <a:latin typeface="Arial Narrow" panose="020B0606020202030204" pitchFamily="34" charset="0"/>
              </a:rPr>
              <a:t>:</a:t>
            </a:r>
          </a:p>
          <a:p>
            <a:pPr algn="ctr">
              <a:lnSpc>
                <a:spcPct val="150000"/>
              </a:lnSpc>
              <a:buClr>
                <a:srgbClr val="7598D9">
                  <a:lumMod val="75000"/>
                </a:srgbClr>
              </a:buClr>
              <a:defRPr/>
            </a:pPr>
            <a:endParaRPr lang="en-US" sz="2100" b="1" kern="0" dirty="0">
              <a:solidFill>
                <a:prstClr val="black"/>
              </a:solidFill>
              <a:latin typeface="Arial Narrow" panose="020B0606020202030204" pitchFamily="34" charset="0"/>
            </a:endParaRPr>
          </a:p>
          <a:p>
            <a:pPr marL="342900" indent="-342900" algn="just">
              <a:lnSpc>
                <a:spcPct val="150000"/>
              </a:lnSpc>
              <a:buClr>
                <a:schemeClr val="tx1"/>
              </a:buClr>
              <a:buFont typeface="Arial" panose="020B0604020202020204" pitchFamily="34" charset="0"/>
              <a:buChar char="•"/>
              <a:defRPr/>
            </a:pPr>
            <a:r>
              <a:rPr lang="pt-PT" sz="2100" kern="0" dirty="0" smtClean="0">
                <a:solidFill>
                  <a:prstClr val="black"/>
                </a:solidFill>
                <a:latin typeface="Arial Narrow" panose="020B0606020202030204" pitchFamily="34" charset="0"/>
              </a:rPr>
              <a:t>Abordar as preocupações dos grupos de pessoas com deficiência, simultaneamente promovendo a dignidade humana e mantendo o rigor científico e profissional</a:t>
            </a:r>
          </a:p>
          <a:p>
            <a:pPr marL="342900" indent="-342900" algn="just">
              <a:lnSpc>
                <a:spcPct val="150000"/>
              </a:lnSpc>
              <a:buClr>
                <a:schemeClr val="tx1"/>
              </a:buClr>
              <a:buFont typeface="Arial" panose="020B0604020202020204" pitchFamily="34" charset="0"/>
              <a:buChar char="•"/>
              <a:defRPr/>
            </a:pPr>
            <a:r>
              <a:rPr lang="pt-PT" sz="2100" kern="0" dirty="0" smtClean="0">
                <a:solidFill>
                  <a:prstClr val="black"/>
                </a:solidFill>
                <a:latin typeface="Arial Narrow" panose="020B0606020202030204" pitchFamily="34" charset="0"/>
              </a:rPr>
              <a:t>Ter em conta as preferências dos clientes/estudantes/amigos/etc.</a:t>
            </a:r>
          </a:p>
          <a:p>
            <a:pPr marL="342900" indent="-342900" algn="just">
              <a:lnSpc>
                <a:spcPct val="150000"/>
              </a:lnSpc>
              <a:buClr>
                <a:schemeClr val="tx1"/>
              </a:buClr>
              <a:buFont typeface="Arial" panose="020B0604020202020204" pitchFamily="34" charset="0"/>
              <a:buChar char="•"/>
              <a:defRPr/>
            </a:pPr>
            <a:r>
              <a:rPr lang="pt-PT" sz="2100" kern="0" dirty="0" smtClean="0">
                <a:solidFill>
                  <a:prstClr val="black"/>
                </a:solidFill>
                <a:latin typeface="Arial Narrow" panose="020B0606020202030204" pitchFamily="34" charset="0"/>
              </a:rPr>
              <a:t>Refletir uma intenção comum de </a:t>
            </a:r>
            <a:r>
              <a:rPr lang="pt-PT" sz="2100" kern="0" dirty="0" err="1" smtClean="0">
                <a:solidFill>
                  <a:prstClr val="black"/>
                </a:solidFill>
                <a:latin typeface="Arial Narrow" panose="020B0606020202030204" pitchFamily="34" charset="0"/>
              </a:rPr>
              <a:t>despatologizar</a:t>
            </a:r>
            <a:r>
              <a:rPr lang="pt-PT" sz="2100" kern="0" dirty="0" smtClean="0">
                <a:solidFill>
                  <a:prstClr val="black"/>
                </a:solidFill>
                <a:latin typeface="Arial Narrow" panose="020B0606020202030204" pitchFamily="34" charset="0"/>
              </a:rPr>
              <a:t> o autismo e de inspirar respeito</a:t>
            </a:r>
          </a:p>
          <a:p>
            <a:pPr marL="342900" indent="-342900" algn="just">
              <a:lnSpc>
                <a:spcPct val="150000"/>
              </a:lnSpc>
              <a:buClr>
                <a:schemeClr val="tx1"/>
              </a:buClr>
              <a:buFont typeface="Arial" panose="020B0604020202020204" pitchFamily="34" charset="0"/>
              <a:buChar char="•"/>
              <a:defRPr/>
            </a:pPr>
            <a:r>
              <a:rPr lang="pt-PT" sz="2100" kern="0" dirty="0" smtClean="0">
                <a:solidFill>
                  <a:prstClr val="black"/>
                </a:solidFill>
                <a:latin typeface="Arial Narrow" panose="020B0606020202030204" pitchFamily="34" charset="0"/>
              </a:rPr>
              <a:t>Considerar de que forma as formulações linguísticas estão relacionadas com as diferentes agendas históricas, prioridades e experiências de diferentes grupos e indivíduos no seio da comunidade do autismo</a:t>
            </a:r>
            <a:endParaRPr lang="pt-PT" sz="2100" kern="0" dirty="0">
              <a:solidFill>
                <a:prstClr val="black"/>
              </a:solidFill>
              <a:latin typeface="Arial Narrow" panose="020B0606020202030204" pitchFamily="34" charset="0"/>
            </a:endParaRPr>
          </a:p>
        </p:txBody>
      </p:sp>
    </p:spTree>
    <p:extLst>
      <p:ext uri="{BB962C8B-B14F-4D97-AF65-F5344CB8AC3E}">
        <p14:creationId xmlns:p14="http://schemas.microsoft.com/office/powerpoint/2010/main" val="18919468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pt-PT" sz="600" dirty="0">
                <a:solidFill>
                  <a:prstClr val="black"/>
                </a:solidFill>
                <a:ea typeface="Times New Roman" panose="02020603050405020304" pitchFamily="18" charset="0"/>
              </a:rPr>
              <a:t>O apoio da Comissão Europeia à produção desta publicação não constitui um aval aos seus conteúdos, que refletem apenas os pontos de vista dos seus autores, e a Comissão não pode ser responsabilizada pelo uso que possa ser feito da informação nela contida.</a:t>
            </a:r>
            <a:endParaRPr lang="pt-PT" sz="600" dirty="0">
              <a:solidFill>
                <a:prstClr val="black"/>
              </a:solidFill>
            </a:endParaRP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26</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8018124" cy="1009651"/>
          </a:xfrm>
          <a:prstGeom prst="rect">
            <a:avLst/>
          </a:prstGeom>
          <a:solidFill>
            <a:srgbClr val="DEEBF8"/>
          </a:solidFill>
          <a:ln>
            <a:noFill/>
          </a:ln>
        </p:spPr>
        <p:txBody>
          <a:bodyPr spcFirstLastPara="1" wrap="square" lIns="121900" tIns="60933" rIns="121900" bIns="60933" anchor="ctr" anchorCtr="0">
            <a:noAutofit/>
          </a:bodyPr>
          <a:lstStyle/>
          <a:p>
            <a:r>
              <a:rPr lang="en-US" sz="3200" b="1" i="1" dirty="0" err="1">
                <a:latin typeface="Arial Narrow" panose="020B0606020202030204" pitchFamily="34" charset="0"/>
              </a:rPr>
              <a:t>Atividade</a:t>
            </a:r>
            <a:r>
              <a:rPr lang="en-US" sz="3200" b="1" i="1" dirty="0">
                <a:latin typeface="Arial Narrow" panose="020B0606020202030204" pitchFamily="34" charset="0"/>
              </a:rPr>
              <a:t>: </a:t>
            </a:r>
            <a:r>
              <a:rPr lang="en-US" sz="3200" b="1" i="1" dirty="0" err="1">
                <a:latin typeface="Arial Narrow" panose="020B0606020202030204" pitchFamily="34" charset="0"/>
              </a:rPr>
              <a:t>Pensa</a:t>
            </a:r>
            <a:r>
              <a:rPr lang="en-US" sz="3200" b="1" i="1" dirty="0">
                <a:latin typeface="Arial Narrow" panose="020B0606020202030204" pitchFamily="34" charset="0"/>
              </a:rPr>
              <a:t> &amp; </a:t>
            </a:r>
            <a:r>
              <a:rPr lang="en-US" sz="3200" b="1" i="1" dirty="0" err="1">
                <a:latin typeface="Arial Narrow" panose="020B0606020202030204" pitchFamily="34" charset="0"/>
              </a:rPr>
              <a:t>Reflete</a:t>
            </a:r>
            <a:r>
              <a:rPr lang="en-US" sz="3200" b="1" i="1" dirty="0">
                <a:latin typeface="Arial Narrow" panose="020B0606020202030204" pitchFamily="34" charset="0"/>
              </a:rPr>
              <a:t> 1.2 - </a:t>
            </a:r>
            <a:r>
              <a:rPr lang="en-US" sz="3200" b="1" i="1" dirty="0" err="1" smtClean="0">
                <a:latin typeface="Arial Narrow" panose="020B0606020202030204" pitchFamily="34" charset="0"/>
              </a:rPr>
              <a:t>Terminologia</a:t>
            </a:r>
            <a:endParaRPr lang="en-US" sz="3200" b="1" i="1" dirty="0">
              <a:latin typeface="Arial Narrow" panose="020B0606020202030204" pitchFamily="34" charset="0"/>
            </a:endParaRP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EEBF8"/>
          </a:solidFill>
          <a:ln>
            <a:noFill/>
          </a:ln>
        </p:spPr>
        <p:txBody>
          <a:bodyPr spcFirstLastPara="1" wrap="square" lIns="121900" tIns="60933" rIns="121900" bIns="60933" anchor="t" anchorCtr="0">
            <a:noAutofit/>
          </a:bodyPr>
          <a:lstStyle/>
          <a:p>
            <a:pPr algn="ctr">
              <a:buClr>
                <a:srgbClr val="7598D9">
                  <a:lumMod val="50000"/>
                </a:srgbClr>
              </a:buClr>
              <a:defRPr/>
            </a:pPr>
            <a:r>
              <a:rPr lang="pt-PT" sz="2400" kern="0" dirty="0" smtClean="0">
                <a:solidFill>
                  <a:prstClr val="black"/>
                </a:solidFill>
                <a:latin typeface="Arial Narrow" panose="020B0606020202030204" pitchFamily="34" charset="0"/>
              </a:rPr>
              <a:t> </a:t>
            </a:r>
            <a:r>
              <a:rPr lang="pt-PT" sz="2400" b="1" kern="0" dirty="0" smtClean="0">
                <a:solidFill>
                  <a:prstClr val="black"/>
                </a:solidFill>
                <a:latin typeface="Arial Narrow" panose="020B0606020202030204" pitchFamily="34" charset="0"/>
              </a:rPr>
              <a:t>Finalmente, considera</a:t>
            </a:r>
            <a:r>
              <a:rPr lang="en-US" sz="2400" b="1" kern="0" dirty="0" smtClean="0">
                <a:solidFill>
                  <a:prstClr val="black"/>
                </a:solidFill>
                <a:latin typeface="Arial Narrow" panose="020B0606020202030204" pitchFamily="34" charset="0"/>
              </a:rPr>
              <a:t>:</a:t>
            </a:r>
            <a:endParaRPr lang="en-US" sz="2400" b="1" kern="0" dirty="0">
              <a:solidFill>
                <a:prstClr val="black"/>
              </a:solidFill>
              <a:latin typeface="Arial Narrow" panose="020B0606020202030204" pitchFamily="34" charset="0"/>
            </a:endParaRPr>
          </a:p>
          <a:p>
            <a:pPr algn="just">
              <a:buClr>
                <a:srgbClr val="7598D9">
                  <a:lumMod val="50000"/>
                </a:srgbClr>
              </a:buClr>
              <a:defRPr/>
            </a:pPr>
            <a:endParaRPr lang="en-US" sz="2400" b="1" kern="0" dirty="0">
              <a:solidFill>
                <a:prstClr val="black"/>
              </a:solidFill>
              <a:latin typeface="Arial Narrow" panose="020B0606020202030204" pitchFamily="34" charset="0"/>
            </a:endParaRPr>
          </a:p>
          <a:p>
            <a:pPr marL="342900" indent="-342900" algn="just">
              <a:buClr>
                <a:schemeClr val="tx1"/>
              </a:buClr>
              <a:buFont typeface="Arial" panose="020B0604020202020204" pitchFamily="34" charset="0"/>
              <a:buChar char="•"/>
              <a:defRPr/>
            </a:pPr>
            <a:r>
              <a:rPr lang="pt-PT" sz="2400" kern="0" dirty="0">
                <a:solidFill>
                  <a:prstClr val="black"/>
                </a:solidFill>
                <a:latin typeface="Arial Narrow" panose="020B0606020202030204" pitchFamily="34" charset="0"/>
              </a:rPr>
              <a:t>Estar consciente de que “as palavras usadas para descrever indivíduos com PEA influenciam as perceções </a:t>
            </a:r>
            <a:r>
              <a:rPr lang="pt-PT" sz="2400" kern="0" dirty="0" err="1">
                <a:solidFill>
                  <a:prstClr val="black"/>
                </a:solidFill>
                <a:latin typeface="Arial Narrow" panose="020B0606020202030204" pitchFamily="34" charset="0"/>
              </a:rPr>
              <a:t>societais</a:t>
            </a:r>
            <a:r>
              <a:rPr lang="pt-PT" sz="2400" kern="0" dirty="0">
                <a:solidFill>
                  <a:prstClr val="black"/>
                </a:solidFill>
                <a:latin typeface="Arial Narrow" panose="020B0606020202030204" pitchFamily="34" charset="0"/>
              </a:rPr>
              <a:t>, as políticas públicas, a prática clínica e as diretivas da investigação” (</a:t>
            </a:r>
            <a:r>
              <a:rPr lang="pt-PT" sz="2400" kern="0" dirty="0" err="1">
                <a:solidFill>
                  <a:prstClr val="black"/>
                </a:solidFill>
                <a:latin typeface="Arial Narrow" panose="020B0606020202030204" pitchFamily="34" charset="0"/>
              </a:rPr>
              <a:t>Vivanti</a:t>
            </a:r>
            <a:r>
              <a:rPr lang="pt-PT" sz="2400" kern="0" dirty="0">
                <a:solidFill>
                  <a:prstClr val="black"/>
                </a:solidFill>
                <a:latin typeface="Arial Narrow" panose="020B0606020202030204" pitchFamily="34" charset="0"/>
              </a:rPr>
              <a:t>, 2020, p. 691) </a:t>
            </a:r>
          </a:p>
          <a:p>
            <a:pPr marL="342900" indent="-342900" algn="just">
              <a:lnSpc>
                <a:spcPct val="150000"/>
              </a:lnSpc>
              <a:buClr>
                <a:schemeClr val="tx1"/>
              </a:buClr>
              <a:buFont typeface="Arial" panose="020B0604020202020204" pitchFamily="34" charset="0"/>
              <a:buChar char="•"/>
              <a:defRPr/>
            </a:pPr>
            <a:endParaRPr lang="en-US" sz="2400" kern="0" dirty="0">
              <a:solidFill>
                <a:prstClr val="black"/>
              </a:solidFill>
              <a:latin typeface="Arial Narrow" panose="020B0606020202030204" pitchFamily="34" charset="0"/>
            </a:endParaRPr>
          </a:p>
          <a:p>
            <a:pPr marL="342900" indent="-342900" algn="just">
              <a:buClr>
                <a:schemeClr val="tx1"/>
              </a:buClr>
              <a:buFont typeface="Arial" panose="020B0604020202020204" pitchFamily="34" charset="0"/>
              <a:buChar char="•"/>
              <a:defRPr/>
            </a:pPr>
            <a:r>
              <a:rPr lang="pt-PT" sz="2400" kern="0" dirty="0">
                <a:solidFill>
                  <a:prstClr val="black"/>
                </a:solidFill>
                <a:latin typeface="Arial Narrow" panose="020B0606020202030204" pitchFamily="34" charset="0"/>
              </a:rPr>
              <a:t>“A prioridade da investigação deve ser centrar as pessoas autistas (tanto as que falam como as que o não fazem, e com e sem dificuldades de aprendizagem) na conversação sobre a linguagem usada para descrever o autismo e as pessoas autistas” (</a:t>
            </a:r>
            <a:r>
              <a:rPr lang="pt-PT" sz="2400" kern="0" dirty="0" err="1">
                <a:solidFill>
                  <a:prstClr val="black"/>
                </a:solidFill>
                <a:latin typeface="Arial Narrow" panose="020B0606020202030204" pitchFamily="34" charset="0"/>
              </a:rPr>
              <a:t>Botha</a:t>
            </a:r>
            <a:r>
              <a:rPr lang="pt-PT" sz="2400" kern="0" dirty="0">
                <a:solidFill>
                  <a:prstClr val="black"/>
                </a:solidFill>
                <a:latin typeface="Arial Narrow" panose="020B0606020202030204" pitchFamily="34" charset="0"/>
              </a:rPr>
              <a:t>, 2020, online) </a:t>
            </a:r>
            <a:endParaRPr lang="en-US" sz="2400" kern="0" dirty="0">
              <a:solidFill>
                <a:prstClr val="black"/>
              </a:solidFill>
              <a:latin typeface="Arial Narrow" panose="020B0606020202030204" pitchFamily="34" charset="0"/>
            </a:endParaRPr>
          </a:p>
        </p:txBody>
      </p:sp>
    </p:spTree>
    <p:extLst>
      <p:ext uri="{BB962C8B-B14F-4D97-AF65-F5344CB8AC3E}">
        <p14:creationId xmlns:p14="http://schemas.microsoft.com/office/powerpoint/2010/main" val="28327461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7631B7B-E317-B346-8DFE-60139876228D}"/>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0CA48045-4BB7-AD47-B9AF-E7028540D716}"/>
              </a:ext>
            </a:extLst>
          </p:cNvPr>
          <p:cNvSpPr>
            <a:spLocks noGrp="1"/>
          </p:cNvSpPr>
          <p:nvPr>
            <p:ph type="ftr" sz="quarter" idx="11"/>
          </p:nvPr>
        </p:nvSpPr>
        <p:spPr/>
        <p:txBody>
          <a:bodyPr/>
          <a:lstStyle/>
          <a:p>
            <a:r>
              <a:rPr lang="pt-PT" sz="600" dirty="0">
                <a:solidFill>
                  <a:prstClr val="black"/>
                </a:solidFill>
                <a:ea typeface="Times New Roman" panose="02020603050405020304" pitchFamily="18" charset="0"/>
              </a:rPr>
              <a:t>O apoio da Comissão Europeia à produção desta publicação não constitui um aval aos seus conteúdos, que refletem apenas os pontos de vista dos seus autores, e a Comissão não pode ser responsabilizada pelo uso que possa ser feito da informação nela contida.</a:t>
            </a:r>
            <a:endParaRPr lang="pt-PT" sz="600" dirty="0">
              <a:solidFill>
                <a:prstClr val="black"/>
              </a:solidFill>
            </a:endParaRPr>
          </a:p>
        </p:txBody>
      </p:sp>
      <p:sp>
        <p:nvSpPr>
          <p:cNvPr id="6" name="Slide Number Placeholder 5">
            <a:extLst>
              <a:ext uri="{FF2B5EF4-FFF2-40B4-BE49-F238E27FC236}">
                <a16:creationId xmlns:a16="http://schemas.microsoft.com/office/drawing/2014/main" id="{03844065-72F0-C24F-A504-90E2B2DD5643}"/>
              </a:ext>
            </a:extLst>
          </p:cNvPr>
          <p:cNvSpPr>
            <a:spLocks noGrp="1"/>
          </p:cNvSpPr>
          <p:nvPr>
            <p:ph type="sldNum" sz="quarter" idx="12"/>
          </p:nvPr>
        </p:nvSpPr>
        <p:spPr/>
        <p:txBody>
          <a:bodyPr/>
          <a:lstStyle/>
          <a:p>
            <a:fld id="{CD37B2E7-1D31-7C4D-928B-66328FE9604A}" type="slidenum">
              <a:rPr lang="de-AT" smtClean="0"/>
              <a:pPr/>
              <a:t>27</a:t>
            </a:fld>
            <a:endParaRPr lang="de-AT" dirty="0"/>
          </a:p>
        </p:txBody>
      </p:sp>
      <p:sp>
        <p:nvSpPr>
          <p:cNvPr id="11" name="Google Shape;143;p27">
            <a:extLst>
              <a:ext uri="{FF2B5EF4-FFF2-40B4-BE49-F238E27FC236}">
                <a16:creationId xmlns:a16="http://schemas.microsoft.com/office/drawing/2014/main" id="{11371142-163D-DB42-9607-6A3E196B56BB}"/>
              </a:ext>
            </a:extLst>
          </p:cNvPr>
          <p:cNvSpPr/>
          <p:nvPr/>
        </p:nvSpPr>
        <p:spPr>
          <a:xfrm>
            <a:off x="0" y="1286553"/>
            <a:ext cx="12192000" cy="1486535"/>
          </a:xfrm>
          <a:prstGeom prst="rect">
            <a:avLst/>
          </a:prstGeom>
          <a:solidFill>
            <a:srgbClr val="F9DBD9"/>
          </a:solidFill>
          <a:ln>
            <a:noFill/>
          </a:ln>
        </p:spPr>
        <p:txBody>
          <a:bodyPr spcFirstLastPara="1" wrap="square" lIns="121900" tIns="60933" rIns="121900" bIns="60933" anchor="ctr" anchorCtr="0">
            <a:noAutofit/>
          </a:bodyPr>
          <a:lstStyle/>
          <a:p>
            <a:pPr algn="ctr"/>
            <a:endParaRPr lang="it" sz="3200" b="1" dirty="0">
              <a:solidFill>
                <a:schemeClr val="dk1"/>
              </a:solidFill>
              <a:latin typeface="Calibri"/>
              <a:ea typeface="Arial Narrow"/>
              <a:cs typeface="Calibri"/>
              <a:sym typeface="Calibri"/>
            </a:endParaRPr>
          </a:p>
          <a:p>
            <a:pPr algn="ctr"/>
            <a:r>
              <a:rPr lang="de-AT" sz="4000" b="1" dirty="0">
                <a:solidFill>
                  <a:schemeClr val="dk1"/>
                </a:solidFill>
                <a:latin typeface="Arial Narrow"/>
                <a:ea typeface="Arial Narrow"/>
                <a:cs typeface="Arial Narrow"/>
                <a:sym typeface="Arial Narrow"/>
              </a:rPr>
              <a:t>FIM</a:t>
            </a:r>
            <a:endParaRPr sz="2400" dirty="0"/>
          </a:p>
          <a:p>
            <a:pPr algn="ctr"/>
            <a:endParaRPr sz="3200" b="1" dirty="0">
              <a:solidFill>
                <a:schemeClr val="dk1"/>
              </a:solidFill>
              <a:latin typeface="Calibri"/>
              <a:ea typeface="Calibri"/>
              <a:cs typeface="Calibri"/>
              <a:sym typeface="Calibri"/>
            </a:endParaRPr>
          </a:p>
        </p:txBody>
      </p:sp>
      <p:sp>
        <p:nvSpPr>
          <p:cNvPr id="12" name="Google Shape;151;p27">
            <a:extLst>
              <a:ext uri="{FF2B5EF4-FFF2-40B4-BE49-F238E27FC236}">
                <a16:creationId xmlns:a16="http://schemas.microsoft.com/office/drawing/2014/main" id="{C2C82930-6332-F94C-82D1-60B6BD0BD1D5}"/>
              </a:ext>
            </a:extLst>
          </p:cNvPr>
          <p:cNvSpPr/>
          <p:nvPr/>
        </p:nvSpPr>
        <p:spPr>
          <a:xfrm>
            <a:off x="4084990" y="2971938"/>
            <a:ext cx="4678866" cy="3185561"/>
          </a:xfrm>
          <a:prstGeom prst="rect">
            <a:avLst/>
          </a:prstGeom>
          <a:solidFill>
            <a:srgbClr val="F9DBD9"/>
          </a:solidFill>
          <a:ln>
            <a:noFill/>
          </a:ln>
        </p:spPr>
        <p:txBody>
          <a:bodyPr spcFirstLastPara="1" wrap="square" lIns="121900" tIns="60933" rIns="121900" bIns="60933" anchor="ctr" anchorCtr="0">
            <a:noAutofit/>
          </a:bodyPr>
          <a:lstStyle/>
          <a:p>
            <a:pPr algn="ctr">
              <a:lnSpc>
                <a:spcPct val="150000"/>
              </a:lnSpc>
              <a:buClr>
                <a:srgbClr val="7598D9">
                  <a:lumMod val="75000"/>
                </a:srgbClr>
              </a:buClr>
              <a:buSzPct val="102000"/>
              <a:defRPr/>
            </a:pPr>
            <a:r>
              <a:rPr lang="de-DE" sz="2400" kern="0" dirty="0">
                <a:solidFill>
                  <a:prstClr val="black"/>
                </a:solidFill>
                <a:latin typeface="Arial Narrow" panose="020B0606020202030204" pitchFamily="34" charset="0"/>
              </a:rPr>
              <a:t>Resumo</a:t>
            </a:r>
          </a:p>
          <a:p>
            <a:pPr algn="ctr">
              <a:defRPr/>
            </a:pPr>
            <a:r>
              <a:rPr lang="en-US" sz="2400" i="1" kern="0" dirty="0" err="1">
                <a:solidFill>
                  <a:prstClr val="black"/>
                </a:solidFill>
                <a:latin typeface="Arial Narrow" panose="020B0606020202030204" pitchFamily="34" charset="0"/>
              </a:rPr>
              <a:t>Atividade</a:t>
            </a:r>
            <a:r>
              <a:rPr lang="en-US" sz="2400" i="1" kern="0" dirty="0">
                <a:solidFill>
                  <a:prstClr val="black"/>
                </a:solidFill>
                <a:latin typeface="Arial Narrow" panose="020B0606020202030204" pitchFamily="34" charset="0"/>
              </a:rPr>
              <a:t>: </a:t>
            </a:r>
            <a:r>
              <a:rPr lang="en-US" sz="2400" i="1" kern="0" dirty="0" err="1">
                <a:solidFill>
                  <a:prstClr val="black"/>
                </a:solidFill>
                <a:latin typeface="Arial Narrow" panose="020B0606020202030204" pitchFamily="34" charset="0"/>
              </a:rPr>
              <a:t>Aplicação</a:t>
            </a:r>
            <a:r>
              <a:rPr lang="en-US" sz="2400" i="1" kern="0" dirty="0">
                <a:solidFill>
                  <a:prstClr val="black"/>
                </a:solidFill>
                <a:latin typeface="Arial Narrow" panose="020B0606020202030204" pitchFamily="34" charset="0"/>
              </a:rPr>
              <a:t> </a:t>
            </a:r>
            <a:r>
              <a:rPr lang="en-US" sz="2400" i="1" kern="0" dirty="0" err="1" smtClean="0">
                <a:solidFill>
                  <a:prstClr val="black"/>
                </a:solidFill>
                <a:latin typeface="Arial Narrow" panose="020B0606020202030204" pitchFamily="34" charset="0"/>
              </a:rPr>
              <a:t>ao</a:t>
            </a:r>
            <a:r>
              <a:rPr lang="en-US" sz="2400" i="1" kern="0" dirty="0" smtClean="0">
                <a:solidFill>
                  <a:prstClr val="black"/>
                </a:solidFill>
                <a:latin typeface="Arial Narrow" panose="020B0606020202030204" pitchFamily="34" charset="0"/>
              </a:rPr>
              <a:t> </a:t>
            </a:r>
            <a:r>
              <a:rPr lang="en-US" sz="2400" i="1" kern="0" dirty="0" err="1" smtClean="0">
                <a:solidFill>
                  <a:prstClr val="black"/>
                </a:solidFill>
                <a:latin typeface="Arial Narrow" panose="020B0606020202030204" pitchFamily="34" charset="0"/>
              </a:rPr>
              <a:t>contexto</a:t>
            </a:r>
            <a:r>
              <a:rPr lang="en-US" sz="2400" i="1" kern="0" dirty="0" smtClean="0">
                <a:solidFill>
                  <a:prstClr val="black"/>
                </a:solidFill>
                <a:latin typeface="Arial Narrow" panose="020B0606020202030204" pitchFamily="34" charset="0"/>
              </a:rPr>
              <a:t> 1.1</a:t>
            </a:r>
            <a:endParaRPr lang="pt-PT" sz="2400" i="1" kern="0" dirty="0">
              <a:solidFill>
                <a:prstClr val="black"/>
              </a:solidFill>
              <a:latin typeface="Arial Narrow" panose="020B0606020202030204" pitchFamily="34" charset="0"/>
            </a:endParaRPr>
          </a:p>
          <a:p>
            <a:pPr algn="ctr">
              <a:lnSpc>
                <a:spcPct val="150000"/>
              </a:lnSpc>
              <a:buClr>
                <a:srgbClr val="7598D9">
                  <a:lumMod val="75000"/>
                </a:srgbClr>
              </a:buClr>
              <a:buSzPct val="102000"/>
              <a:defRPr/>
            </a:pPr>
            <a:r>
              <a:rPr lang="en-US" sz="2400" kern="0" dirty="0" err="1">
                <a:solidFill>
                  <a:prstClr val="black"/>
                </a:solidFill>
                <a:latin typeface="Arial Narrow" panose="020B0606020202030204" pitchFamily="34" charset="0"/>
              </a:rPr>
              <a:t>Referências</a:t>
            </a:r>
            <a:r>
              <a:rPr lang="en-US" sz="2400" kern="0" dirty="0">
                <a:solidFill>
                  <a:prstClr val="black"/>
                </a:solidFill>
                <a:latin typeface="Arial Narrow" panose="020B0606020202030204" pitchFamily="34" charset="0"/>
              </a:rPr>
              <a:t> &amp; </a:t>
            </a:r>
            <a:r>
              <a:rPr lang="en-US" sz="2400" kern="0" dirty="0" err="1">
                <a:solidFill>
                  <a:prstClr val="black"/>
                </a:solidFill>
                <a:latin typeface="Arial Narrow" panose="020B0606020202030204" pitchFamily="34" charset="0"/>
              </a:rPr>
              <a:t>Recursos</a:t>
            </a:r>
            <a:endParaRPr lang="en-US" sz="2400" kern="0" dirty="0">
              <a:solidFill>
                <a:prstClr val="black"/>
              </a:solidFill>
              <a:latin typeface="Arial Narrow" panose="020B0606020202030204" pitchFamily="34" charset="0"/>
            </a:endParaRPr>
          </a:p>
          <a:p>
            <a:pPr algn="ctr">
              <a:lnSpc>
                <a:spcPct val="150000"/>
              </a:lnSpc>
              <a:buClr>
                <a:srgbClr val="7598D9">
                  <a:lumMod val="75000"/>
                </a:srgbClr>
              </a:buClr>
              <a:buSzPct val="102000"/>
              <a:defRPr/>
            </a:pPr>
            <a:r>
              <a:rPr lang="en-US" sz="2400" kern="0" dirty="0" err="1">
                <a:solidFill>
                  <a:prstClr val="black"/>
                </a:solidFill>
                <a:latin typeface="Arial Narrow" panose="020B0606020202030204" pitchFamily="34" charset="0"/>
              </a:rPr>
              <a:t>Perguntas</a:t>
            </a:r>
            <a:r>
              <a:rPr lang="en-US" sz="2400" kern="0" dirty="0">
                <a:solidFill>
                  <a:prstClr val="black"/>
                </a:solidFill>
                <a:latin typeface="Arial Narrow" panose="020B0606020202030204" pitchFamily="34" charset="0"/>
              </a:rPr>
              <a:t>? </a:t>
            </a:r>
            <a:r>
              <a:rPr lang="en-US" sz="2400" kern="0" dirty="0" err="1">
                <a:solidFill>
                  <a:prstClr val="black"/>
                </a:solidFill>
                <a:latin typeface="Arial Narrow" panose="020B0606020202030204" pitchFamily="34" charset="0"/>
              </a:rPr>
              <a:t>Adeus</a:t>
            </a:r>
            <a:r>
              <a:rPr lang="en-US" sz="2400" kern="0" dirty="0">
                <a:solidFill>
                  <a:prstClr val="black"/>
                </a:solidFill>
                <a:latin typeface="Arial Narrow" panose="020B0606020202030204" pitchFamily="34" charset="0"/>
              </a:rPr>
              <a:t> &amp; </a:t>
            </a:r>
            <a:r>
              <a:rPr lang="en-US" sz="2400" kern="0" dirty="0" err="1">
                <a:solidFill>
                  <a:prstClr val="black"/>
                </a:solidFill>
                <a:latin typeface="Arial Narrow" panose="020B0606020202030204" pitchFamily="34" charset="0"/>
              </a:rPr>
              <a:t>Obrigado</a:t>
            </a:r>
            <a:r>
              <a:rPr lang="en-US" sz="2400" kern="0" dirty="0">
                <a:solidFill>
                  <a:prstClr val="black"/>
                </a:solidFill>
                <a:latin typeface="Arial Narrow" panose="020B0606020202030204" pitchFamily="34" charset="0"/>
              </a:rPr>
              <a:t> </a:t>
            </a:r>
            <a:r>
              <a:rPr lang="en-US" sz="2400" kern="0" dirty="0">
                <a:solidFill>
                  <a:prstClr val="black"/>
                </a:solidFill>
                <a:latin typeface="Arial Narrow" panose="020B0606020202030204" pitchFamily="34" charset="0"/>
                <a:sym typeface="Wingdings" panose="05000000000000000000" pitchFamily="2" charset="2"/>
              </a:rPr>
              <a:t></a:t>
            </a:r>
            <a:r>
              <a:rPr lang="en-US" sz="2400" kern="0" dirty="0">
                <a:solidFill>
                  <a:prstClr val="black"/>
                </a:solidFill>
                <a:latin typeface="Arial Narrow" panose="020B0606020202030204" pitchFamily="34" charset="0"/>
              </a:rPr>
              <a:t> </a:t>
            </a:r>
          </a:p>
        </p:txBody>
      </p:sp>
    </p:spTree>
    <p:extLst>
      <p:ext uri="{BB962C8B-B14F-4D97-AF65-F5344CB8AC3E}">
        <p14:creationId xmlns:p14="http://schemas.microsoft.com/office/powerpoint/2010/main" val="6378272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pt-PT" sz="600" dirty="0">
                <a:solidFill>
                  <a:prstClr val="black"/>
                </a:solidFill>
                <a:ea typeface="Times New Roman" panose="02020603050405020304" pitchFamily="18" charset="0"/>
              </a:rPr>
              <a:t>O apoio da Comissão Europeia à produção desta publicação não constitui um aval aos seus conteúdos, que refletem apenas os pontos de vista dos seus autores, e a Comissão não pode ser responsabilizada pelo uso que possa ser feito da informação nela contida.</a:t>
            </a:r>
            <a:endParaRPr lang="pt-PT" sz="600" dirty="0">
              <a:solidFill>
                <a:prstClr val="black"/>
              </a:solidFill>
            </a:endParaRP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28</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1989841" cy="1009651"/>
          </a:xfrm>
          <a:prstGeom prst="rect">
            <a:avLst/>
          </a:prstGeom>
          <a:solidFill>
            <a:srgbClr val="F9DBD9"/>
          </a:solidFill>
          <a:ln>
            <a:noFill/>
          </a:ln>
        </p:spPr>
        <p:txBody>
          <a:bodyPr spcFirstLastPara="1" wrap="square" lIns="121900" tIns="60933" rIns="121900" bIns="60933" anchor="ctr" anchorCtr="0">
            <a:noAutofit/>
          </a:bodyPr>
          <a:lstStyle/>
          <a:p>
            <a:r>
              <a:rPr lang="de-DE" sz="3200" b="1" dirty="0">
                <a:latin typeface="Arial Narrow" panose="020B0606020202030204" pitchFamily="34" charset="0"/>
              </a:rPr>
              <a:t>Conclusão</a:t>
            </a:r>
            <a:endParaRPr lang="en-US" sz="3200" b="1" dirty="0">
              <a:latin typeface="Arial Narrow" panose="020B0606020202030204" pitchFamily="34" charset="0"/>
            </a:endParaRP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F9DBD9"/>
          </a:solidFill>
          <a:ln>
            <a:noFill/>
          </a:ln>
        </p:spPr>
        <p:txBody>
          <a:bodyPr spcFirstLastPara="1" wrap="square" lIns="121900" tIns="60933" rIns="121900" bIns="60933" anchor="ctr" anchorCtr="0">
            <a:noAutofit/>
          </a:bodyPr>
          <a:lstStyle/>
          <a:p>
            <a:pPr marL="342900" indent="-342900" algn="just">
              <a:buClr>
                <a:schemeClr val="tx1"/>
              </a:buClr>
              <a:buSzPct val="102000"/>
              <a:buFont typeface="Arial" panose="020B0604020202020204" pitchFamily="34" charset="0"/>
              <a:buChar char="•"/>
            </a:pPr>
            <a:r>
              <a:rPr lang="pt-PT" sz="2800" dirty="0" smtClean="0">
                <a:latin typeface="Arial Narrow" panose="020B0606020202030204" pitchFamily="34" charset="0"/>
              </a:rPr>
              <a:t>A inclusão é um direito e uma responsabilidade</a:t>
            </a:r>
          </a:p>
          <a:p>
            <a:pPr marL="342900" indent="-342900" algn="just">
              <a:buClr>
                <a:schemeClr val="tx1"/>
              </a:buClr>
              <a:buSzPct val="102000"/>
              <a:buFont typeface="Arial" panose="020B0604020202020204" pitchFamily="34" charset="0"/>
              <a:buChar char="•"/>
            </a:pPr>
            <a:r>
              <a:rPr lang="pt-PT" sz="2800" dirty="0" smtClean="0">
                <a:latin typeface="Arial Narrow" panose="020B0606020202030204" pitchFamily="34" charset="0"/>
              </a:rPr>
              <a:t>A inclusão </a:t>
            </a:r>
            <a:r>
              <a:rPr lang="pt-PT" sz="2800" dirty="0" err="1" smtClean="0">
                <a:latin typeface="Arial Narrow" panose="020B0606020202030204" pitchFamily="34" charset="0"/>
              </a:rPr>
              <a:t>funiciona</a:t>
            </a:r>
            <a:r>
              <a:rPr lang="pt-PT" sz="2800" dirty="0" smtClean="0">
                <a:latin typeface="Arial Narrow" panose="020B0606020202030204" pitchFamily="34" charset="0"/>
              </a:rPr>
              <a:t> para o benefício de todos</a:t>
            </a:r>
          </a:p>
          <a:p>
            <a:pPr marL="342900" indent="-342900" algn="just">
              <a:buClr>
                <a:schemeClr val="tx1"/>
              </a:buClr>
              <a:buFont typeface="Arial" panose="020B0604020202020204" pitchFamily="34" charset="0"/>
              <a:buChar char="•"/>
              <a:defRPr/>
            </a:pPr>
            <a:r>
              <a:rPr lang="pt-PT" sz="2800" dirty="0" smtClean="0">
                <a:latin typeface="Arial Narrow" panose="020B0606020202030204" pitchFamily="34" charset="0"/>
              </a:rPr>
              <a:t>A terminologia continuará a mudar</a:t>
            </a:r>
          </a:p>
          <a:p>
            <a:pPr marL="342900" indent="-342900" algn="just">
              <a:buClr>
                <a:schemeClr val="tx1"/>
              </a:buClr>
              <a:buFont typeface="Arial" panose="020B0604020202020204" pitchFamily="34" charset="0"/>
              <a:buChar char="•"/>
              <a:defRPr/>
            </a:pPr>
            <a:r>
              <a:rPr lang="pt-PT" sz="2800" dirty="0" smtClean="0">
                <a:latin typeface="Arial Narrow" panose="020B0606020202030204" pitchFamily="34" charset="0"/>
              </a:rPr>
              <a:t>Nem todos os membros de cada grupo concordam com estas escolhas terminológicas</a:t>
            </a:r>
          </a:p>
          <a:p>
            <a:pPr marL="342900" indent="-342900" algn="just">
              <a:buClr>
                <a:schemeClr val="tx1"/>
              </a:buClr>
              <a:buFont typeface="Arial" panose="020B0604020202020204" pitchFamily="34" charset="0"/>
              <a:buChar char="•"/>
              <a:defRPr/>
            </a:pPr>
            <a:r>
              <a:rPr lang="pt-PT" sz="2800" dirty="0" smtClean="0">
                <a:latin typeface="Arial Narrow" panose="020B0606020202030204" pitchFamily="34" charset="0"/>
              </a:rPr>
              <a:t>Os agentes que estão conscientes destas questões e que mostram amabilidade e sensibilidade quando se referem a indivíduos com PEA podem evitar ofender os estudantes e as suas famílias</a:t>
            </a:r>
            <a:endParaRPr lang="pt-PT" sz="2800" dirty="0">
              <a:latin typeface="Arial Narrow" panose="020B0606020202030204" pitchFamily="34" charset="0"/>
            </a:endParaRPr>
          </a:p>
        </p:txBody>
      </p:sp>
    </p:spTree>
    <p:extLst>
      <p:ext uri="{BB962C8B-B14F-4D97-AF65-F5344CB8AC3E}">
        <p14:creationId xmlns:p14="http://schemas.microsoft.com/office/powerpoint/2010/main" val="25182469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pt-PT" sz="600" dirty="0">
                <a:solidFill>
                  <a:prstClr val="black"/>
                </a:solidFill>
                <a:ea typeface="Times New Roman" panose="02020603050405020304" pitchFamily="18" charset="0"/>
              </a:rPr>
              <a:t>O apoio da Comissão Europeia à produção desta publicação não constitui um aval aos seus conteúdos, que refletem apenas os pontos de vista dos seus autores, e a Comissão não pode ser responsabilizada pelo uso que possa ser feito da informação nela contida.</a:t>
            </a:r>
            <a:endParaRPr lang="pt-PT" sz="600" dirty="0">
              <a:solidFill>
                <a:prstClr val="black"/>
              </a:solidFill>
            </a:endParaRP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29</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6394808" cy="1009651"/>
          </a:xfrm>
          <a:prstGeom prst="rect">
            <a:avLst/>
          </a:prstGeom>
          <a:solidFill>
            <a:srgbClr val="F9DBD9"/>
          </a:solidFill>
          <a:ln>
            <a:noFill/>
          </a:ln>
        </p:spPr>
        <p:txBody>
          <a:bodyPr spcFirstLastPara="1" wrap="square" lIns="121900" tIns="60933" rIns="121900" bIns="60933" anchor="ctr" anchorCtr="0">
            <a:noAutofit/>
          </a:bodyPr>
          <a:lstStyle/>
          <a:p>
            <a:pPr lvl="0">
              <a:defRPr/>
            </a:pPr>
            <a:r>
              <a:rPr lang="pt-PT" sz="3200" b="1" dirty="0" smtClean="0">
                <a:solidFill>
                  <a:prstClr val="black"/>
                </a:solidFill>
                <a:latin typeface="Arial Narrow" panose="020B0606020202030204" pitchFamily="34" charset="0"/>
              </a:rPr>
              <a:t>Atividade: Aplicação ao contexto 1.1 </a:t>
            </a:r>
            <a:endParaRPr lang="pt-PT" sz="3200" b="1" dirty="0">
              <a:solidFill>
                <a:prstClr val="black"/>
              </a:solidFill>
              <a:latin typeface="Arial Narrow" panose="020B0606020202030204" pitchFamily="34" charset="0"/>
            </a:endParaRP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F9DBD9"/>
          </a:solidFill>
          <a:ln>
            <a:noFill/>
          </a:ln>
        </p:spPr>
        <p:txBody>
          <a:bodyPr spcFirstLastPara="1" wrap="square" lIns="121900" tIns="60933" rIns="121900" bIns="60933" anchor="t" anchorCtr="0">
            <a:noAutofit/>
          </a:bodyPr>
          <a:lstStyle/>
          <a:p>
            <a:pPr>
              <a:lnSpc>
                <a:spcPct val="150000"/>
              </a:lnSpc>
            </a:pPr>
            <a:r>
              <a:rPr lang="pt-PT" sz="2800" b="1" dirty="0" smtClean="0">
                <a:latin typeface="Arial Narrow" panose="020B0606020202030204" pitchFamily="34" charset="0"/>
              </a:rPr>
              <a:t>Perguntas para refletir</a:t>
            </a:r>
            <a:r>
              <a:rPr lang="en-US" sz="2800" b="1" dirty="0" smtClean="0">
                <a:latin typeface="Arial Narrow" panose="020B0606020202030204" pitchFamily="34" charset="0"/>
              </a:rPr>
              <a:t>:</a:t>
            </a:r>
            <a:endParaRPr lang="pt-PT" sz="2000" dirty="0">
              <a:latin typeface="Arial Narrow" panose="020B0606020202030204" pitchFamily="34" charset="0"/>
            </a:endParaRPr>
          </a:p>
          <a:p>
            <a:pPr>
              <a:lnSpc>
                <a:spcPct val="150000"/>
              </a:lnSpc>
            </a:pPr>
            <a:r>
              <a:rPr lang="en-US" sz="2000" b="1" dirty="0">
                <a:latin typeface="Arial Narrow" panose="020B0606020202030204" pitchFamily="34" charset="0"/>
              </a:rPr>
              <a:t>a.</a:t>
            </a:r>
            <a:r>
              <a:rPr lang="en-US" sz="2000" dirty="0">
                <a:latin typeface="Arial Narrow" panose="020B0606020202030204" pitchFamily="34" charset="0"/>
              </a:rPr>
              <a:t> </a:t>
            </a:r>
            <a:r>
              <a:rPr lang="pt-PT" sz="2000" dirty="0" smtClean="0">
                <a:latin typeface="Arial Narrow" panose="020B0606020202030204" pitchFamily="34" charset="0"/>
              </a:rPr>
              <a:t>Quais eram as minhas assunções acerca deste tópico</a:t>
            </a:r>
            <a:r>
              <a:rPr lang="en-US" sz="2000" dirty="0" smtClean="0">
                <a:latin typeface="Arial Narrow" panose="020B0606020202030204" pitchFamily="34" charset="0"/>
              </a:rPr>
              <a:t>?</a:t>
            </a:r>
            <a:endParaRPr lang="pt-PT" sz="2000" dirty="0">
              <a:latin typeface="Arial Narrow" panose="020B0606020202030204" pitchFamily="34" charset="0"/>
            </a:endParaRPr>
          </a:p>
          <a:p>
            <a:pPr>
              <a:lnSpc>
                <a:spcPct val="150000"/>
              </a:lnSpc>
            </a:pPr>
            <a:r>
              <a:rPr lang="en-US" sz="2000" b="1" dirty="0">
                <a:latin typeface="Arial Narrow" panose="020B0606020202030204" pitchFamily="34" charset="0"/>
              </a:rPr>
              <a:t>b.</a:t>
            </a:r>
            <a:r>
              <a:rPr lang="en-US" sz="2000" dirty="0">
                <a:latin typeface="Arial Narrow" panose="020B0606020202030204" pitchFamily="34" charset="0"/>
              </a:rPr>
              <a:t> </a:t>
            </a:r>
            <a:r>
              <a:rPr lang="pt-PT" sz="2000" dirty="0" smtClean="0">
                <a:latin typeface="Arial Narrow" panose="020B0606020202030204" pitchFamily="34" charset="0"/>
              </a:rPr>
              <a:t>Como se originaram as assunções que eu tinha acerca deste tópico</a:t>
            </a:r>
            <a:r>
              <a:rPr lang="en-US" sz="2000" dirty="0" smtClean="0">
                <a:latin typeface="Arial Narrow" panose="020B0606020202030204" pitchFamily="34" charset="0"/>
              </a:rPr>
              <a:t>?</a:t>
            </a:r>
            <a:endParaRPr lang="pt-PT" sz="2000" dirty="0">
              <a:latin typeface="Arial Narrow" panose="020B0606020202030204" pitchFamily="34" charset="0"/>
            </a:endParaRPr>
          </a:p>
          <a:p>
            <a:pPr>
              <a:lnSpc>
                <a:spcPct val="150000"/>
              </a:lnSpc>
            </a:pPr>
            <a:r>
              <a:rPr lang="en-US" sz="2000" b="1" dirty="0">
                <a:latin typeface="Arial Narrow" panose="020B0606020202030204" pitchFamily="34" charset="0"/>
              </a:rPr>
              <a:t>c.</a:t>
            </a:r>
            <a:r>
              <a:rPr lang="en-US" sz="2000" dirty="0">
                <a:latin typeface="Arial Narrow" panose="020B0606020202030204" pitchFamily="34" charset="0"/>
              </a:rPr>
              <a:t> De que forma é que as </a:t>
            </a:r>
            <a:r>
              <a:rPr lang="pt-PT" sz="2000" dirty="0" smtClean="0">
                <a:latin typeface="Arial Narrow" panose="020B0606020202030204" pitchFamily="34" charset="0"/>
              </a:rPr>
              <a:t>minhas assunções acerca deste tópico são as mesmas ou diferem das que eu tinha quando comecei este módulo</a:t>
            </a:r>
            <a:r>
              <a:rPr lang="en-US" sz="2000" dirty="0" smtClean="0">
                <a:latin typeface="Arial Narrow" panose="020B0606020202030204" pitchFamily="34" charset="0"/>
              </a:rPr>
              <a:t>?</a:t>
            </a:r>
            <a:endParaRPr lang="pt-PT" sz="2000" dirty="0">
              <a:latin typeface="Arial Narrow" panose="020B0606020202030204" pitchFamily="34" charset="0"/>
            </a:endParaRPr>
          </a:p>
          <a:p>
            <a:pPr>
              <a:lnSpc>
                <a:spcPct val="150000"/>
              </a:lnSpc>
            </a:pPr>
            <a:r>
              <a:rPr lang="en-US" sz="2000" b="1" dirty="0">
                <a:latin typeface="Arial Narrow" panose="020B0606020202030204" pitchFamily="34" charset="0"/>
              </a:rPr>
              <a:t>d.</a:t>
            </a:r>
            <a:r>
              <a:rPr lang="en-US" sz="2000" dirty="0">
                <a:latin typeface="Arial Narrow" panose="020B0606020202030204" pitchFamily="34" charset="0"/>
              </a:rPr>
              <a:t> </a:t>
            </a:r>
            <a:r>
              <a:rPr lang="pt-PT" sz="2000" dirty="0" smtClean="0">
                <a:latin typeface="Arial Narrow" panose="020B0606020202030204" pitchFamily="34" charset="0"/>
              </a:rPr>
              <a:t>O que me surpreendeu? O que me deixou incomodado</a:t>
            </a:r>
            <a:r>
              <a:rPr lang="en-US" sz="2000" dirty="0" smtClean="0">
                <a:latin typeface="Arial Narrow" panose="020B0606020202030204" pitchFamily="34" charset="0"/>
              </a:rPr>
              <a:t>?</a:t>
            </a:r>
            <a:endParaRPr lang="pt-PT" sz="2000" dirty="0">
              <a:latin typeface="Arial Narrow" panose="020B0606020202030204" pitchFamily="34" charset="0"/>
            </a:endParaRPr>
          </a:p>
          <a:p>
            <a:pPr>
              <a:lnSpc>
                <a:spcPct val="150000"/>
              </a:lnSpc>
            </a:pPr>
            <a:r>
              <a:rPr lang="en-US" sz="2000" b="1" dirty="0">
                <a:latin typeface="Arial Narrow" panose="020B0606020202030204" pitchFamily="34" charset="0"/>
              </a:rPr>
              <a:t>e.</a:t>
            </a:r>
            <a:r>
              <a:rPr lang="en-US" sz="2000" dirty="0">
                <a:latin typeface="Arial Narrow" panose="020B0606020202030204" pitchFamily="34" charset="0"/>
              </a:rPr>
              <a:t> </a:t>
            </a:r>
            <a:r>
              <a:rPr lang="pt-PT" sz="2000" dirty="0" smtClean="0">
                <a:latin typeface="Arial Narrow" panose="020B0606020202030204" pitchFamily="34" charset="0"/>
              </a:rPr>
              <a:t>De que forma vou adaptar este conhecimento ao meu local de trabalho</a:t>
            </a:r>
            <a:r>
              <a:rPr lang="en-US" sz="2000" dirty="0" smtClean="0">
                <a:latin typeface="Arial Narrow" panose="020B0606020202030204" pitchFamily="34" charset="0"/>
              </a:rPr>
              <a:t>?</a:t>
            </a:r>
            <a:endParaRPr lang="pt-PT" sz="2000" dirty="0">
              <a:latin typeface="Arial Narrow" panose="020B0606020202030204" pitchFamily="34" charset="0"/>
            </a:endParaRPr>
          </a:p>
          <a:p>
            <a:pPr>
              <a:lnSpc>
                <a:spcPct val="150000"/>
              </a:lnSpc>
            </a:pPr>
            <a:r>
              <a:rPr lang="en-US" sz="2000" b="1" dirty="0">
                <a:latin typeface="Arial Narrow" panose="020B0606020202030204" pitchFamily="34" charset="0"/>
              </a:rPr>
              <a:t>f. </a:t>
            </a:r>
            <a:r>
              <a:rPr lang="pt-PT" sz="2000" dirty="0" smtClean="0">
                <a:latin typeface="Arial Narrow" panose="020B0606020202030204" pitchFamily="34" charset="0"/>
              </a:rPr>
              <a:t>Quais são as principais barreiras que encontro no meu local de trabalho a uma inclusão efetiva das pessoas com PEA? Explique</a:t>
            </a:r>
            <a:r>
              <a:rPr lang="en-US" sz="2000" dirty="0" smtClean="0">
                <a:latin typeface="Arial Narrow" panose="020B0606020202030204" pitchFamily="34" charset="0"/>
              </a:rPr>
              <a:t>.</a:t>
            </a:r>
            <a:endParaRPr lang="pt-PT" sz="2800" dirty="0">
              <a:latin typeface="Arial Narrow" panose="020B0606020202030204" pitchFamily="34" charset="0"/>
            </a:endParaRPr>
          </a:p>
        </p:txBody>
      </p:sp>
    </p:spTree>
    <p:extLst>
      <p:ext uri="{BB962C8B-B14F-4D97-AF65-F5344CB8AC3E}">
        <p14:creationId xmlns:p14="http://schemas.microsoft.com/office/powerpoint/2010/main" val="4288284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3</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2743200" cy="1009651"/>
          </a:xfrm>
          <a:prstGeom prst="rect">
            <a:avLst/>
          </a:prstGeom>
          <a:solidFill>
            <a:srgbClr val="FFF2CC"/>
          </a:solidFill>
          <a:ln>
            <a:noFill/>
          </a:ln>
        </p:spPr>
        <p:txBody>
          <a:bodyPr spcFirstLastPara="1" wrap="square" lIns="121900" tIns="60933" rIns="121900" bIns="60933" anchor="ctr" anchorCtr="0">
            <a:noAutofit/>
          </a:bodyPr>
          <a:lstStyle/>
          <a:p>
            <a:pPr algn="ctr"/>
            <a:r>
              <a:rPr lang="it" sz="4800" b="1" dirty="0">
                <a:solidFill>
                  <a:srgbClr val="000000"/>
                </a:solidFill>
                <a:latin typeface="Arial Narrow"/>
                <a:ea typeface="Arial Narrow"/>
                <a:cs typeface="Arial Narrow"/>
                <a:sym typeface="Arial Narrow"/>
              </a:rPr>
              <a:t>Objetivo      </a:t>
            </a:r>
            <a:endParaRPr sz="3600"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FFF2CC"/>
          </a:solidFill>
          <a:ln>
            <a:noFill/>
          </a:ln>
        </p:spPr>
        <p:txBody>
          <a:bodyPr spcFirstLastPara="1" wrap="square" lIns="121900" tIns="60933" rIns="121900" bIns="60933" anchor="t" anchorCtr="0">
            <a:noAutofit/>
          </a:bodyPr>
          <a:lstStyle/>
          <a:p>
            <a:pPr algn="ctr" defTabSz="685800"/>
            <a:r>
              <a:rPr lang="pt-PT" sz="3200" b="1" dirty="0" smtClean="0">
                <a:solidFill>
                  <a:prstClr val="black"/>
                </a:solidFill>
                <a:latin typeface="Arial Narrow" panose="020B0606020202030204" pitchFamily="34" charset="0"/>
              </a:rPr>
              <a:t>Módulo 1: </a:t>
            </a:r>
            <a:r>
              <a:rPr lang="pt-PT" sz="3200" b="1" dirty="0" smtClean="0">
                <a:solidFill>
                  <a:prstClr val="black"/>
                </a:solidFill>
                <a:latin typeface="Arial Narrow" panose="020B0606020202030204" pitchFamily="34" charset="0"/>
              </a:rPr>
              <a:t>Promovendo </a:t>
            </a:r>
            <a:r>
              <a:rPr lang="pt-PT" sz="3200" b="1" dirty="0" smtClean="0">
                <a:solidFill>
                  <a:prstClr val="black"/>
                </a:solidFill>
                <a:latin typeface="Arial Narrow" panose="020B0606020202030204" pitchFamily="34" charset="0"/>
              </a:rPr>
              <a:t>uma sociedade inclusiva</a:t>
            </a:r>
          </a:p>
          <a:p>
            <a:pPr algn="ctr" defTabSz="685800"/>
            <a:endParaRPr lang="pt-PT" sz="3200" dirty="0" smtClean="0">
              <a:solidFill>
                <a:prstClr val="black"/>
              </a:solidFill>
              <a:latin typeface="Arial Narrow" panose="020B0606020202030204" pitchFamily="34" charset="0"/>
            </a:endParaRPr>
          </a:p>
          <a:p>
            <a:pPr algn="just" defTabSz="685800">
              <a:lnSpc>
                <a:spcPct val="150000"/>
              </a:lnSpc>
            </a:pPr>
            <a:r>
              <a:rPr lang="pt-PT" sz="3200" dirty="0" smtClean="0">
                <a:solidFill>
                  <a:prstClr val="black"/>
                </a:solidFill>
                <a:latin typeface="Arial Narrow" panose="020B0606020202030204" pitchFamily="34" charset="0"/>
              </a:rPr>
              <a:t>Desenvolver e alargar competências para compreender a racionalidade de uma sociedade inclusiva e a sua relevância para o sucesso e bem-estar das pessoas com Perturbação do Espetro do Autismo</a:t>
            </a:r>
            <a:endParaRPr lang="pt-PT" sz="3200" dirty="0">
              <a:solidFill>
                <a:prstClr val="black"/>
              </a:solidFill>
              <a:latin typeface="Arial Narrow" panose="020B0606020202030204" pitchFamily="34" charset="0"/>
            </a:endParaRPr>
          </a:p>
        </p:txBody>
      </p:sp>
    </p:spTree>
    <p:extLst>
      <p:ext uri="{BB962C8B-B14F-4D97-AF65-F5344CB8AC3E}">
        <p14:creationId xmlns:p14="http://schemas.microsoft.com/office/powerpoint/2010/main" val="1191272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pt-PT" sz="600" dirty="0">
                <a:solidFill>
                  <a:prstClr val="black"/>
                </a:solidFill>
                <a:ea typeface="Times New Roman" panose="02020603050405020304" pitchFamily="18" charset="0"/>
              </a:rPr>
              <a:t>O apoio da Comissão Europeia à produção desta publicação não constitui um aval aos seus conteúdos, que refletem apenas os pontos de vista dos seus autores, e a Comissão não pode ser responsabilizada pelo uso que possa ser feito da informação nela contida.</a:t>
            </a:r>
            <a:endParaRPr lang="pt-PT" sz="600" dirty="0">
              <a:solidFill>
                <a:prstClr val="black"/>
              </a:solidFill>
            </a:endParaRP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30</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2366913" cy="1009651"/>
          </a:xfrm>
          <a:prstGeom prst="rect">
            <a:avLst/>
          </a:prstGeom>
          <a:solidFill>
            <a:srgbClr val="F9DBD9"/>
          </a:solidFill>
          <a:ln>
            <a:noFill/>
          </a:ln>
        </p:spPr>
        <p:txBody>
          <a:bodyPr spcFirstLastPara="1" wrap="square" lIns="121900" tIns="60933" rIns="121900" bIns="60933" anchor="ctr" anchorCtr="0">
            <a:noAutofit/>
          </a:bodyPr>
          <a:lstStyle/>
          <a:p>
            <a:r>
              <a:rPr lang="en-GB" sz="3200" b="1" kern="0" dirty="0" err="1">
                <a:solidFill>
                  <a:prstClr val="black"/>
                </a:solidFill>
                <a:latin typeface="Arial Narrow" panose="020B0606020202030204" pitchFamily="34" charset="0"/>
              </a:rPr>
              <a:t>Referências</a:t>
            </a:r>
            <a:endParaRPr lang="en-US" sz="3200" dirty="0">
              <a:solidFill>
                <a:prstClr val="black"/>
              </a:solidFill>
              <a:latin typeface="Arial Narrow" panose="020B0606020202030204" pitchFamily="34" charset="0"/>
            </a:endParaRP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F9DBD9"/>
          </a:solidFill>
          <a:ln>
            <a:noFill/>
          </a:ln>
        </p:spPr>
        <p:txBody>
          <a:bodyPr spcFirstLastPara="1" wrap="square" lIns="121900" tIns="60933" rIns="121900" bIns="60933" anchor="t" anchorCtr="0">
            <a:noAutofit/>
          </a:bodyPr>
          <a:lstStyle/>
          <a:p>
            <a:pPr marL="457200" indent="-457200">
              <a:buFont typeface="Arial" panose="020B0604020202020204" pitchFamily="34" charset="0"/>
              <a:buChar char="•"/>
              <a:defRPr/>
            </a:pPr>
            <a:r>
              <a:rPr lang="en-US" sz="2000" dirty="0">
                <a:solidFill>
                  <a:prstClr val="black"/>
                </a:solidFill>
                <a:latin typeface="Arial Narrow" panose="020B0606020202030204" pitchFamily="34" charset="0"/>
              </a:rPr>
              <a:t>Botha, M., Hanlon, J. &amp; Williams, G.L. (2021). Does Language Matter? Identity-First Versus Person-First Language Use in Autism Research: A Response to </a:t>
            </a:r>
            <a:r>
              <a:rPr lang="en-US" sz="2000" dirty="0" err="1">
                <a:solidFill>
                  <a:prstClr val="black"/>
                </a:solidFill>
                <a:latin typeface="Arial Narrow" panose="020B0606020202030204" pitchFamily="34" charset="0"/>
              </a:rPr>
              <a:t>Vivanti</a:t>
            </a:r>
            <a:r>
              <a:rPr lang="en-US" sz="2000" dirty="0">
                <a:solidFill>
                  <a:prstClr val="black"/>
                </a:solidFill>
                <a:latin typeface="Arial Narrow" panose="020B0606020202030204" pitchFamily="34" charset="0"/>
              </a:rPr>
              <a:t>. </a:t>
            </a:r>
            <a:r>
              <a:rPr lang="en-US" sz="2000" i="1" dirty="0">
                <a:solidFill>
                  <a:prstClr val="black"/>
                </a:solidFill>
                <a:latin typeface="Arial Narrow" panose="020B0606020202030204" pitchFamily="34" charset="0"/>
              </a:rPr>
              <a:t> Journal of Autism and Developmental. Online. </a:t>
            </a:r>
            <a:r>
              <a:rPr lang="en-US" sz="2000" dirty="0">
                <a:solidFill>
                  <a:prstClr val="black"/>
                </a:solidFill>
                <a:latin typeface="Arial Narrow" panose="020B0606020202030204" pitchFamily="34" charset="0"/>
                <a:hlinkClick r:id="rId2"/>
              </a:rPr>
              <a:t>https://doi.org/10.1007/s10803-020-04858-w</a:t>
            </a:r>
            <a:endParaRPr lang="en-US" sz="2000" dirty="0">
              <a:solidFill>
                <a:prstClr val="black"/>
              </a:solidFill>
              <a:latin typeface="Arial Narrow" panose="020B0606020202030204" pitchFamily="34" charset="0"/>
            </a:endParaRPr>
          </a:p>
          <a:p>
            <a:pPr marL="457200" indent="-457200" algn="just">
              <a:buFont typeface="Arial" panose="020B0604020202020204" pitchFamily="34" charset="0"/>
              <a:buChar char="•"/>
            </a:pPr>
            <a:r>
              <a:rPr lang="en-US" sz="2000" dirty="0" err="1">
                <a:latin typeface="Arial Narrow" panose="020B0606020202030204" pitchFamily="34" charset="0"/>
              </a:rPr>
              <a:t>Dillenburger</a:t>
            </a:r>
            <a:r>
              <a:rPr lang="en-US" sz="2000" dirty="0">
                <a:latin typeface="Arial Narrow" panose="020B0606020202030204" pitchFamily="34" charset="0"/>
              </a:rPr>
              <a:t>, K., </a:t>
            </a:r>
            <a:r>
              <a:rPr lang="en-US" sz="2000" dirty="0" err="1">
                <a:latin typeface="Arial Narrow" panose="020B0606020202030204" pitchFamily="34" charset="0"/>
              </a:rPr>
              <a:t>McKerr</a:t>
            </a:r>
            <a:r>
              <a:rPr lang="en-US" sz="2000" dirty="0">
                <a:latin typeface="Arial Narrow" panose="020B0606020202030204" pitchFamily="34" charset="0"/>
              </a:rPr>
              <a:t>, L., Jordan, J. A., Devine, P., &amp; Keenan, M. (2015). Creating an Inclusive Society… How Close are We in Relation to Autism Spectrum Disorder? A General Population Survey. </a:t>
            </a:r>
            <a:r>
              <a:rPr lang="en-US" sz="2000" i="1" dirty="0">
                <a:latin typeface="Arial Narrow" panose="020B0606020202030204" pitchFamily="34" charset="0"/>
              </a:rPr>
              <a:t>Journal of Applied Research in Intellectual Disabilities</a:t>
            </a:r>
            <a:r>
              <a:rPr lang="en-US" sz="2000" dirty="0">
                <a:latin typeface="Arial Narrow" panose="020B0606020202030204" pitchFamily="34" charset="0"/>
              </a:rPr>
              <a:t>, 28(4), 330-340. </a:t>
            </a:r>
            <a:r>
              <a:rPr lang="en-US" sz="2000" dirty="0">
                <a:latin typeface="Arial Narrow" panose="020B0606020202030204" pitchFamily="34" charset="0"/>
                <a:hlinkClick r:id="rId3"/>
              </a:rPr>
              <a:t>https://doi.org/10.1111/jar.12144</a:t>
            </a:r>
            <a:endParaRPr lang="en-US" sz="2000" dirty="0">
              <a:latin typeface="Arial Narrow" panose="020B0606020202030204" pitchFamily="34" charset="0"/>
            </a:endParaRPr>
          </a:p>
          <a:p>
            <a:pPr marL="457200" indent="-457200" algn="just">
              <a:buFont typeface="Arial" panose="020B0604020202020204" pitchFamily="34" charset="0"/>
              <a:buChar char="•"/>
            </a:pPr>
            <a:r>
              <a:rPr lang="en-US" sz="2000" dirty="0">
                <a:latin typeface="Arial Narrow" panose="020B0606020202030204" pitchFamily="34" charset="0"/>
              </a:rPr>
              <a:t>Schaffner C.B. &amp; </a:t>
            </a:r>
            <a:r>
              <a:rPr lang="en-US" sz="2000" dirty="0" err="1">
                <a:latin typeface="Arial Narrow" panose="020B0606020202030204" pitchFamily="34" charset="0"/>
              </a:rPr>
              <a:t>Buswell</a:t>
            </a:r>
            <a:r>
              <a:rPr lang="en-US" sz="2000" dirty="0">
                <a:latin typeface="Arial Narrow" panose="020B0606020202030204" pitchFamily="34" charset="0"/>
              </a:rPr>
              <a:t>, B.E. (1996). Ten critical elements for creating inclusive and effective </a:t>
            </a:r>
            <a:r>
              <a:rPr lang="en-US" sz="2000" dirty="0" err="1">
                <a:latin typeface="Arial Narrow" panose="020B0606020202030204" pitchFamily="34" charset="0"/>
              </a:rPr>
              <a:t>scholl</a:t>
            </a:r>
            <a:r>
              <a:rPr lang="en-US" sz="2000" dirty="0">
                <a:latin typeface="Arial Narrow" panose="020B0606020202030204" pitchFamily="34" charset="0"/>
              </a:rPr>
              <a:t> communities. In S. </a:t>
            </a:r>
            <a:r>
              <a:rPr lang="en-US" sz="2000" dirty="0" err="1">
                <a:latin typeface="Arial Narrow" panose="020B0606020202030204" pitchFamily="34" charset="0"/>
              </a:rPr>
              <a:t>Stainback</a:t>
            </a:r>
            <a:r>
              <a:rPr lang="en-US" sz="2000" dirty="0">
                <a:latin typeface="Arial Narrow" panose="020B0606020202030204" pitchFamily="34" charset="0"/>
              </a:rPr>
              <a:t> &amp; W. </a:t>
            </a:r>
            <a:r>
              <a:rPr lang="en-US" sz="2000" dirty="0" err="1">
                <a:latin typeface="Arial Narrow" panose="020B0606020202030204" pitchFamily="34" charset="0"/>
              </a:rPr>
              <a:t>Stainback</a:t>
            </a:r>
            <a:r>
              <a:rPr lang="en-US" sz="2000" dirty="0">
                <a:latin typeface="Arial Narrow" panose="020B0606020202030204" pitchFamily="34" charset="0"/>
              </a:rPr>
              <a:t> (Eds.). </a:t>
            </a:r>
            <a:r>
              <a:rPr lang="en-US" sz="2000" i="1" dirty="0">
                <a:latin typeface="Arial Narrow" panose="020B0606020202030204" pitchFamily="34" charset="0"/>
              </a:rPr>
              <a:t>Inclusion: A guide for educators </a:t>
            </a:r>
            <a:r>
              <a:rPr lang="en-US" sz="2000" dirty="0">
                <a:latin typeface="Arial Narrow" panose="020B0606020202030204" pitchFamily="34" charset="0"/>
              </a:rPr>
              <a:t>(pp. 49-66). Paul Brookes.</a:t>
            </a:r>
          </a:p>
          <a:p>
            <a:pPr marL="457200" indent="-457200" algn="just">
              <a:buFont typeface="Arial" panose="020B0604020202020204" pitchFamily="34" charset="0"/>
              <a:buChar char="•"/>
            </a:pPr>
            <a:r>
              <a:rPr lang="en-GB" sz="2000" dirty="0">
                <a:solidFill>
                  <a:prstClr val="black"/>
                </a:solidFill>
                <a:latin typeface="Arial Narrow" panose="020B0606020202030204" pitchFamily="34" charset="0"/>
              </a:rPr>
              <a:t>Smith, D. D. (2007). </a:t>
            </a:r>
            <a:r>
              <a:rPr lang="en-GB" sz="2000" i="1" dirty="0">
                <a:solidFill>
                  <a:prstClr val="black"/>
                </a:solidFill>
                <a:latin typeface="Arial Narrow" panose="020B0606020202030204" pitchFamily="34" charset="0"/>
              </a:rPr>
              <a:t>Introduction to special education: Making a difference</a:t>
            </a:r>
            <a:r>
              <a:rPr lang="en-GB" sz="2000" dirty="0">
                <a:solidFill>
                  <a:prstClr val="black"/>
                </a:solidFill>
                <a:latin typeface="Arial Narrow" panose="020B0606020202030204" pitchFamily="34" charset="0"/>
              </a:rPr>
              <a:t>. Boston: </a:t>
            </a:r>
            <a:r>
              <a:rPr lang="en-GB" sz="2000" dirty="0" err="1">
                <a:solidFill>
                  <a:prstClr val="black"/>
                </a:solidFill>
                <a:latin typeface="Arial Narrow" panose="020B0606020202030204" pitchFamily="34" charset="0"/>
              </a:rPr>
              <a:t>Allyn</a:t>
            </a:r>
            <a:r>
              <a:rPr lang="en-GB" sz="2000" dirty="0">
                <a:solidFill>
                  <a:prstClr val="black"/>
                </a:solidFill>
                <a:latin typeface="Arial Narrow" panose="020B0606020202030204" pitchFamily="34" charset="0"/>
              </a:rPr>
              <a:t> and Bacon.</a:t>
            </a:r>
            <a:endParaRPr lang="pt-PT" sz="2000" dirty="0">
              <a:solidFill>
                <a:prstClr val="black"/>
              </a:solidFill>
              <a:latin typeface="Arial Narrow" panose="020B0606020202030204" pitchFamily="34" charset="0"/>
            </a:endParaRPr>
          </a:p>
          <a:p>
            <a:pPr marL="457200" indent="-457200" algn="just">
              <a:buFont typeface="Arial" panose="020B0604020202020204" pitchFamily="34" charset="0"/>
              <a:buChar char="•"/>
            </a:pPr>
            <a:r>
              <a:rPr lang="pt-PT" sz="2000" dirty="0" err="1">
                <a:latin typeface="Arial Narrow" panose="020B0606020202030204" pitchFamily="34" charset="0"/>
              </a:rPr>
              <a:t>McMaster</a:t>
            </a:r>
            <a:r>
              <a:rPr lang="pt-PT" sz="2000" dirty="0">
                <a:latin typeface="Arial Narrow" panose="020B0606020202030204" pitchFamily="34" charset="0"/>
              </a:rPr>
              <a:t>, C. (2006)</a:t>
            </a:r>
            <a:r>
              <a:rPr lang="en-US" sz="2000" dirty="0">
                <a:latin typeface="Arial Narrow" panose="020B0606020202030204" pitchFamily="34" charset="0"/>
              </a:rPr>
              <a:t>. Elements of inclusion: Findings from the Field. </a:t>
            </a:r>
            <a:r>
              <a:rPr lang="pt-PT" sz="2000" i="1" dirty="0" err="1">
                <a:latin typeface="Arial Narrow" panose="020B0606020202030204" pitchFamily="34" charset="0"/>
              </a:rPr>
              <a:t>Kairarang</a:t>
            </a:r>
            <a:r>
              <a:rPr lang="pt-PT" sz="2000" dirty="0" err="1">
                <a:latin typeface="Arial Narrow" panose="020B0606020202030204" pitchFamily="34" charset="0"/>
              </a:rPr>
              <a:t>a</a:t>
            </a:r>
            <a:r>
              <a:rPr lang="pt-PT" sz="2000" dirty="0">
                <a:latin typeface="Arial Narrow" panose="020B0606020202030204" pitchFamily="34" charset="0"/>
              </a:rPr>
              <a:t>, </a:t>
            </a:r>
            <a:r>
              <a:rPr lang="pt-PT" sz="2000" i="1" dirty="0">
                <a:latin typeface="Arial Narrow" panose="020B0606020202030204" pitchFamily="34" charset="0"/>
              </a:rPr>
              <a:t>15</a:t>
            </a:r>
            <a:r>
              <a:rPr lang="pt-PT" sz="2000" dirty="0">
                <a:latin typeface="Arial Narrow" panose="020B0606020202030204" pitchFamily="34" charset="0"/>
              </a:rPr>
              <a:t>(1), 42-49.</a:t>
            </a:r>
            <a:endParaRPr lang="en-US" sz="2000" dirty="0">
              <a:latin typeface="Arial Narrow" panose="020B0606020202030204" pitchFamily="34" charset="0"/>
            </a:endParaRPr>
          </a:p>
          <a:p>
            <a:pPr marL="457200" indent="-457200" algn="just">
              <a:buFont typeface="Arial" panose="020B0604020202020204" pitchFamily="34" charset="0"/>
              <a:buChar char="•"/>
            </a:pPr>
            <a:r>
              <a:rPr lang="en-US" sz="2000" dirty="0">
                <a:latin typeface="Arial Narrow" panose="020B0606020202030204" pitchFamily="34" charset="0"/>
              </a:rPr>
              <a:t>Thomas, G. (1997). Inclusive schools for an inclusive society. </a:t>
            </a:r>
            <a:r>
              <a:rPr lang="en-US" sz="2000" i="1" dirty="0">
                <a:latin typeface="Arial Narrow" panose="020B0606020202030204" pitchFamily="34" charset="0"/>
              </a:rPr>
              <a:t>British Journal of Special Education</a:t>
            </a:r>
            <a:r>
              <a:rPr lang="en-US" sz="2000" dirty="0">
                <a:latin typeface="Arial Narrow" panose="020B0606020202030204" pitchFamily="34" charset="0"/>
              </a:rPr>
              <a:t>, 24 (3), 103-107.</a:t>
            </a:r>
          </a:p>
        </p:txBody>
      </p:sp>
    </p:spTree>
    <p:extLst>
      <p:ext uri="{BB962C8B-B14F-4D97-AF65-F5344CB8AC3E}">
        <p14:creationId xmlns:p14="http://schemas.microsoft.com/office/powerpoint/2010/main" val="39061908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pt-PT" sz="600" dirty="0">
                <a:solidFill>
                  <a:prstClr val="black"/>
                </a:solidFill>
                <a:ea typeface="Times New Roman" panose="02020603050405020304" pitchFamily="18" charset="0"/>
              </a:rPr>
              <a:t>O apoio da Comissão Europeia à produção desta publicação não constitui um aval aos seus conteúdos, que refletem apenas os pontos de vista dos seus autores, e a Comissão não pode ser responsabilizada pelo uso que possa ser feito da informação nela contida.</a:t>
            </a:r>
            <a:endParaRPr lang="pt-PT" sz="600" dirty="0">
              <a:solidFill>
                <a:prstClr val="black"/>
              </a:solidFill>
            </a:endParaRP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31</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2225511" cy="1009651"/>
          </a:xfrm>
          <a:prstGeom prst="rect">
            <a:avLst/>
          </a:prstGeom>
          <a:solidFill>
            <a:srgbClr val="F9DBD9"/>
          </a:solidFill>
          <a:ln>
            <a:noFill/>
          </a:ln>
        </p:spPr>
        <p:txBody>
          <a:bodyPr spcFirstLastPara="1" wrap="square" lIns="121900" tIns="60933" rIns="121900" bIns="60933" anchor="ctr" anchorCtr="0">
            <a:noAutofit/>
          </a:bodyPr>
          <a:lstStyle/>
          <a:p>
            <a:r>
              <a:rPr lang="en-GB" sz="3200" b="1" kern="0" dirty="0" err="1">
                <a:solidFill>
                  <a:prstClr val="black"/>
                </a:solidFill>
                <a:latin typeface="Arial Narrow" panose="020B0606020202030204" pitchFamily="34" charset="0"/>
              </a:rPr>
              <a:t>Referências</a:t>
            </a:r>
            <a:endParaRPr lang="en-US" sz="3200" dirty="0">
              <a:solidFill>
                <a:prstClr val="black"/>
              </a:solidFill>
              <a:latin typeface="Arial Narrow" panose="020B0606020202030204" pitchFamily="34" charset="0"/>
            </a:endParaRPr>
          </a:p>
          <a:p>
            <a:endParaRPr lang="en-US" sz="3200" dirty="0">
              <a:solidFill>
                <a:prstClr val="black"/>
              </a:solidFill>
              <a:latin typeface="Arial Narrow" panose="020B0606020202030204" pitchFamily="34" charset="0"/>
            </a:endParaRP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F9DBD9"/>
          </a:solidFill>
          <a:ln>
            <a:noFill/>
          </a:ln>
        </p:spPr>
        <p:txBody>
          <a:bodyPr spcFirstLastPara="1" wrap="square" lIns="121900" tIns="60933" rIns="121900" bIns="60933" anchor="t" anchorCtr="0">
            <a:noAutofit/>
          </a:bodyPr>
          <a:lstStyle/>
          <a:p>
            <a:pPr marL="342900" indent="-342900" algn="just">
              <a:buFont typeface="Arial" panose="020B0604020202020204" pitchFamily="34" charset="0"/>
              <a:buChar char="•"/>
            </a:pPr>
            <a:r>
              <a:rPr lang="en-US" sz="2000" dirty="0">
                <a:latin typeface="Arial Narrow" panose="020B0606020202030204" pitchFamily="34" charset="0"/>
              </a:rPr>
              <a:t>Thomas, G., Walker, D., Webb, J.  (1998). </a:t>
            </a:r>
            <a:r>
              <a:rPr lang="en-US" sz="2000" i="1" dirty="0">
                <a:latin typeface="Arial Narrow" panose="020B0606020202030204" pitchFamily="34" charset="0"/>
              </a:rPr>
              <a:t>The making of the inclusive school</a:t>
            </a:r>
            <a:r>
              <a:rPr lang="en-US" sz="2000" dirty="0">
                <a:latin typeface="Arial Narrow" panose="020B0606020202030204" pitchFamily="34" charset="0"/>
              </a:rPr>
              <a:t>. </a:t>
            </a:r>
            <a:r>
              <a:rPr lang="en-US" sz="2000" dirty="0" err="1">
                <a:latin typeface="Arial Narrow" panose="020B0606020202030204" pitchFamily="34" charset="0"/>
              </a:rPr>
              <a:t>Routlege</a:t>
            </a:r>
            <a:r>
              <a:rPr lang="en-US" sz="2000" dirty="0">
                <a:latin typeface="Arial Narrow" panose="020B0606020202030204" pitchFamily="34" charset="0"/>
              </a:rPr>
              <a:t>.</a:t>
            </a:r>
          </a:p>
          <a:p>
            <a:pPr marL="342900" indent="-342900" algn="just">
              <a:buFont typeface="Arial" panose="020B0604020202020204" pitchFamily="34" charset="0"/>
              <a:buChar char="•"/>
            </a:pPr>
            <a:r>
              <a:rPr lang="en-US" sz="2000" dirty="0">
                <a:latin typeface="Arial Narrow" panose="020B0606020202030204" pitchFamily="34" charset="0"/>
              </a:rPr>
              <a:t> </a:t>
            </a:r>
            <a:r>
              <a:rPr lang="en-US" sz="2000" dirty="0" err="1">
                <a:latin typeface="Arial Narrow" panose="020B0606020202030204" pitchFamily="34" charset="0"/>
              </a:rPr>
              <a:t>Karagiannis</a:t>
            </a:r>
            <a:r>
              <a:rPr lang="en-US" sz="2000" dirty="0">
                <a:latin typeface="Arial Narrow" panose="020B0606020202030204" pitchFamily="34" charset="0"/>
              </a:rPr>
              <a:t>, A., </a:t>
            </a:r>
            <a:r>
              <a:rPr lang="en-US" sz="2000" dirty="0" err="1">
                <a:latin typeface="Arial Narrow" panose="020B0606020202030204" pitchFamily="34" charset="0"/>
              </a:rPr>
              <a:t>Stainback</a:t>
            </a:r>
            <a:r>
              <a:rPr lang="en-US" sz="2000" dirty="0">
                <a:latin typeface="Arial Narrow" panose="020B0606020202030204" pitchFamily="34" charset="0"/>
              </a:rPr>
              <a:t>, &amp; W. </a:t>
            </a:r>
            <a:r>
              <a:rPr lang="en-US" sz="2000" dirty="0" err="1">
                <a:latin typeface="Arial Narrow" panose="020B0606020202030204" pitchFamily="34" charset="0"/>
              </a:rPr>
              <a:t>Stainback</a:t>
            </a:r>
            <a:r>
              <a:rPr lang="en-US" sz="2000" dirty="0">
                <a:latin typeface="Arial Narrow" panose="020B0606020202030204" pitchFamily="34" charset="0"/>
              </a:rPr>
              <a:t> (1996). Rationale for inclusive schooling. In S. </a:t>
            </a:r>
            <a:r>
              <a:rPr lang="en-US" sz="2000" dirty="0" err="1">
                <a:latin typeface="Arial Narrow" panose="020B0606020202030204" pitchFamily="34" charset="0"/>
              </a:rPr>
              <a:t>Stainback</a:t>
            </a:r>
            <a:r>
              <a:rPr lang="en-US" sz="2000" dirty="0">
                <a:latin typeface="Arial Narrow" panose="020B0606020202030204" pitchFamily="34" charset="0"/>
              </a:rPr>
              <a:t> &amp; W. </a:t>
            </a:r>
            <a:r>
              <a:rPr lang="en-US" sz="2000" dirty="0" err="1">
                <a:latin typeface="Arial Narrow" panose="020B0606020202030204" pitchFamily="34" charset="0"/>
              </a:rPr>
              <a:t>Stainback</a:t>
            </a:r>
            <a:r>
              <a:rPr lang="en-US" sz="2000" dirty="0">
                <a:latin typeface="Arial Narrow" panose="020B0606020202030204" pitchFamily="34" charset="0"/>
              </a:rPr>
              <a:t> (Eds.). </a:t>
            </a:r>
            <a:r>
              <a:rPr lang="en-US" sz="2000" i="1" dirty="0">
                <a:latin typeface="Arial Narrow" panose="020B0606020202030204" pitchFamily="34" charset="0"/>
              </a:rPr>
              <a:t>Inclusion: A guide for educators </a:t>
            </a:r>
            <a:r>
              <a:rPr lang="en-US" sz="2000" dirty="0">
                <a:latin typeface="Arial Narrow" panose="020B0606020202030204" pitchFamily="34" charset="0"/>
              </a:rPr>
              <a:t>(pp. 3-16). Paul Brookes.</a:t>
            </a:r>
          </a:p>
          <a:p>
            <a:pPr marL="342900" indent="-342900" algn="just">
              <a:buFont typeface="Arial" panose="020B0604020202020204" pitchFamily="34" charset="0"/>
              <a:buChar char="•"/>
            </a:pPr>
            <a:r>
              <a:rPr lang="en-US" sz="2000" dirty="0">
                <a:latin typeface="Arial Narrow" panose="020B0606020202030204" pitchFamily="34" charset="0"/>
              </a:rPr>
              <a:t>United Nations (1996). </a:t>
            </a:r>
            <a:r>
              <a:rPr lang="en-US" sz="2000" i="1" dirty="0">
                <a:latin typeface="Arial Narrow" panose="020B0606020202030204" pitchFamily="34" charset="0"/>
              </a:rPr>
              <a:t>Report of the World Summit for Social Development, 1995</a:t>
            </a:r>
            <a:r>
              <a:rPr lang="en-US" sz="2000" dirty="0">
                <a:latin typeface="Arial Narrow" panose="020B0606020202030204" pitchFamily="34" charset="0"/>
              </a:rPr>
              <a:t>. Author.</a:t>
            </a:r>
          </a:p>
          <a:p>
            <a:pPr marL="342900" indent="-342900" algn="just">
              <a:buFont typeface="Arial" panose="020B0604020202020204" pitchFamily="34" charset="0"/>
              <a:buChar char="•"/>
            </a:pPr>
            <a:r>
              <a:rPr lang="en-US" sz="2000" dirty="0">
                <a:latin typeface="Arial Narrow" panose="020B0606020202030204" pitchFamily="34" charset="0"/>
              </a:rPr>
              <a:t>United Nations (2006). Convention on the Rights of Persons with Disabilities (UNCRPD) (2006). Available at: https://www.un.org/development/desa/disabilities/convention-on-the-rights-of-persons-with-disabilities.html. (accessed on 8 February 2021).</a:t>
            </a:r>
          </a:p>
          <a:p>
            <a:pPr marL="342900" indent="-342900" algn="just">
              <a:buFont typeface="Arial" panose="020B0604020202020204" pitchFamily="34" charset="0"/>
              <a:buChar char="•"/>
              <a:defRPr/>
            </a:pPr>
            <a:r>
              <a:rPr lang="pt-PT" sz="2000" dirty="0" err="1">
                <a:solidFill>
                  <a:prstClr val="black"/>
                </a:solidFill>
                <a:latin typeface="Arial Narrow" panose="020B0606020202030204" pitchFamily="34" charset="0"/>
              </a:rPr>
              <a:t>Vivanti</a:t>
            </a:r>
            <a:r>
              <a:rPr lang="pt-PT" sz="2000" dirty="0">
                <a:solidFill>
                  <a:prstClr val="black"/>
                </a:solidFill>
                <a:latin typeface="Arial Narrow" panose="020B0606020202030204" pitchFamily="34" charset="0"/>
              </a:rPr>
              <a:t>, G. (2020). </a:t>
            </a:r>
            <a:r>
              <a:rPr lang="en-US" sz="2000" dirty="0" err="1">
                <a:solidFill>
                  <a:prstClr val="black"/>
                </a:solidFill>
                <a:latin typeface="Arial Narrow" panose="020B0606020202030204" pitchFamily="34" charset="0"/>
              </a:rPr>
              <a:t>Vivanti</a:t>
            </a:r>
            <a:r>
              <a:rPr lang="en-US" sz="2000" dirty="0">
                <a:solidFill>
                  <a:prstClr val="black"/>
                </a:solidFill>
                <a:latin typeface="Arial Narrow" panose="020B0606020202030204" pitchFamily="34" charset="0"/>
              </a:rPr>
              <a:t>, G. ask the editor: What is the most appropriate way to talk about individuals with a diagnosis of autism?. </a:t>
            </a:r>
            <a:r>
              <a:rPr lang="en-US" sz="2000" i="1" dirty="0">
                <a:solidFill>
                  <a:prstClr val="black"/>
                </a:solidFill>
                <a:latin typeface="Arial Narrow" panose="020B0606020202030204" pitchFamily="34" charset="0"/>
              </a:rPr>
              <a:t>Journal of Autism and Developmental Disorders</a:t>
            </a:r>
            <a:r>
              <a:rPr lang="en-US" sz="2000" dirty="0">
                <a:solidFill>
                  <a:prstClr val="black"/>
                </a:solidFill>
                <a:latin typeface="Arial Narrow" panose="020B0606020202030204" pitchFamily="34" charset="0"/>
              </a:rPr>
              <a:t>, 50, 691–693. https://</a:t>
            </a:r>
            <a:r>
              <a:rPr lang="en-US" sz="2000" dirty="0" err="1">
                <a:solidFill>
                  <a:prstClr val="black"/>
                </a:solidFill>
                <a:latin typeface="Arial Narrow" panose="020B0606020202030204" pitchFamily="34" charset="0"/>
              </a:rPr>
              <a:t>doi.org</a:t>
            </a:r>
            <a:r>
              <a:rPr lang="en-US" sz="2000" dirty="0">
                <a:solidFill>
                  <a:prstClr val="black"/>
                </a:solidFill>
                <a:latin typeface="Arial Narrow" panose="020B0606020202030204" pitchFamily="34" charset="0"/>
              </a:rPr>
              <a:t>/10.1007/s10803-019-04280-x</a:t>
            </a:r>
          </a:p>
          <a:p>
            <a:pPr marL="342900" indent="-342900" algn="just">
              <a:buFont typeface="Arial" panose="020B0604020202020204" pitchFamily="34" charset="0"/>
              <a:buChar char="•"/>
              <a:defRPr/>
            </a:pPr>
            <a:r>
              <a:rPr lang="pt-PT" sz="2000" dirty="0" err="1">
                <a:solidFill>
                  <a:prstClr val="black"/>
                </a:solidFill>
                <a:latin typeface="Arial Narrow" panose="020B0606020202030204" pitchFamily="34" charset="0"/>
              </a:rPr>
              <a:t>Waltz</a:t>
            </a:r>
            <a:r>
              <a:rPr lang="pt-PT" sz="2000" dirty="0">
                <a:solidFill>
                  <a:prstClr val="black"/>
                </a:solidFill>
                <a:latin typeface="Arial Narrow" panose="020B0606020202030204" pitchFamily="34" charset="0"/>
              </a:rPr>
              <a:t>, M., </a:t>
            </a:r>
            <a:r>
              <a:rPr lang="pt-PT" sz="2000" dirty="0" err="1">
                <a:solidFill>
                  <a:prstClr val="black"/>
                </a:solidFill>
                <a:latin typeface="Arial Narrow" panose="020B0606020202030204" pitchFamily="34" charset="0"/>
              </a:rPr>
              <a:t>Bosch</a:t>
            </a:r>
            <a:r>
              <a:rPr lang="pt-PT" sz="2000" dirty="0">
                <a:solidFill>
                  <a:prstClr val="black"/>
                </a:solidFill>
                <a:latin typeface="Arial Narrow" panose="020B0606020202030204" pitchFamily="34" charset="0"/>
              </a:rPr>
              <a:t>, K., </a:t>
            </a:r>
            <a:r>
              <a:rPr lang="pt-PT" sz="2000" dirty="0" err="1">
                <a:solidFill>
                  <a:prstClr val="black"/>
                </a:solidFill>
                <a:latin typeface="Arial Narrow" panose="020B0606020202030204" pitchFamily="34" charset="0"/>
              </a:rPr>
              <a:t>Ebben</a:t>
            </a:r>
            <a:r>
              <a:rPr lang="pt-PT" sz="2000" dirty="0">
                <a:solidFill>
                  <a:prstClr val="black"/>
                </a:solidFill>
                <a:latin typeface="Arial Narrow" panose="020B0606020202030204" pitchFamily="34" charset="0"/>
              </a:rPr>
              <a:t>, H., </a:t>
            </a:r>
            <a:r>
              <a:rPr lang="pt-PT" sz="2000" dirty="0" err="1">
                <a:solidFill>
                  <a:prstClr val="black"/>
                </a:solidFill>
                <a:latin typeface="Arial Narrow" panose="020B0606020202030204" pitchFamily="34" charset="0"/>
              </a:rPr>
              <a:t>Hal</a:t>
            </a:r>
            <a:r>
              <a:rPr lang="pt-PT" sz="2000" dirty="0">
                <a:solidFill>
                  <a:prstClr val="black"/>
                </a:solidFill>
                <a:latin typeface="Arial Narrow" panose="020B0606020202030204" pitchFamily="34" charset="0"/>
              </a:rPr>
              <a:t>, L., &amp; </a:t>
            </a:r>
            <a:r>
              <a:rPr lang="en-US" sz="2000" dirty="0">
                <a:solidFill>
                  <a:prstClr val="black"/>
                </a:solidFill>
                <a:latin typeface="Arial Narrow" panose="020B0606020202030204" pitchFamily="34" charset="0"/>
              </a:rPr>
              <a:t>Schippers, A.  (2015) Autism self-advocacy in the Netherlands: Past, present and future. </a:t>
            </a:r>
            <a:r>
              <a:rPr lang="en-US" sz="2000" i="1" dirty="0">
                <a:solidFill>
                  <a:prstClr val="black"/>
                </a:solidFill>
                <a:latin typeface="Arial Narrow" panose="020B0606020202030204" pitchFamily="34" charset="0"/>
              </a:rPr>
              <a:t>Disability &amp; Society</a:t>
            </a:r>
            <a:r>
              <a:rPr lang="en-US" sz="2000" dirty="0">
                <a:solidFill>
                  <a:prstClr val="black"/>
                </a:solidFill>
                <a:latin typeface="Arial Narrow" panose="020B0606020202030204" pitchFamily="34" charset="0"/>
              </a:rPr>
              <a:t>, 30 (8), 1174-1191. DOI: 10.1080/09687599.2015.1090954</a:t>
            </a:r>
            <a:endParaRPr lang="en-US" sz="2000" dirty="0">
              <a:latin typeface="Arial Narrow" panose="020B0606020202030204" pitchFamily="34" charset="0"/>
            </a:endParaRPr>
          </a:p>
          <a:p>
            <a:pPr marL="342900" indent="-342900">
              <a:buFont typeface="Arial" panose="020B0604020202020204" pitchFamily="34" charset="0"/>
              <a:buChar char="•"/>
            </a:pPr>
            <a:r>
              <a:rPr lang="pt-PT" sz="2000" dirty="0" err="1">
                <a:latin typeface="Arial Narrow" panose="020B0606020202030204" pitchFamily="34" charset="0"/>
              </a:rPr>
              <a:t>Waltz</a:t>
            </a:r>
            <a:r>
              <a:rPr lang="pt-PT" sz="2000" dirty="0">
                <a:latin typeface="Arial Narrow" panose="020B0606020202030204" pitchFamily="34" charset="0"/>
              </a:rPr>
              <a:t>, M., </a:t>
            </a:r>
            <a:r>
              <a:rPr lang="pt-PT" sz="2000" dirty="0" err="1">
                <a:latin typeface="Arial Narrow" panose="020B0606020202030204" pitchFamily="34" charset="0"/>
              </a:rPr>
              <a:t>Bosch</a:t>
            </a:r>
            <a:r>
              <a:rPr lang="pt-PT" sz="2000" dirty="0">
                <a:latin typeface="Arial Narrow" panose="020B0606020202030204" pitchFamily="34" charset="0"/>
              </a:rPr>
              <a:t>, K., </a:t>
            </a:r>
            <a:r>
              <a:rPr lang="pt-PT" sz="2000" dirty="0" err="1">
                <a:latin typeface="Arial Narrow" panose="020B0606020202030204" pitchFamily="34" charset="0"/>
              </a:rPr>
              <a:t>Ebben</a:t>
            </a:r>
            <a:r>
              <a:rPr lang="pt-PT" sz="2000" dirty="0">
                <a:latin typeface="Arial Narrow" panose="020B0606020202030204" pitchFamily="34" charset="0"/>
              </a:rPr>
              <a:t>, H., </a:t>
            </a:r>
            <a:r>
              <a:rPr lang="pt-PT" sz="2000" dirty="0" err="1">
                <a:latin typeface="Arial Narrow" panose="020B0606020202030204" pitchFamily="34" charset="0"/>
              </a:rPr>
              <a:t>Hal</a:t>
            </a:r>
            <a:r>
              <a:rPr lang="pt-PT" sz="2000" dirty="0">
                <a:latin typeface="Arial Narrow" panose="020B0606020202030204" pitchFamily="34" charset="0"/>
              </a:rPr>
              <a:t>, L., &amp; </a:t>
            </a:r>
            <a:r>
              <a:rPr lang="en-US" sz="2000" dirty="0">
                <a:latin typeface="Arial Narrow" panose="020B0606020202030204" pitchFamily="34" charset="0"/>
              </a:rPr>
              <a:t>Schippers, A.  (2015) Autism self-advocacy in the Netherlands: Past, present and future. </a:t>
            </a:r>
            <a:r>
              <a:rPr lang="en-US" sz="2000" i="1" dirty="0">
                <a:latin typeface="Arial Narrow" panose="020B0606020202030204" pitchFamily="34" charset="0"/>
              </a:rPr>
              <a:t>Disability &amp; Society</a:t>
            </a:r>
            <a:r>
              <a:rPr lang="en-US" sz="2000" dirty="0">
                <a:latin typeface="Arial Narrow" panose="020B0606020202030204" pitchFamily="34" charset="0"/>
              </a:rPr>
              <a:t>, 30 (8), 1174-1191. DOI: 10.1080/09687599.2015.1090954</a:t>
            </a:r>
          </a:p>
        </p:txBody>
      </p:sp>
    </p:spTree>
    <p:extLst>
      <p:ext uri="{BB962C8B-B14F-4D97-AF65-F5344CB8AC3E}">
        <p14:creationId xmlns:p14="http://schemas.microsoft.com/office/powerpoint/2010/main" val="8899409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32</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3080658" cy="1009651"/>
          </a:xfrm>
          <a:prstGeom prst="rect">
            <a:avLst/>
          </a:prstGeom>
          <a:solidFill>
            <a:srgbClr val="F9DBD9"/>
          </a:solidFill>
          <a:ln>
            <a:noFill/>
          </a:ln>
        </p:spPr>
        <p:txBody>
          <a:bodyPr spcFirstLastPara="1" wrap="square" lIns="121900" tIns="60933" rIns="121900" bIns="60933" anchor="ctr" anchorCtr="0">
            <a:noAutofit/>
          </a:bodyPr>
          <a:lstStyle/>
          <a:p>
            <a:pPr lvl="0">
              <a:defRPr/>
            </a:pPr>
            <a:r>
              <a:rPr lang="en-US" sz="3200" b="1" kern="0" dirty="0" err="1">
                <a:solidFill>
                  <a:prstClr val="black"/>
                </a:solidFill>
                <a:latin typeface="Arial Narrow" panose="020B0606020202030204" pitchFamily="34" charset="0"/>
              </a:rPr>
              <a:t>Recursos</a:t>
            </a:r>
            <a:r>
              <a:rPr lang="en-US" sz="3200" b="1" kern="0" dirty="0">
                <a:solidFill>
                  <a:prstClr val="black"/>
                </a:solidFill>
                <a:latin typeface="Arial Narrow" panose="020B0606020202030204" pitchFamily="34" charset="0"/>
              </a:rPr>
              <a:t> </a:t>
            </a:r>
            <a:r>
              <a:rPr lang="en-US" sz="3200" b="1" kern="0" dirty="0" err="1">
                <a:solidFill>
                  <a:prstClr val="black"/>
                </a:solidFill>
                <a:latin typeface="Arial Narrow" panose="020B0606020202030204" pitchFamily="34" charset="0"/>
              </a:rPr>
              <a:t>úteis</a:t>
            </a:r>
            <a:endParaRPr lang="de-DE" sz="3200" b="1" kern="0" dirty="0">
              <a:solidFill>
                <a:prstClr val="black"/>
              </a:solidFill>
              <a:latin typeface="Arial Narrow" panose="020B0606020202030204" pitchFamily="34" charset="0"/>
            </a:endParaRP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F9DBD9"/>
          </a:solidFill>
          <a:ln>
            <a:noFill/>
          </a:ln>
        </p:spPr>
        <p:txBody>
          <a:bodyPr spcFirstLastPara="1" wrap="square" lIns="121900" tIns="60933" rIns="121900" bIns="60933" anchor="t" anchorCtr="0">
            <a:noAutofit/>
          </a:bodyPr>
          <a:lstStyle/>
          <a:p>
            <a:pPr algn="just">
              <a:defRPr/>
            </a:pPr>
            <a:r>
              <a:rPr lang="en-US" b="1" kern="0" dirty="0" err="1">
                <a:solidFill>
                  <a:prstClr val="black"/>
                </a:solidFill>
                <a:latin typeface="Arial Narrow" pitchFamily="34" charset="0"/>
              </a:rPr>
              <a:t>Comunicação</a:t>
            </a:r>
            <a:r>
              <a:rPr lang="en-US" b="1" kern="0" dirty="0">
                <a:solidFill>
                  <a:prstClr val="black"/>
                </a:solidFill>
                <a:latin typeface="Arial Narrow" pitchFamily="34" charset="0"/>
              </a:rPr>
              <a:t> </a:t>
            </a:r>
            <a:r>
              <a:rPr lang="en-US" b="1" kern="0" dirty="0" err="1">
                <a:solidFill>
                  <a:prstClr val="black"/>
                </a:solidFill>
                <a:latin typeface="Arial Narrow" pitchFamily="34" charset="0"/>
              </a:rPr>
              <a:t>inclusiva</a:t>
            </a:r>
            <a:r>
              <a:rPr lang="en-US" b="1" kern="0" dirty="0">
                <a:solidFill>
                  <a:prstClr val="black"/>
                </a:solidFill>
                <a:latin typeface="Arial Narrow" pitchFamily="34" charset="0"/>
              </a:rPr>
              <a:t> </a:t>
            </a:r>
            <a:r>
              <a:rPr lang="pt-PT" b="1" kern="0" dirty="0">
                <a:solidFill>
                  <a:prstClr val="black"/>
                </a:solidFill>
                <a:latin typeface="Arial Narrow" pitchFamily="34" charset="0"/>
              </a:rPr>
              <a:t>(Ler as diretrizes apresentadas na p. 10)</a:t>
            </a:r>
          </a:p>
          <a:p>
            <a:pPr algn="just">
              <a:defRPr/>
            </a:pPr>
            <a:r>
              <a:rPr lang="pt-PT" sz="2000" kern="0" dirty="0">
                <a:solidFill>
                  <a:prstClr val="black"/>
                </a:solidFill>
                <a:latin typeface="Arial Narrow" pitchFamily="34" charset="0"/>
                <a:hlinkClick r:id="rId3"/>
              </a:rPr>
              <a:t>https://www.consilium.europa.eu/media/35446/en_brochure-inclusive-communication-in-the-gsc.pdf</a:t>
            </a:r>
            <a:endParaRPr lang="pt-PT" sz="2000" kern="0" dirty="0">
              <a:solidFill>
                <a:prstClr val="black"/>
              </a:solidFill>
              <a:latin typeface="Arial Narrow" pitchFamily="34" charset="0"/>
            </a:endParaRPr>
          </a:p>
          <a:p>
            <a:pPr algn="just">
              <a:defRPr/>
            </a:pPr>
            <a:endParaRPr lang="pt-PT" sz="2000" kern="0" dirty="0">
              <a:solidFill>
                <a:prstClr val="black"/>
              </a:solidFill>
              <a:latin typeface="Arial Narrow" pitchFamily="34" charset="0"/>
            </a:endParaRPr>
          </a:p>
          <a:p>
            <a:pPr>
              <a:defRPr/>
            </a:pPr>
            <a:endParaRPr lang="pt-PT" sz="2000" b="1" kern="0" dirty="0">
              <a:solidFill>
                <a:srgbClr val="00B0F0"/>
              </a:solidFill>
              <a:latin typeface="Arial Narrow" pitchFamily="34" charset="0"/>
            </a:endParaRPr>
          </a:p>
          <a:p>
            <a:pPr>
              <a:defRPr/>
            </a:pPr>
            <a:endParaRPr lang="pt-PT" sz="2000" b="1" kern="0" dirty="0">
              <a:solidFill>
                <a:srgbClr val="00B0F0"/>
              </a:solidFill>
              <a:latin typeface="Arial Narrow" pitchFamily="34" charset="0"/>
            </a:endParaRPr>
          </a:p>
          <a:p>
            <a:pPr>
              <a:defRPr/>
            </a:pPr>
            <a:endParaRPr lang="pt-PT" sz="2000" b="1" kern="0" dirty="0">
              <a:solidFill>
                <a:srgbClr val="00B0F0"/>
              </a:solidFill>
              <a:latin typeface="Arial Narrow" pitchFamily="34" charset="0"/>
            </a:endParaRPr>
          </a:p>
          <a:p>
            <a:pPr>
              <a:defRPr/>
            </a:pPr>
            <a:endParaRPr lang="pt-PT" sz="2000" b="1" kern="0" dirty="0">
              <a:solidFill>
                <a:srgbClr val="00B0F0"/>
              </a:solidFill>
              <a:latin typeface="Arial Narrow" pitchFamily="34" charset="0"/>
            </a:endParaRPr>
          </a:p>
          <a:p>
            <a:pPr>
              <a:defRPr/>
            </a:pPr>
            <a:endParaRPr lang="pt-PT" sz="2000" b="1" kern="0" dirty="0">
              <a:solidFill>
                <a:srgbClr val="00B0F0"/>
              </a:solidFill>
              <a:latin typeface="Arial Narrow" pitchFamily="34" charset="0"/>
            </a:endParaRPr>
          </a:p>
          <a:p>
            <a:pPr>
              <a:defRPr/>
            </a:pPr>
            <a:endParaRPr lang="pt-PT" sz="2000" b="1" kern="0" dirty="0">
              <a:solidFill>
                <a:srgbClr val="00B0F0"/>
              </a:solidFill>
              <a:latin typeface="Arial Narrow" pitchFamily="34" charset="0"/>
            </a:endParaRPr>
          </a:p>
          <a:p>
            <a:pPr>
              <a:defRPr/>
            </a:pPr>
            <a:endParaRPr lang="pt-PT" sz="2000" b="1" kern="0" dirty="0">
              <a:solidFill>
                <a:srgbClr val="00B0F0"/>
              </a:solidFill>
              <a:latin typeface="Arial Narrow" pitchFamily="34" charset="0"/>
            </a:endParaRPr>
          </a:p>
          <a:p>
            <a:pPr>
              <a:defRPr/>
            </a:pPr>
            <a:endParaRPr lang="pt-PT" sz="2000" b="1" kern="0" dirty="0">
              <a:solidFill>
                <a:srgbClr val="00B0F0"/>
              </a:solidFill>
              <a:latin typeface="Arial Narrow" pitchFamily="34" charset="0"/>
            </a:endParaRPr>
          </a:p>
          <a:p>
            <a:pPr>
              <a:defRPr/>
            </a:pPr>
            <a:endParaRPr lang="pt-PT" sz="2000" b="1" kern="0" dirty="0">
              <a:solidFill>
                <a:srgbClr val="00B0F0"/>
              </a:solidFill>
              <a:latin typeface="Arial Narrow" pitchFamily="34" charset="0"/>
            </a:endParaRPr>
          </a:p>
          <a:p>
            <a:pPr>
              <a:defRPr/>
            </a:pPr>
            <a:endParaRPr lang="pt-PT" sz="2000" b="1" kern="0" dirty="0">
              <a:solidFill>
                <a:srgbClr val="00B0F0"/>
              </a:solidFill>
              <a:latin typeface="Arial Narrow" pitchFamily="34" charset="0"/>
            </a:endParaRPr>
          </a:p>
          <a:p>
            <a:pPr>
              <a:defRPr/>
            </a:pPr>
            <a:endParaRPr lang="pt-PT" sz="2000" b="1" kern="0" dirty="0">
              <a:solidFill>
                <a:srgbClr val="00B0F0"/>
              </a:solidFill>
              <a:latin typeface="Arial Narrow" pitchFamily="34" charset="0"/>
            </a:endParaRPr>
          </a:p>
          <a:p>
            <a:pPr>
              <a:defRPr/>
            </a:pPr>
            <a:endParaRPr lang="pt-PT" sz="2000" b="1" i="1" kern="0" dirty="0">
              <a:solidFill>
                <a:srgbClr val="00B0F0"/>
              </a:solidFill>
              <a:latin typeface="Arial Narrow" pitchFamily="34" charset="0"/>
            </a:endParaRPr>
          </a:p>
          <a:p>
            <a:pPr>
              <a:defRPr/>
            </a:pPr>
            <a:endParaRPr lang="pt-PT" sz="2000" b="1" kern="0" dirty="0">
              <a:solidFill>
                <a:srgbClr val="00B0F0"/>
              </a:solidFill>
              <a:latin typeface="Arial Narrow" pitchFamily="34" charset="0"/>
            </a:endParaRPr>
          </a:p>
        </p:txBody>
      </p:sp>
      <p:pic>
        <p:nvPicPr>
          <p:cNvPr id="9" name="Imagem 22">
            <a:extLst>
              <a:ext uri="{FF2B5EF4-FFF2-40B4-BE49-F238E27FC236}">
                <a16:creationId xmlns:a16="http://schemas.microsoft.com/office/drawing/2014/main" id="{19FA4F1B-ACE7-7C45-B15B-4B22E54BDE5B}"/>
              </a:ext>
            </a:extLst>
          </p:cNvPr>
          <p:cNvPicPr>
            <a:picLocks noChangeAspect="1"/>
          </p:cNvPicPr>
          <p:nvPr/>
        </p:nvPicPr>
        <p:blipFill>
          <a:blip r:embed="rId4"/>
          <a:stretch>
            <a:fillRect/>
          </a:stretch>
        </p:blipFill>
        <p:spPr>
          <a:xfrm>
            <a:off x="1941150" y="2718863"/>
            <a:ext cx="2376264" cy="2689575"/>
          </a:xfrm>
          <a:prstGeom prst="rect">
            <a:avLst/>
          </a:prstGeom>
        </p:spPr>
      </p:pic>
      <p:sp>
        <p:nvSpPr>
          <p:cNvPr id="10" name="Retângulo 23">
            <a:extLst>
              <a:ext uri="{FF2B5EF4-FFF2-40B4-BE49-F238E27FC236}">
                <a16:creationId xmlns:a16="http://schemas.microsoft.com/office/drawing/2014/main" id="{AD7C4943-FE52-B24D-A5A6-C9CB4199A296}"/>
              </a:ext>
            </a:extLst>
          </p:cNvPr>
          <p:cNvSpPr/>
          <p:nvPr/>
        </p:nvSpPr>
        <p:spPr>
          <a:xfrm>
            <a:off x="4682837" y="2549851"/>
            <a:ext cx="5786845" cy="3477875"/>
          </a:xfrm>
          <a:prstGeom prst="rect">
            <a:avLst/>
          </a:prstGeom>
          <a:solidFill>
            <a:srgbClr val="FE8637">
              <a:lumMod val="20000"/>
              <a:lumOff val="80000"/>
            </a:srgbClr>
          </a:solidFill>
          <a:ln>
            <a:solidFill>
              <a:srgbClr val="FE8637">
                <a:lumMod val="60000"/>
                <a:lumOff val="40000"/>
              </a:srgbClr>
            </a:solidFill>
          </a:ln>
        </p:spPr>
        <p:txBody>
          <a:bodyPr wrap="square">
            <a:spAutoFit/>
          </a:bodyPr>
          <a:lstStyle/>
          <a:p>
            <a:pPr>
              <a:defRPr/>
            </a:pPr>
            <a:r>
              <a:rPr lang="pt-PT" sz="2000" b="1" kern="0" dirty="0">
                <a:solidFill>
                  <a:prstClr val="black"/>
                </a:solidFill>
                <a:latin typeface="Arial Narrow" pitchFamily="34" charset="0"/>
              </a:rPr>
              <a:t>Linguagem aceitável:</a:t>
            </a:r>
          </a:p>
          <a:p>
            <a:pPr>
              <a:defRPr/>
            </a:pPr>
            <a:r>
              <a:rPr lang="pt-PT" sz="2000" kern="0" dirty="0">
                <a:solidFill>
                  <a:prstClr val="black"/>
                </a:solidFill>
                <a:latin typeface="Arial Narrow" panose="020B0606020202030204" pitchFamily="34" charset="0"/>
              </a:rPr>
              <a:t>https://www.autismeurope.org/about-autism/acceptable-language/</a:t>
            </a:r>
          </a:p>
          <a:p>
            <a:pPr lvl="0">
              <a:defRPr/>
            </a:pPr>
            <a:endParaRPr lang="en-US" sz="2000" b="1" kern="0" dirty="0">
              <a:solidFill>
                <a:prstClr val="black"/>
              </a:solidFill>
              <a:latin typeface="Arial Narrow" panose="020B0606020202030204" pitchFamily="34" charset="0"/>
            </a:endParaRPr>
          </a:p>
          <a:p>
            <a:pPr lvl="0">
              <a:defRPr/>
            </a:pPr>
            <a:r>
              <a:rPr lang="pt-PT" sz="2000" b="1" kern="0" dirty="0">
                <a:solidFill>
                  <a:prstClr val="black"/>
                </a:solidFill>
                <a:latin typeface="Arial Narrow" panose="020B0606020202030204" pitchFamily="34" charset="0"/>
              </a:rPr>
              <a:t>Linguagem (Movimento </a:t>
            </a:r>
            <a:r>
              <a:rPr lang="pt-PT" sz="2000" b="1" kern="0" dirty="0" err="1">
                <a:solidFill>
                  <a:prstClr val="black"/>
                </a:solidFill>
                <a:latin typeface="Arial Narrow" panose="020B0606020202030204" pitchFamily="34" charset="0"/>
              </a:rPr>
              <a:t>Special</a:t>
            </a:r>
            <a:r>
              <a:rPr lang="pt-PT" sz="2000" b="1" kern="0" dirty="0">
                <a:solidFill>
                  <a:prstClr val="black"/>
                </a:solidFill>
                <a:latin typeface="Arial Narrow" panose="020B0606020202030204" pitchFamily="34" charset="0"/>
              </a:rPr>
              <a:t> </a:t>
            </a:r>
            <a:r>
              <a:rPr lang="pt-PT" sz="2000" b="1" kern="0" dirty="0" err="1">
                <a:solidFill>
                  <a:prstClr val="black"/>
                </a:solidFill>
                <a:latin typeface="Arial Narrow" panose="020B0606020202030204" pitchFamily="34" charset="0"/>
              </a:rPr>
              <a:t>Olympics</a:t>
            </a:r>
            <a:r>
              <a:rPr lang="pt-PT" sz="2000" b="1" kern="0" dirty="0">
                <a:solidFill>
                  <a:prstClr val="black"/>
                </a:solidFill>
                <a:latin typeface="Arial Narrow" panose="020B0606020202030204" pitchFamily="34" charset="0"/>
              </a:rPr>
              <a:t>):</a:t>
            </a:r>
          </a:p>
          <a:p>
            <a:pPr lvl="0">
              <a:defRPr/>
            </a:pPr>
            <a:r>
              <a:rPr lang="pt-PT" sz="2000" kern="0" dirty="0">
                <a:solidFill>
                  <a:prstClr val="black"/>
                </a:solidFill>
                <a:latin typeface="Arial Narrow" panose="020B0606020202030204" pitchFamily="34" charset="0"/>
                <a:hlinkClick r:id="rId5"/>
              </a:rPr>
              <a:t>https://www.youtube.com/watch?v=obbwb1bJ5io&amp;feature=emb_logo</a:t>
            </a:r>
            <a:endParaRPr lang="pt-PT" sz="2000" kern="0" dirty="0">
              <a:solidFill>
                <a:prstClr val="black"/>
              </a:solidFill>
              <a:latin typeface="Arial Narrow" panose="020B0606020202030204" pitchFamily="34" charset="0"/>
            </a:endParaRPr>
          </a:p>
          <a:p>
            <a:pPr lvl="0">
              <a:defRPr/>
            </a:pPr>
            <a:endParaRPr lang="pt-PT" sz="2000" kern="0" dirty="0">
              <a:solidFill>
                <a:prstClr val="black"/>
              </a:solidFill>
              <a:latin typeface="Century Schoolbook"/>
            </a:endParaRPr>
          </a:p>
          <a:p>
            <a:pPr lvl="0">
              <a:defRPr/>
            </a:pPr>
            <a:endParaRPr lang="pt-PT" sz="2000" kern="0" dirty="0">
              <a:solidFill>
                <a:prstClr val="black"/>
              </a:solidFill>
              <a:latin typeface="Century Schoolbook"/>
            </a:endParaRPr>
          </a:p>
          <a:p>
            <a:pPr lvl="0">
              <a:defRPr/>
            </a:pPr>
            <a:endParaRPr lang="pt-PT" sz="2000" kern="0" dirty="0">
              <a:solidFill>
                <a:prstClr val="black"/>
              </a:solidFill>
              <a:latin typeface="Century Schoolbook"/>
            </a:endParaRPr>
          </a:p>
          <a:p>
            <a:pPr lvl="0">
              <a:defRPr/>
            </a:pPr>
            <a:endParaRPr lang="pt-PT" sz="2000" b="1" kern="0" dirty="0">
              <a:solidFill>
                <a:prstClr val="black"/>
              </a:solidFill>
              <a:latin typeface="Arial Narrow" pitchFamily="34" charset="0"/>
            </a:endParaRPr>
          </a:p>
        </p:txBody>
      </p:sp>
      <p:pic>
        <p:nvPicPr>
          <p:cNvPr id="11" name="Imagem 17">
            <a:hlinkClick r:id="rId5"/>
            <a:extLst>
              <a:ext uri="{FF2B5EF4-FFF2-40B4-BE49-F238E27FC236}">
                <a16:creationId xmlns:a16="http://schemas.microsoft.com/office/drawing/2014/main" id="{3AC37CAC-CEE5-7145-94D6-AF200A68B1D7}"/>
              </a:ext>
            </a:extLst>
          </p:cNvPr>
          <p:cNvPicPr>
            <a:picLocks noChangeAspect="1"/>
          </p:cNvPicPr>
          <p:nvPr/>
        </p:nvPicPr>
        <p:blipFill rotWithShape="1">
          <a:blip r:embed="rId6"/>
          <a:srcRect l="11025" t="18136" r="31881" b="24465"/>
          <a:stretch/>
        </p:blipFill>
        <p:spPr>
          <a:xfrm>
            <a:off x="4844667" y="4827123"/>
            <a:ext cx="2055868" cy="1162629"/>
          </a:xfrm>
          <a:prstGeom prst="rect">
            <a:avLst/>
          </a:prstGeom>
        </p:spPr>
      </p:pic>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pt-PT" sz="600" dirty="0">
                <a:solidFill>
                  <a:prstClr val="black"/>
                </a:solidFill>
                <a:ea typeface="Times New Roman" panose="02020603050405020304" pitchFamily="18" charset="0"/>
              </a:rPr>
              <a:t>O apoio da Comissão Europeia à produção desta publicação não constitui um aval aos seus conteúdos, que refletem apenas os pontos de vista dos seus autores, e a Comissão não pode ser responsabilizada pelo uso que possa ser feito da informação nela contida.</a:t>
            </a:r>
            <a:endParaRPr lang="pt-PT" sz="600" dirty="0">
              <a:solidFill>
                <a:prstClr val="black"/>
              </a:solidFill>
            </a:endParaRPr>
          </a:p>
        </p:txBody>
      </p:sp>
    </p:spTree>
    <p:extLst>
      <p:ext uri="{BB962C8B-B14F-4D97-AF65-F5344CB8AC3E}">
        <p14:creationId xmlns:p14="http://schemas.microsoft.com/office/powerpoint/2010/main" val="34608831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pt-PT" sz="600" dirty="0">
                <a:solidFill>
                  <a:prstClr val="black"/>
                </a:solidFill>
                <a:ea typeface="Times New Roman" panose="02020603050405020304" pitchFamily="18" charset="0"/>
              </a:rPr>
              <a:t>O apoio da Comissão Europeia à produção desta publicação não constitui um aval aos seus conteúdos, que refletem apenas os pontos de vista dos seus autores, e a Comissão não pode ser responsabilizada pelo uso que possa ser feito da informação nela contida.</a:t>
            </a:r>
            <a:endParaRPr lang="pt-PT" sz="600" dirty="0">
              <a:solidFill>
                <a:prstClr val="black"/>
              </a:solidFill>
            </a:endParaRP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33</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3080658" cy="1009651"/>
          </a:xfrm>
          <a:prstGeom prst="rect">
            <a:avLst/>
          </a:prstGeom>
          <a:solidFill>
            <a:srgbClr val="F9DBD9"/>
          </a:solidFill>
          <a:ln>
            <a:noFill/>
          </a:ln>
        </p:spPr>
        <p:txBody>
          <a:bodyPr spcFirstLastPara="1" wrap="square" lIns="121900" tIns="60933" rIns="121900" bIns="60933" anchor="ctr" anchorCtr="0">
            <a:noAutofit/>
          </a:bodyPr>
          <a:lstStyle/>
          <a:p>
            <a:pPr lvl="0">
              <a:defRPr/>
            </a:pPr>
            <a:r>
              <a:rPr lang="en-US" sz="3200" b="1" kern="0" dirty="0" err="1">
                <a:solidFill>
                  <a:prstClr val="black"/>
                </a:solidFill>
                <a:latin typeface="Arial Narrow" panose="020B0606020202030204" pitchFamily="34" charset="0"/>
              </a:rPr>
              <a:t>Recursos</a:t>
            </a:r>
            <a:r>
              <a:rPr lang="en-US" sz="3200" b="1" kern="0" dirty="0">
                <a:solidFill>
                  <a:prstClr val="black"/>
                </a:solidFill>
                <a:latin typeface="Arial Narrow" panose="020B0606020202030204" pitchFamily="34" charset="0"/>
              </a:rPr>
              <a:t> </a:t>
            </a:r>
            <a:r>
              <a:rPr lang="en-US" sz="3200" b="1" kern="0" dirty="0" err="1">
                <a:solidFill>
                  <a:prstClr val="black"/>
                </a:solidFill>
                <a:latin typeface="Arial Narrow" panose="020B0606020202030204" pitchFamily="34" charset="0"/>
              </a:rPr>
              <a:t>úteis</a:t>
            </a:r>
            <a:endParaRPr lang="de-DE" sz="3200" b="1" kern="0" dirty="0">
              <a:solidFill>
                <a:prstClr val="black"/>
              </a:solidFill>
              <a:latin typeface="Arial Narrow" panose="020B0606020202030204" pitchFamily="34" charset="0"/>
            </a:endParaRP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F9DBD9"/>
          </a:solidFill>
          <a:ln>
            <a:noFill/>
          </a:ln>
        </p:spPr>
        <p:txBody>
          <a:bodyPr spcFirstLastPara="1" wrap="square" lIns="121900" tIns="60933" rIns="121900" bIns="60933" anchor="ctr" anchorCtr="0">
            <a:noAutofit/>
          </a:bodyPr>
          <a:lstStyle/>
          <a:p>
            <a:pPr>
              <a:defRPr/>
            </a:pPr>
            <a:r>
              <a:rPr lang="pt-PT" sz="2000" kern="0" dirty="0">
                <a:solidFill>
                  <a:prstClr val="black"/>
                </a:solidFill>
                <a:latin typeface="Arial Narrow" panose="020B0606020202030204" pitchFamily="34" charset="0"/>
              </a:rPr>
              <a:t>Estratégia das Nações Unidas para a Inclusão da Deficiência:</a:t>
            </a:r>
          </a:p>
          <a:p>
            <a:pPr lvl="0">
              <a:defRPr/>
            </a:pPr>
            <a:r>
              <a:rPr lang="pt-PT" sz="2000" kern="0" dirty="0">
                <a:solidFill>
                  <a:prstClr val="black"/>
                </a:solidFill>
                <a:latin typeface="Arial Narrow" panose="020B0606020202030204" pitchFamily="34" charset="0"/>
                <a:hlinkClick r:id="rId2"/>
              </a:rPr>
              <a:t>https://www.un.org/en/content/disabilitystrategy/</a:t>
            </a:r>
            <a:endParaRPr lang="pt-PT" sz="2000" kern="0" dirty="0">
              <a:solidFill>
                <a:prstClr val="black"/>
              </a:solidFill>
              <a:latin typeface="Arial Narrow" panose="020B0606020202030204" pitchFamily="34" charset="0"/>
            </a:endParaRPr>
          </a:p>
          <a:p>
            <a:pPr algn="just">
              <a:defRPr/>
            </a:pPr>
            <a:endParaRPr lang="en-US" sz="2000" kern="0" dirty="0">
              <a:solidFill>
                <a:prstClr val="black"/>
              </a:solidFill>
              <a:latin typeface="Arial Narrow" panose="020B0606020202030204" pitchFamily="34" charset="0"/>
            </a:endParaRPr>
          </a:p>
          <a:p>
            <a:pPr algn="just">
              <a:defRPr/>
            </a:pPr>
            <a:r>
              <a:rPr lang="en-US" sz="2000" kern="0" dirty="0" err="1">
                <a:solidFill>
                  <a:prstClr val="black"/>
                </a:solidFill>
                <a:latin typeface="Arial Narrow" panose="020B0606020202030204" pitchFamily="34" charset="0"/>
              </a:rPr>
              <a:t>Convenção</a:t>
            </a:r>
            <a:r>
              <a:rPr lang="en-US" sz="2000" kern="0" dirty="0">
                <a:solidFill>
                  <a:prstClr val="black"/>
                </a:solidFill>
                <a:latin typeface="Arial Narrow" panose="020B0606020202030204" pitchFamily="34" charset="0"/>
              </a:rPr>
              <a:t> </a:t>
            </a:r>
            <a:r>
              <a:rPr lang="en-US" sz="2000" kern="0" dirty="0" err="1">
                <a:solidFill>
                  <a:prstClr val="black"/>
                </a:solidFill>
                <a:latin typeface="Arial Narrow" panose="020B0606020202030204" pitchFamily="34" charset="0"/>
              </a:rPr>
              <a:t>Internacional</a:t>
            </a:r>
            <a:r>
              <a:rPr lang="en-US" sz="2000" kern="0" dirty="0">
                <a:solidFill>
                  <a:prstClr val="black"/>
                </a:solidFill>
                <a:latin typeface="Arial Narrow" panose="020B0606020202030204" pitchFamily="34" charset="0"/>
              </a:rPr>
              <a:t> </a:t>
            </a:r>
            <a:r>
              <a:rPr lang="en-US" sz="2000" kern="0" dirty="0" err="1">
                <a:solidFill>
                  <a:prstClr val="black"/>
                </a:solidFill>
                <a:latin typeface="Arial Narrow" panose="020B0606020202030204" pitchFamily="34" charset="0"/>
              </a:rPr>
              <a:t>sobre</a:t>
            </a:r>
            <a:r>
              <a:rPr lang="en-US" sz="2000" kern="0" dirty="0">
                <a:solidFill>
                  <a:prstClr val="black"/>
                </a:solidFill>
                <a:latin typeface="Arial Narrow" panose="020B0606020202030204" pitchFamily="34" charset="0"/>
              </a:rPr>
              <a:t> </a:t>
            </a:r>
            <a:r>
              <a:rPr lang="en-US" sz="2000" kern="0" dirty="0" err="1">
                <a:solidFill>
                  <a:prstClr val="black"/>
                </a:solidFill>
                <a:latin typeface="Arial Narrow" panose="020B0606020202030204" pitchFamily="34" charset="0"/>
              </a:rPr>
              <a:t>os</a:t>
            </a:r>
            <a:r>
              <a:rPr lang="en-US" sz="2000" kern="0" dirty="0">
                <a:solidFill>
                  <a:prstClr val="black"/>
                </a:solidFill>
                <a:latin typeface="Arial Narrow" panose="020B0606020202030204" pitchFamily="34" charset="0"/>
              </a:rPr>
              <a:t> </a:t>
            </a:r>
            <a:r>
              <a:rPr lang="en-US" sz="2000" kern="0" dirty="0" err="1">
                <a:solidFill>
                  <a:prstClr val="black"/>
                </a:solidFill>
                <a:latin typeface="Arial Narrow" panose="020B0606020202030204" pitchFamily="34" charset="0"/>
              </a:rPr>
              <a:t>Direitos</a:t>
            </a:r>
            <a:r>
              <a:rPr lang="en-US" sz="2000" kern="0" dirty="0">
                <a:solidFill>
                  <a:prstClr val="black"/>
                </a:solidFill>
                <a:latin typeface="Arial Narrow" panose="020B0606020202030204" pitchFamily="34" charset="0"/>
              </a:rPr>
              <a:t> das </a:t>
            </a:r>
            <a:r>
              <a:rPr lang="en-US" sz="2000" kern="0" dirty="0" err="1">
                <a:solidFill>
                  <a:prstClr val="black"/>
                </a:solidFill>
                <a:latin typeface="Arial Narrow" panose="020B0606020202030204" pitchFamily="34" charset="0"/>
              </a:rPr>
              <a:t>Pessoas</a:t>
            </a:r>
            <a:r>
              <a:rPr lang="en-US" sz="2000" kern="0" dirty="0">
                <a:solidFill>
                  <a:prstClr val="black"/>
                </a:solidFill>
                <a:latin typeface="Arial Narrow" panose="020B0606020202030204" pitchFamily="34" charset="0"/>
              </a:rPr>
              <a:t> com </a:t>
            </a:r>
            <a:r>
              <a:rPr lang="en-US" sz="2000" kern="0" dirty="0" err="1">
                <a:solidFill>
                  <a:prstClr val="black"/>
                </a:solidFill>
                <a:latin typeface="Arial Narrow" panose="020B0606020202030204" pitchFamily="34" charset="0"/>
              </a:rPr>
              <a:t>Deficiência</a:t>
            </a:r>
            <a:endParaRPr lang="en-US" sz="2000" kern="0" dirty="0">
              <a:solidFill>
                <a:prstClr val="black"/>
              </a:solidFill>
              <a:latin typeface="Arial Narrow" panose="020B0606020202030204" pitchFamily="34" charset="0"/>
            </a:endParaRPr>
          </a:p>
          <a:p>
            <a:pPr>
              <a:defRPr/>
            </a:pPr>
            <a:r>
              <a:rPr lang="pt-PT" sz="2000" kern="0" dirty="0">
                <a:solidFill>
                  <a:prstClr val="black"/>
                </a:solidFill>
                <a:latin typeface="Arial Narrow" panose="020B0606020202030204" pitchFamily="34" charset="0"/>
                <a:hlinkClick r:id="rId3"/>
              </a:rPr>
              <a:t>https://www.un.org/development/desa/disabilities/convention-on-the-rights-of-persons-with-disabilities/convention-on-the-rights-of-persons-with-disabilities-2.html</a:t>
            </a:r>
            <a:endParaRPr lang="pt-PT" sz="2000" kern="0" dirty="0">
              <a:solidFill>
                <a:prstClr val="black"/>
              </a:solidFill>
              <a:latin typeface="Arial Narrow" panose="020B0606020202030204" pitchFamily="34" charset="0"/>
            </a:endParaRPr>
          </a:p>
          <a:p>
            <a:pPr>
              <a:defRPr/>
            </a:pPr>
            <a:endParaRPr lang="pt-PT" sz="2000" kern="0" dirty="0">
              <a:solidFill>
                <a:prstClr val="black"/>
              </a:solidFill>
              <a:latin typeface="Arial Narrow" panose="020B0606020202030204" pitchFamily="34" charset="0"/>
            </a:endParaRPr>
          </a:p>
          <a:p>
            <a:pPr>
              <a:defRPr/>
            </a:pPr>
            <a:r>
              <a:rPr lang="pt-PT" sz="2000" kern="0" dirty="0">
                <a:solidFill>
                  <a:prstClr val="black"/>
                </a:solidFill>
                <a:latin typeface="Arial Narrow" panose="020B0606020202030204" pitchFamily="34" charset="0"/>
              </a:rPr>
              <a:t>Sítio do </a:t>
            </a:r>
            <a:r>
              <a:rPr lang="pt-PT" sz="2000" kern="0" dirty="0" err="1">
                <a:solidFill>
                  <a:prstClr val="black"/>
                </a:solidFill>
                <a:latin typeface="Arial Narrow" panose="020B0606020202030204" pitchFamily="34" charset="0"/>
              </a:rPr>
              <a:t>Autism</a:t>
            </a:r>
            <a:r>
              <a:rPr lang="pt-PT" sz="2000" kern="0" dirty="0">
                <a:solidFill>
                  <a:prstClr val="black"/>
                </a:solidFill>
                <a:latin typeface="Arial Narrow" panose="020B0606020202030204" pitchFamily="34" charset="0"/>
              </a:rPr>
              <a:t> </a:t>
            </a:r>
            <a:r>
              <a:rPr lang="pt-PT" sz="2000" kern="0" dirty="0" err="1">
                <a:solidFill>
                  <a:prstClr val="black"/>
                </a:solidFill>
                <a:latin typeface="Arial Narrow" panose="020B0606020202030204" pitchFamily="34" charset="0"/>
              </a:rPr>
              <a:t>Europe</a:t>
            </a:r>
            <a:r>
              <a:rPr lang="pt-PT" sz="2000" kern="0" dirty="0">
                <a:solidFill>
                  <a:prstClr val="black"/>
                </a:solidFill>
                <a:latin typeface="Arial Narrow" panose="020B0606020202030204" pitchFamily="34" charset="0"/>
              </a:rPr>
              <a:t>:</a:t>
            </a:r>
          </a:p>
          <a:p>
            <a:pPr>
              <a:defRPr/>
            </a:pPr>
            <a:r>
              <a:rPr lang="pt-PT" sz="2000" kern="0" dirty="0">
                <a:solidFill>
                  <a:prstClr val="black"/>
                </a:solidFill>
                <a:latin typeface="Arial Narrow" panose="020B0606020202030204" pitchFamily="34" charset="0"/>
                <a:hlinkClick r:id="rId4"/>
              </a:rPr>
              <a:t>https://www.autismeurope.org/</a:t>
            </a:r>
            <a:endParaRPr lang="pt-PT" sz="2000" kern="0" dirty="0">
              <a:solidFill>
                <a:prstClr val="black"/>
              </a:solidFill>
              <a:latin typeface="Arial Narrow" panose="020B0606020202030204" pitchFamily="34" charset="0"/>
            </a:endParaRPr>
          </a:p>
          <a:p>
            <a:pPr>
              <a:defRPr/>
            </a:pPr>
            <a:endParaRPr lang="pt-PT" sz="2000" kern="0" dirty="0">
              <a:solidFill>
                <a:prstClr val="black"/>
              </a:solidFill>
              <a:latin typeface="Arial Narrow" panose="020B0606020202030204" pitchFamily="34" charset="0"/>
            </a:endParaRPr>
          </a:p>
          <a:p>
            <a:pPr>
              <a:defRPr/>
            </a:pPr>
            <a:r>
              <a:rPr lang="en-US" sz="2000" kern="0" dirty="0" err="1">
                <a:solidFill>
                  <a:prstClr val="black"/>
                </a:solidFill>
                <a:latin typeface="Arial Narrow" panose="020B0606020202030204" pitchFamily="34" charset="0"/>
              </a:rPr>
              <a:t>Sítio</a:t>
            </a:r>
            <a:r>
              <a:rPr lang="en-US" sz="2000" kern="0" dirty="0">
                <a:solidFill>
                  <a:prstClr val="black"/>
                </a:solidFill>
                <a:latin typeface="Arial Narrow" panose="020B0606020202030204" pitchFamily="34" charset="0"/>
              </a:rPr>
              <a:t> da </a:t>
            </a:r>
            <a:r>
              <a:rPr lang="en-US" sz="2000" kern="0" dirty="0" err="1">
                <a:solidFill>
                  <a:prstClr val="black"/>
                </a:solidFill>
                <a:latin typeface="Arial Narrow" panose="020B0606020202030204" pitchFamily="34" charset="0"/>
              </a:rPr>
              <a:t>Agência</a:t>
            </a:r>
            <a:r>
              <a:rPr lang="en-US" sz="2000" kern="0" dirty="0">
                <a:solidFill>
                  <a:prstClr val="black"/>
                </a:solidFill>
                <a:latin typeface="Arial Narrow" panose="020B0606020202030204" pitchFamily="34" charset="0"/>
              </a:rPr>
              <a:t> </a:t>
            </a:r>
            <a:r>
              <a:rPr lang="en-US" sz="2000" kern="0" dirty="0" err="1">
                <a:solidFill>
                  <a:prstClr val="black"/>
                </a:solidFill>
                <a:latin typeface="Arial Narrow" panose="020B0606020202030204" pitchFamily="34" charset="0"/>
              </a:rPr>
              <a:t>Europeia</a:t>
            </a:r>
            <a:r>
              <a:rPr lang="en-US" sz="2000" kern="0" dirty="0">
                <a:solidFill>
                  <a:prstClr val="black"/>
                </a:solidFill>
                <a:latin typeface="Arial Narrow" panose="020B0606020202030204" pitchFamily="34" charset="0"/>
              </a:rPr>
              <a:t> para as </a:t>
            </a:r>
            <a:r>
              <a:rPr lang="en-US" sz="2000" kern="0" dirty="0" err="1">
                <a:solidFill>
                  <a:prstClr val="black"/>
                </a:solidFill>
                <a:latin typeface="Arial Narrow" panose="020B0606020202030204" pitchFamily="34" charset="0"/>
              </a:rPr>
              <a:t>Necessidades</a:t>
            </a:r>
            <a:r>
              <a:rPr lang="en-US" sz="2000" kern="0" dirty="0">
                <a:solidFill>
                  <a:prstClr val="black"/>
                </a:solidFill>
                <a:latin typeface="Arial Narrow" panose="020B0606020202030204" pitchFamily="34" charset="0"/>
              </a:rPr>
              <a:t> </a:t>
            </a:r>
            <a:r>
              <a:rPr lang="en-US" sz="2000" kern="0" dirty="0" err="1">
                <a:solidFill>
                  <a:prstClr val="black"/>
                </a:solidFill>
                <a:latin typeface="Arial Narrow" panose="020B0606020202030204" pitchFamily="34" charset="0"/>
              </a:rPr>
              <a:t>Especiais</a:t>
            </a:r>
            <a:r>
              <a:rPr lang="en-US" sz="2000" kern="0" dirty="0">
                <a:solidFill>
                  <a:prstClr val="black"/>
                </a:solidFill>
                <a:latin typeface="Arial Narrow" panose="020B0606020202030204" pitchFamily="34" charset="0"/>
              </a:rPr>
              <a:t> e a </a:t>
            </a:r>
            <a:r>
              <a:rPr lang="en-US" sz="2000" kern="0" dirty="0" err="1">
                <a:solidFill>
                  <a:prstClr val="black"/>
                </a:solidFill>
                <a:latin typeface="Arial Narrow" panose="020B0606020202030204" pitchFamily="34" charset="0"/>
              </a:rPr>
              <a:t>Educação</a:t>
            </a:r>
            <a:r>
              <a:rPr lang="en-US" sz="2000" kern="0" dirty="0">
                <a:solidFill>
                  <a:prstClr val="black"/>
                </a:solidFill>
                <a:latin typeface="Arial Narrow" panose="020B0606020202030204" pitchFamily="34" charset="0"/>
              </a:rPr>
              <a:t> </a:t>
            </a:r>
            <a:r>
              <a:rPr lang="en-US" sz="2000" kern="0" dirty="0" err="1">
                <a:solidFill>
                  <a:prstClr val="black"/>
                </a:solidFill>
                <a:latin typeface="Arial Narrow" panose="020B0606020202030204" pitchFamily="34" charset="0"/>
              </a:rPr>
              <a:t>Inclusiva</a:t>
            </a:r>
            <a:r>
              <a:rPr lang="en-US" sz="2000" kern="0" dirty="0">
                <a:solidFill>
                  <a:prstClr val="black"/>
                </a:solidFill>
                <a:latin typeface="Arial Narrow" panose="020B0606020202030204" pitchFamily="34" charset="0"/>
              </a:rPr>
              <a:t>:</a:t>
            </a:r>
            <a:endParaRPr lang="pt-PT" sz="2000" kern="0" dirty="0">
              <a:solidFill>
                <a:prstClr val="black"/>
              </a:solidFill>
              <a:latin typeface="Arial Narrow" panose="020B0606020202030204" pitchFamily="34" charset="0"/>
            </a:endParaRPr>
          </a:p>
          <a:p>
            <a:pPr lvl="0"/>
            <a:r>
              <a:rPr lang="pt-PT" sz="2000" kern="0" dirty="0">
                <a:solidFill>
                  <a:prstClr val="black"/>
                </a:solidFill>
                <a:latin typeface="Arial Narrow" panose="020B0606020202030204" pitchFamily="34" charset="0"/>
                <a:hlinkClick r:id="rId5"/>
              </a:rPr>
              <a:t>https://www.european-agency.org/</a:t>
            </a:r>
            <a:endParaRPr lang="pt-PT" sz="2000" kern="0" dirty="0">
              <a:solidFill>
                <a:prstClr val="black"/>
              </a:solidFill>
              <a:latin typeface="Arial Narrow" panose="020B0606020202030204" pitchFamily="34" charset="0"/>
            </a:endParaRPr>
          </a:p>
        </p:txBody>
      </p:sp>
    </p:spTree>
    <p:extLst>
      <p:ext uri="{BB962C8B-B14F-4D97-AF65-F5344CB8AC3E}">
        <p14:creationId xmlns:p14="http://schemas.microsoft.com/office/powerpoint/2010/main" val="21852066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699541" y="1558059"/>
            <a:ext cx="7042068" cy="4330416"/>
          </a:xfrm>
          <a:prstGeom prst="rect">
            <a:avLst/>
          </a:prstGeom>
          <a:solidFill>
            <a:srgbClr val="F9DAD9"/>
          </a:solidFill>
        </p:spPr>
        <p:txBody>
          <a:bodyPr wrap="square">
            <a:spAutoFit/>
          </a:bodyPr>
          <a:lstStyle/>
          <a:p>
            <a:pPr algn="ctr">
              <a:lnSpc>
                <a:spcPct val="170000"/>
              </a:lnSpc>
            </a:pPr>
            <a:r>
              <a:rPr lang="de-AT" sz="5400" b="1" dirty="0">
                <a:solidFill>
                  <a:srgbClr val="024E94"/>
                </a:solidFill>
                <a:latin typeface="Arial Narrow" panose="020B0606020202030204" pitchFamily="34" charset="0"/>
              </a:rPr>
              <a:t>Perguntas?</a:t>
            </a:r>
          </a:p>
          <a:p>
            <a:pPr algn="ctr">
              <a:lnSpc>
                <a:spcPct val="170000"/>
              </a:lnSpc>
            </a:pPr>
            <a:r>
              <a:rPr lang="de-AT" sz="5400" b="1" dirty="0" smtClean="0">
                <a:solidFill>
                  <a:srgbClr val="024E94"/>
                </a:solidFill>
                <a:latin typeface="Arial Narrow" panose="020B0606020202030204" pitchFamily="34" charset="0"/>
              </a:rPr>
              <a:t>Até breve </a:t>
            </a:r>
            <a:r>
              <a:rPr lang="de-AT" sz="5400" b="1" dirty="0">
                <a:solidFill>
                  <a:srgbClr val="024E94"/>
                </a:solidFill>
                <a:latin typeface="Arial Narrow" panose="020B0606020202030204" pitchFamily="34" charset="0"/>
              </a:rPr>
              <a:t>&amp;</a:t>
            </a:r>
          </a:p>
          <a:p>
            <a:pPr algn="ctr">
              <a:lnSpc>
                <a:spcPct val="170000"/>
              </a:lnSpc>
            </a:pPr>
            <a:r>
              <a:rPr lang="de-AT" sz="5400" b="1" dirty="0">
                <a:solidFill>
                  <a:srgbClr val="024E94"/>
                </a:solidFill>
                <a:latin typeface="Arial Narrow" panose="020B0606020202030204" pitchFamily="34" charset="0"/>
              </a:rPr>
              <a:t>Obrigado por ter vindo </a:t>
            </a:r>
            <a:r>
              <a:rPr lang="de-AT" sz="5400" b="1" dirty="0">
                <a:solidFill>
                  <a:srgbClr val="024E94"/>
                </a:solidFill>
                <a:latin typeface="Arial Narrow" panose="020B0606020202030204" pitchFamily="34" charset="0"/>
                <a:sym typeface="Wingdings" panose="05000000000000000000" pitchFamily="2" charset="2"/>
              </a:rPr>
              <a:t></a:t>
            </a:r>
          </a:p>
        </p:txBody>
      </p:sp>
      <p:grpSp>
        <p:nvGrpSpPr>
          <p:cNvPr id="12" name="Grupo 11"/>
          <p:cNvGrpSpPr/>
          <p:nvPr/>
        </p:nvGrpSpPr>
        <p:grpSpPr>
          <a:xfrm>
            <a:off x="8147720" y="98628"/>
            <a:ext cx="2520280" cy="991554"/>
            <a:chOff x="6623720" y="98628"/>
            <a:chExt cx="2520280" cy="991554"/>
          </a:xfrm>
        </p:grpSpPr>
        <p:pic>
          <p:nvPicPr>
            <p:cNvPr id="13" name="Imagem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9560" y="98628"/>
              <a:ext cx="1674440" cy="769272"/>
            </a:xfrm>
            <a:prstGeom prst="rect">
              <a:avLst/>
            </a:prstGeom>
          </p:spPr>
        </p:pic>
        <p:sp>
          <p:nvSpPr>
            <p:cNvPr id="14" name="Retângulo 13"/>
            <p:cNvSpPr/>
            <p:nvPr/>
          </p:nvSpPr>
          <p:spPr>
            <a:xfrm>
              <a:off x="6623720" y="828572"/>
              <a:ext cx="2520280" cy="261610"/>
            </a:xfrm>
            <a:prstGeom prst="rect">
              <a:avLst/>
            </a:prstGeom>
          </p:spPr>
          <p:txBody>
            <a:bodyPr wrap="square">
              <a:spAutoFit/>
            </a:bodyPr>
            <a:lstStyle/>
            <a:p>
              <a:r>
                <a:rPr lang="en-US" sz="1100" dirty="0">
                  <a:latin typeface="Arial Narrow" panose="020B0606020202030204" pitchFamily="34" charset="0"/>
                  <a:ea typeface="Times New Roman" panose="02020603050405020304" pitchFamily="18" charset="0"/>
                </a:rPr>
                <a:t>Grant Agreement: 2019-1-AT-KA202-051218</a:t>
              </a:r>
              <a:endParaRPr lang="en-GB" sz="1100" dirty="0">
                <a:latin typeface="Arial Narrow" panose="020B0606020202030204" pitchFamily="34" charset="0"/>
              </a:endParaRPr>
            </a:p>
          </p:txBody>
        </p:sp>
      </p:grpSp>
      <p:grpSp>
        <p:nvGrpSpPr>
          <p:cNvPr id="15" name="Grupo 14"/>
          <p:cNvGrpSpPr/>
          <p:nvPr/>
        </p:nvGrpSpPr>
        <p:grpSpPr>
          <a:xfrm>
            <a:off x="1606778" y="6412676"/>
            <a:ext cx="7351175" cy="445325"/>
            <a:chOff x="178130" y="6412675"/>
            <a:chExt cx="9128049" cy="445325"/>
          </a:xfrm>
        </p:grpSpPr>
        <p:sp>
          <p:nvSpPr>
            <p:cNvPr id="16" name="Retângulo 15"/>
            <p:cNvSpPr/>
            <p:nvPr/>
          </p:nvSpPr>
          <p:spPr>
            <a:xfrm>
              <a:off x="2213898" y="6457890"/>
              <a:ext cx="7092281" cy="307777"/>
            </a:xfrm>
            <a:prstGeom prst="rect">
              <a:avLst/>
            </a:prstGeom>
          </p:spPr>
          <p:txBody>
            <a:bodyPr wrap="square">
              <a:spAutoFit/>
            </a:bodyPr>
            <a:lstStyle/>
            <a:p>
              <a:r>
                <a:rPr lang="pt-PT" sz="700" dirty="0">
                  <a:solidFill>
                    <a:prstClr val="black"/>
                  </a:solidFill>
                  <a:ea typeface="Times New Roman" panose="02020603050405020304" pitchFamily="18" charset="0"/>
                </a:rPr>
                <a:t>O apoio da Comissão Europeia à produção desta publicação não constitui um aval aos seus conteúdos, que refletem apenas os pontos de vista dos seus autores, e a Comissão não pode ser responsabilizada pelo uso que possa ser feito da informação nela contida.</a:t>
              </a:r>
              <a:endParaRPr lang="pt-PT" sz="700" dirty="0">
                <a:solidFill>
                  <a:prstClr val="black"/>
                </a:solidFill>
              </a:endParaRPr>
            </a:p>
          </p:txBody>
        </p:sp>
        <p:pic>
          <p:nvPicPr>
            <p:cNvPr id="17" name="Grafik 1" descr="Ein Bild, das Text enthält.&#10;&#10;Automatisch generierte Beschreibung"/>
            <p:cNvPicPr/>
            <p:nvPr/>
          </p:nvPicPr>
          <p:blipFill rotWithShape="1">
            <a:blip r:embed="rId3" cstate="print">
              <a:extLst>
                <a:ext uri="{28A0092B-C50C-407E-A947-70E740481C1C}">
                  <a14:useLocalDpi xmlns:a14="http://schemas.microsoft.com/office/drawing/2010/main" val="0"/>
                </a:ext>
              </a:extLst>
            </a:blip>
            <a:srcRect l="26265" t="3861"/>
            <a:stretch/>
          </p:blipFill>
          <p:spPr>
            <a:xfrm>
              <a:off x="178130" y="6412675"/>
              <a:ext cx="2017606" cy="445325"/>
            </a:xfrm>
            <a:prstGeom prst="rect">
              <a:avLst/>
            </a:prstGeom>
          </p:spPr>
        </p:pic>
      </p:grpSp>
      <p:sp>
        <p:nvSpPr>
          <p:cNvPr id="3" name="Marcador de Posição do Número do Diapositivo 2"/>
          <p:cNvSpPr>
            <a:spLocks noGrp="1"/>
          </p:cNvSpPr>
          <p:nvPr>
            <p:ph type="sldNum" sz="quarter" idx="12"/>
          </p:nvPr>
        </p:nvSpPr>
        <p:spPr/>
        <p:txBody>
          <a:bodyPr/>
          <a:lstStyle/>
          <a:p>
            <a:fld id="{35BA1E5D-A24E-4249-ACDB-C6F8AD62BBF2}" type="slidenum">
              <a:rPr lang="pt-PT" smtClean="0"/>
              <a:t>34</a:t>
            </a:fld>
            <a:endParaRPr lang="pt-PT"/>
          </a:p>
        </p:txBody>
      </p:sp>
    </p:spTree>
    <p:extLst>
      <p:ext uri="{BB962C8B-B14F-4D97-AF65-F5344CB8AC3E}">
        <p14:creationId xmlns:p14="http://schemas.microsoft.com/office/powerpoint/2010/main" val="26353634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B17A013-6D54-C944-95A1-232723112481}"/>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42998A59-E0C5-6C47-ABCE-4440933FA3DA}"/>
              </a:ext>
            </a:extLst>
          </p:cNvPr>
          <p:cNvSpPr>
            <a:spLocks noGrp="1"/>
          </p:cNvSpPr>
          <p:nvPr>
            <p:ph type="ftr" sz="quarter" idx="11"/>
          </p:nvPr>
        </p:nvSpPr>
        <p:spPr/>
        <p:txBody>
          <a:bodyPr/>
          <a:lstStyle/>
          <a:p>
            <a:r>
              <a:rPr lang="pt-PT" sz="600" dirty="0">
                <a:solidFill>
                  <a:prstClr val="black"/>
                </a:solidFill>
                <a:ea typeface="Times New Roman" panose="02020603050405020304" pitchFamily="18" charset="0"/>
              </a:rPr>
              <a:t>O apoio da Comissão Europeia à produção desta publicação não constitui um aval aos seus conteúdos, que refletem apenas os pontos de vista dos seus autores, e a Comissão não pode ser responsabilizada pelo uso que possa ser feito da informação nela contida.</a:t>
            </a:r>
            <a:endParaRPr lang="pt-PT" sz="600" dirty="0">
              <a:solidFill>
                <a:prstClr val="black"/>
              </a:solidFill>
            </a:endParaRPr>
          </a:p>
        </p:txBody>
      </p:sp>
      <p:sp>
        <p:nvSpPr>
          <p:cNvPr id="6" name="Slide Number Placeholder 5">
            <a:extLst>
              <a:ext uri="{FF2B5EF4-FFF2-40B4-BE49-F238E27FC236}">
                <a16:creationId xmlns:a16="http://schemas.microsoft.com/office/drawing/2014/main" id="{49A72AF7-D2B8-5149-BDE0-B78EABF65A7A}"/>
              </a:ext>
            </a:extLst>
          </p:cNvPr>
          <p:cNvSpPr>
            <a:spLocks noGrp="1"/>
          </p:cNvSpPr>
          <p:nvPr>
            <p:ph type="sldNum" sz="quarter" idx="12"/>
          </p:nvPr>
        </p:nvSpPr>
        <p:spPr/>
        <p:txBody>
          <a:bodyPr/>
          <a:lstStyle/>
          <a:p>
            <a:fld id="{4AA10864-17D9-EB4A-80E3-89D1D8A92E63}" type="slidenum">
              <a:rPr lang="de-AT" smtClean="0"/>
              <a:pPr/>
              <a:t>35</a:t>
            </a:fld>
            <a:endParaRPr lang="de-AT" dirty="0"/>
          </a:p>
        </p:txBody>
      </p:sp>
      <p:sp>
        <p:nvSpPr>
          <p:cNvPr id="7" name="Google Shape;132;p26">
            <a:extLst>
              <a:ext uri="{FF2B5EF4-FFF2-40B4-BE49-F238E27FC236}">
                <a16:creationId xmlns:a16="http://schemas.microsoft.com/office/drawing/2014/main" id="{10578B7F-A3DA-3340-BED7-F6F49636EF47}"/>
              </a:ext>
            </a:extLst>
          </p:cNvPr>
          <p:cNvSpPr txBox="1">
            <a:spLocks noGrp="1"/>
          </p:cNvSpPr>
          <p:nvPr>
            <p:ph type="ctrTitle"/>
          </p:nvPr>
        </p:nvSpPr>
        <p:spPr>
          <a:xfrm>
            <a:off x="351936" y="1929161"/>
            <a:ext cx="11488128" cy="2999678"/>
          </a:xfrm>
          <a:prstGeom prst="rect">
            <a:avLst/>
          </a:prstGeom>
          <a:solidFill>
            <a:srgbClr val="BBD6EE"/>
          </a:solidFill>
          <a:ln>
            <a:noFill/>
          </a:ln>
        </p:spPr>
        <p:txBody>
          <a:bodyPr spcFirstLastPara="1" wrap="square" lIns="121900" tIns="60933" rIns="121900" bIns="60933" anchor="ctr" anchorCtr="0">
            <a:noAutofit/>
          </a:bodyPr>
          <a:lstStyle/>
          <a:p>
            <a:pPr algn="ctr">
              <a:lnSpc>
                <a:spcPct val="170000"/>
              </a:lnSpc>
              <a:buClr>
                <a:srgbClr val="024E94"/>
              </a:buClr>
              <a:buSzPct val="100000"/>
            </a:pPr>
            <a:r>
              <a:rPr lang="it" sz="3200" b="1" dirty="0">
                <a:solidFill>
                  <a:srgbClr val="024E94"/>
                </a:solidFill>
                <a:latin typeface="Arial Narrow"/>
                <a:ea typeface="Arial Narrow"/>
                <a:cs typeface="Arial Narrow"/>
                <a:sym typeface="Arial Narrow"/>
              </a:rPr>
              <a:t>Currículo para o Curso de Formação</a:t>
            </a:r>
            <a:br>
              <a:rPr lang="it" sz="3200" b="1" dirty="0">
                <a:solidFill>
                  <a:srgbClr val="024E94"/>
                </a:solidFill>
                <a:latin typeface="Arial Narrow"/>
                <a:ea typeface="Arial Narrow"/>
                <a:cs typeface="Arial Narrow"/>
                <a:sym typeface="Arial Narrow"/>
              </a:rPr>
            </a:br>
            <a:r>
              <a:rPr lang="it" sz="3200" b="1" dirty="0">
                <a:solidFill>
                  <a:srgbClr val="024E94"/>
                </a:solidFill>
                <a:latin typeface="Arial Narrow"/>
                <a:ea typeface="Arial Narrow"/>
                <a:cs typeface="Arial Narrow"/>
                <a:sym typeface="Arial Narrow"/>
              </a:rPr>
              <a:t>“Autism Spectrum Disorder (ASD) Officer”</a:t>
            </a:r>
            <a:endParaRPr sz="700" dirty="0"/>
          </a:p>
          <a:p>
            <a:pPr algn="ctr">
              <a:lnSpc>
                <a:spcPct val="90000"/>
              </a:lnSpc>
              <a:buClr>
                <a:schemeClr val="dk1"/>
              </a:buClr>
              <a:buSzPct val="100000"/>
            </a:pPr>
            <a:endParaRPr sz="2000" b="1" cap="small" dirty="0">
              <a:solidFill>
                <a:srgbClr val="024E94"/>
              </a:solidFill>
              <a:latin typeface="Arial Narrow"/>
              <a:ea typeface="Arial Narrow"/>
              <a:cs typeface="Arial Narrow"/>
              <a:sym typeface="Arial Narrow"/>
            </a:endParaRPr>
          </a:p>
          <a:p>
            <a:pPr algn="ctr">
              <a:lnSpc>
                <a:spcPct val="90000"/>
              </a:lnSpc>
              <a:buClr>
                <a:srgbClr val="024E94"/>
              </a:buClr>
              <a:buSzPct val="100000"/>
            </a:pPr>
            <a:r>
              <a:rPr lang="it" sz="2000" cap="small" dirty="0">
                <a:solidFill>
                  <a:srgbClr val="024E94"/>
                </a:solidFill>
                <a:latin typeface="Arial Narrow"/>
                <a:ea typeface="Arial Narrow"/>
                <a:cs typeface="Arial Narrow"/>
                <a:sym typeface="Arial Narrow"/>
              </a:rPr>
              <a:t>https://www.autrain.eu/pt/curriculo/</a:t>
            </a:r>
            <a:endParaRPr sz="2000" dirty="0">
              <a:solidFill>
                <a:srgbClr val="024E94"/>
              </a:solidFill>
              <a:latin typeface="Arial Narrow"/>
              <a:ea typeface="Arial Narrow"/>
              <a:cs typeface="Arial Narrow"/>
              <a:sym typeface="Arial Narrow"/>
            </a:endParaRPr>
          </a:p>
        </p:txBody>
      </p:sp>
    </p:spTree>
    <p:extLst>
      <p:ext uri="{BB962C8B-B14F-4D97-AF65-F5344CB8AC3E}">
        <p14:creationId xmlns:p14="http://schemas.microsoft.com/office/powerpoint/2010/main" val="29606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pt-PT" dirty="0">
                <a:solidFill>
                  <a:prstClr val="black"/>
                </a:solidFill>
                <a:ea typeface="Times New Roman" panose="02020603050405020304" pitchFamily="18" charset="0"/>
              </a:rPr>
              <a:t>O apoio da Comissão Europeia à produção desta publicação não constitui um aval aos seus conteúdos, que refletem apenas os pontos de vista dos seus autores, e a Comissão não pode ser responsabilizada pelo uso que possa ser feito da informação nela contida.</a:t>
            </a:r>
            <a:endParaRPr lang="pt-PT" dirty="0">
              <a:solidFill>
                <a:prstClr val="black"/>
              </a:solidFill>
            </a:endParaRP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4</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3055070" cy="1009651"/>
          </a:xfrm>
          <a:prstGeom prst="rect">
            <a:avLst/>
          </a:prstGeom>
          <a:solidFill>
            <a:srgbClr val="FFF2CC"/>
          </a:solidFill>
          <a:ln>
            <a:noFill/>
          </a:ln>
        </p:spPr>
        <p:txBody>
          <a:bodyPr spcFirstLastPara="1" wrap="square" lIns="121900" tIns="60933" rIns="121900" bIns="60933" anchor="ctr" anchorCtr="0">
            <a:noAutofit/>
          </a:bodyPr>
          <a:lstStyle/>
          <a:p>
            <a:pPr algn="ctr">
              <a:buClr>
                <a:srgbClr val="C00000"/>
              </a:buClr>
            </a:pPr>
            <a:r>
              <a:rPr lang="en-US" sz="4800" b="1" dirty="0" err="1">
                <a:solidFill>
                  <a:prstClr val="black"/>
                </a:solidFill>
                <a:latin typeface="Arial Narrow" panose="020B0606020202030204" pitchFamily="34" charset="0"/>
              </a:rPr>
              <a:t>Conteúdos</a:t>
            </a:r>
            <a:r>
              <a:rPr lang="en-US" sz="4800" b="1" dirty="0">
                <a:solidFill>
                  <a:prstClr val="black"/>
                </a:solidFill>
                <a:latin typeface="Arial Narrow" panose="020B0606020202030204" pitchFamily="34" charset="0"/>
              </a:rPr>
              <a:t>     </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FFF2CC"/>
          </a:solidFill>
          <a:ln>
            <a:noFill/>
          </a:ln>
        </p:spPr>
        <p:txBody>
          <a:bodyPr spcFirstLastPara="1" wrap="square" lIns="121900" tIns="60933" rIns="121900" bIns="60933" anchor="t" anchorCtr="0">
            <a:noAutofit/>
          </a:bodyPr>
          <a:lstStyle/>
          <a:p>
            <a:pPr algn="ctr" defTabSz="685800"/>
            <a:r>
              <a:rPr lang="pt-PT" sz="3200" b="1" dirty="0" smtClean="0">
                <a:solidFill>
                  <a:prstClr val="black"/>
                </a:solidFill>
                <a:latin typeface="Arial Narrow" panose="020B0606020202030204" pitchFamily="34" charset="0"/>
              </a:rPr>
              <a:t>Módulo 1: Promovendo uma sociedade inclusiva</a:t>
            </a:r>
          </a:p>
          <a:p>
            <a:pPr algn="ctr" defTabSz="685800"/>
            <a:endParaRPr lang="pt-PT" sz="3200" dirty="0" smtClean="0">
              <a:solidFill>
                <a:prstClr val="black"/>
              </a:solidFill>
              <a:latin typeface="Arial Narrow" panose="020B0606020202030204" pitchFamily="34" charset="0"/>
            </a:endParaRPr>
          </a:p>
          <a:p>
            <a:pPr marL="457200" indent="-457200" defTabSz="685800">
              <a:lnSpc>
                <a:spcPct val="150000"/>
              </a:lnSpc>
              <a:buFont typeface="Arial" panose="020B0604020202020204" pitchFamily="34" charset="0"/>
              <a:buChar char="•"/>
            </a:pPr>
            <a:r>
              <a:rPr lang="pt-PT" sz="3200" dirty="0" smtClean="0">
                <a:solidFill>
                  <a:prstClr val="black"/>
                </a:solidFill>
                <a:latin typeface="Arial Narrow" panose="020B0606020202030204" pitchFamily="34" charset="0"/>
              </a:rPr>
              <a:t>Inclusão sob diferentes perspetivas</a:t>
            </a:r>
          </a:p>
          <a:p>
            <a:pPr marL="457200" indent="-457200" defTabSz="685800">
              <a:lnSpc>
                <a:spcPct val="150000"/>
              </a:lnSpc>
              <a:buFont typeface="Arial" panose="020B0604020202020204" pitchFamily="34" charset="0"/>
              <a:buChar char="•"/>
            </a:pPr>
            <a:r>
              <a:rPr lang="pt-PT" sz="3200" dirty="0" smtClean="0">
                <a:solidFill>
                  <a:prstClr val="black"/>
                </a:solidFill>
                <a:latin typeface="Arial Narrow" panose="020B0606020202030204" pitchFamily="34" charset="0"/>
              </a:rPr>
              <a:t>Elementos essenciais para a criação de uma sociedade inclusiva</a:t>
            </a:r>
          </a:p>
          <a:p>
            <a:pPr marL="457200" indent="-457200" defTabSz="685800">
              <a:lnSpc>
                <a:spcPct val="150000"/>
              </a:lnSpc>
              <a:buFont typeface="Arial" panose="020B0604020202020204" pitchFamily="34" charset="0"/>
              <a:buChar char="•"/>
            </a:pPr>
            <a:r>
              <a:rPr lang="pt-PT" sz="3200" dirty="0" smtClean="0">
                <a:solidFill>
                  <a:prstClr val="black"/>
                </a:solidFill>
                <a:latin typeface="Arial Narrow" panose="020B0606020202030204" pitchFamily="34" charset="0"/>
              </a:rPr>
              <a:t>Terminologia comum/leque de pontos de vista de uma linguagem amiga da PEA</a:t>
            </a:r>
          </a:p>
          <a:p>
            <a:pPr defTabSz="685800">
              <a:lnSpc>
                <a:spcPct val="150000"/>
              </a:lnSpc>
            </a:pPr>
            <a:endParaRPr lang="pt-PT" sz="3200" dirty="0">
              <a:solidFill>
                <a:prstClr val="black"/>
              </a:solidFill>
              <a:latin typeface="Arial Narrow" panose="020B0606020202030204" pitchFamily="34" charset="0"/>
            </a:endParaRPr>
          </a:p>
        </p:txBody>
      </p:sp>
    </p:spTree>
    <p:extLst>
      <p:ext uri="{BB962C8B-B14F-4D97-AF65-F5344CB8AC3E}">
        <p14:creationId xmlns:p14="http://schemas.microsoft.com/office/powerpoint/2010/main" val="955063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pt-PT" sz="700" dirty="0">
                <a:solidFill>
                  <a:prstClr val="black"/>
                </a:solidFill>
                <a:ea typeface="Times New Roman" panose="02020603050405020304" pitchFamily="18" charset="0"/>
              </a:rPr>
              <a:t>O apoio da Comissão Europeia à produção desta publicação não constitui um aval aos seus conteúdos, que refletem apenas os pontos de vista dos seus autores, e a Comissão não pode ser responsabilizada pelo uso que possa ser feito da informação nela contida.</a:t>
            </a:r>
            <a:endParaRPr lang="pt-PT" sz="700" dirty="0">
              <a:solidFill>
                <a:prstClr val="black"/>
              </a:solidFill>
            </a:endParaRP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5</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6165915" cy="1009651"/>
          </a:xfrm>
          <a:prstGeom prst="rect">
            <a:avLst/>
          </a:prstGeom>
          <a:solidFill>
            <a:srgbClr val="FFF2CC"/>
          </a:solidFill>
          <a:ln>
            <a:noFill/>
          </a:ln>
        </p:spPr>
        <p:txBody>
          <a:bodyPr spcFirstLastPara="1" wrap="square" lIns="121900" tIns="60933" rIns="121900" bIns="60933" anchor="ctr" anchorCtr="0">
            <a:noAutofit/>
          </a:bodyPr>
          <a:lstStyle/>
          <a:p>
            <a:pPr algn="ctr">
              <a:buClr>
                <a:srgbClr val="C00000"/>
              </a:buClr>
            </a:pPr>
            <a:r>
              <a:rPr lang="pt-PT" sz="4000" b="1" dirty="0" smtClean="0">
                <a:solidFill>
                  <a:prstClr val="black"/>
                </a:solidFill>
                <a:latin typeface="Arial Narrow" panose="020B0606020202030204" pitchFamily="34" charset="0"/>
              </a:rPr>
              <a:t>Resultados de aprendizagem</a:t>
            </a:r>
            <a:endParaRPr lang="pt-PT" sz="4000" b="1" dirty="0">
              <a:solidFill>
                <a:prstClr val="black"/>
              </a:solidFill>
              <a:latin typeface="Arial Narrow" panose="020B0606020202030204" pitchFamily="34" charset="0"/>
            </a:endParaRP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FFF2CC"/>
          </a:solidFill>
          <a:ln>
            <a:noFill/>
          </a:ln>
        </p:spPr>
        <p:txBody>
          <a:bodyPr spcFirstLastPara="1" wrap="square" lIns="121900" tIns="60933" rIns="121900" bIns="60933" anchor="t" anchorCtr="0">
            <a:noAutofit/>
          </a:bodyPr>
          <a:lstStyle/>
          <a:p>
            <a:pPr algn="ctr" defTabSz="685800"/>
            <a:r>
              <a:rPr lang="pt-PT" sz="3200" b="1" dirty="0" smtClean="0">
                <a:solidFill>
                  <a:prstClr val="black"/>
                </a:solidFill>
                <a:latin typeface="Arial Narrow" panose="020B0606020202030204" pitchFamily="34" charset="0"/>
              </a:rPr>
              <a:t>Módulo 1: Promovendo uma sociedade inclusiva</a:t>
            </a:r>
            <a:endParaRPr lang="pt-PT" sz="3200" dirty="0" smtClean="0">
              <a:solidFill>
                <a:prstClr val="black"/>
              </a:solidFill>
              <a:latin typeface="Arial Narrow" panose="020B0606020202030204" pitchFamily="34" charset="0"/>
            </a:endParaRPr>
          </a:p>
          <a:p>
            <a:pPr algn="ctr" defTabSz="685800">
              <a:lnSpc>
                <a:spcPct val="150000"/>
              </a:lnSpc>
            </a:pPr>
            <a:endParaRPr lang="pt-PT" sz="3200" b="1" dirty="0" smtClean="0">
              <a:solidFill>
                <a:prstClr val="black"/>
              </a:solidFill>
              <a:latin typeface="Arial Narrow" panose="020B0606020202030204" pitchFamily="34" charset="0"/>
            </a:endParaRPr>
          </a:p>
          <a:p>
            <a:pPr marL="457200" indent="-457200" defTabSz="685800">
              <a:lnSpc>
                <a:spcPct val="150000"/>
              </a:lnSpc>
              <a:buFont typeface="Arial" panose="020B0604020202020204" pitchFamily="34" charset="0"/>
              <a:buChar char="•"/>
            </a:pPr>
            <a:r>
              <a:rPr lang="pt-PT" sz="3200" dirty="0" smtClean="0">
                <a:latin typeface="Arial Narrow" panose="020B0606020202030204" pitchFamily="34" charset="0"/>
              </a:rPr>
              <a:t>Discutir a natureza da inclusão</a:t>
            </a:r>
          </a:p>
          <a:p>
            <a:pPr marL="457200" indent="-457200" defTabSz="685800">
              <a:lnSpc>
                <a:spcPct val="150000"/>
              </a:lnSpc>
              <a:buFont typeface="Arial" panose="020B0604020202020204" pitchFamily="34" charset="0"/>
              <a:buChar char="•"/>
            </a:pPr>
            <a:r>
              <a:rPr lang="pt-PT" sz="3200" dirty="0" smtClean="0">
                <a:latin typeface="Arial Narrow" panose="020B0606020202030204" pitchFamily="34" charset="0"/>
              </a:rPr>
              <a:t>Identificar os elementos essenciais de uma sociedade inclusiva</a:t>
            </a:r>
          </a:p>
          <a:p>
            <a:pPr marL="457200" indent="-457200" defTabSz="685800">
              <a:lnSpc>
                <a:spcPct val="150000"/>
              </a:lnSpc>
              <a:buFont typeface="Arial" panose="020B0604020202020204" pitchFamily="34" charset="0"/>
              <a:buChar char="•"/>
            </a:pPr>
            <a:r>
              <a:rPr lang="pt-PT" sz="3200" dirty="0" smtClean="0">
                <a:latin typeface="Arial Narrow" panose="020B0606020202030204" pitchFamily="34" charset="0"/>
              </a:rPr>
              <a:t>Compreender a linguagem “primeiro a pessoa” </a:t>
            </a:r>
            <a:r>
              <a:rPr lang="pt-PT" sz="3200" i="1" dirty="0" smtClean="0">
                <a:latin typeface="Arial Narrow" panose="020B0606020202030204" pitchFamily="34" charset="0"/>
              </a:rPr>
              <a:t>versus </a:t>
            </a:r>
            <a:r>
              <a:rPr lang="pt-PT" sz="3200" dirty="0" smtClean="0">
                <a:latin typeface="Arial Narrow" panose="020B0606020202030204" pitchFamily="34" charset="0"/>
              </a:rPr>
              <a:t>a linguagem “primeiro a identidade”</a:t>
            </a:r>
            <a:endParaRPr lang="pt-PT" sz="3200" dirty="0">
              <a:solidFill>
                <a:prstClr val="black"/>
              </a:solidFill>
              <a:latin typeface="Arial Narrow" panose="020B0606020202030204" pitchFamily="34" charset="0"/>
            </a:endParaRPr>
          </a:p>
        </p:txBody>
      </p:sp>
    </p:spTree>
    <p:extLst>
      <p:ext uri="{BB962C8B-B14F-4D97-AF65-F5344CB8AC3E}">
        <p14:creationId xmlns:p14="http://schemas.microsoft.com/office/powerpoint/2010/main" val="474841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pt-PT" dirty="0">
                <a:solidFill>
                  <a:prstClr val="black"/>
                </a:solidFill>
                <a:ea typeface="Times New Roman" panose="02020603050405020304" pitchFamily="18" charset="0"/>
              </a:rPr>
              <a:t>O apoio da Comissão Europeia à produção desta publicação não constitui um aval aos seus conteúdos, que refletem apenas os pontos de vista dos seus autores, e a Comissão não pode ser responsabilizada pelo uso que possa ser feito da informação nela contida.</a:t>
            </a:r>
            <a:endParaRPr lang="pt-PT" dirty="0">
              <a:solidFill>
                <a:prstClr val="black"/>
              </a:solidFill>
            </a:endParaRP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6</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2828109" cy="1009651"/>
          </a:xfrm>
          <a:prstGeom prst="rect">
            <a:avLst/>
          </a:prstGeom>
          <a:solidFill>
            <a:srgbClr val="FFF2CC"/>
          </a:solidFill>
          <a:ln>
            <a:noFill/>
          </a:ln>
        </p:spPr>
        <p:txBody>
          <a:bodyPr spcFirstLastPara="1" wrap="square" lIns="121900" tIns="60933" rIns="121900" bIns="60933" anchor="ctr" anchorCtr="0">
            <a:noAutofit/>
          </a:bodyPr>
          <a:lstStyle/>
          <a:p>
            <a:pPr algn="ctr">
              <a:buClr>
                <a:srgbClr val="C00000"/>
              </a:buClr>
            </a:pPr>
            <a:r>
              <a:rPr lang="pt-PT" sz="4000" b="1" dirty="0" smtClean="0">
                <a:latin typeface="Arial Narrow" panose="020B0606020202030204" pitchFamily="34" charset="0"/>
              </a:rPr>
              <a:t>Organização</a:t>
            </a:r>
            <a:r>
              <a:rPr lang="pt-PT" sz="4000" b="1" dirty="0" smtClean="0">
                <a:solidFill>
                  <a:prstClr val="black"/>
                </a:solidFill>
                <a:latin typeface="Arial Narrow" panose="020B0606020202030204" pitchFamily="34" charset="0"/>
              </a:rPr>
              <a:t>      </a:t>
            </a:r>
            <a:endParaRPr lang="pt-PT" sz="4000" b="1" dirty="0">
              <a:solidFill>
                <a:prstClr val="black"/>
              </a:solidFill>
              <a:latin typeface="Arial Narrow" panose="020B0606020202030204" pitchFamily="34" charset="0"/>
            </a:endParaRP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FFF2CC"/>
          </a:solidFill>
          <a:ln>
            <a:noFill/>
          </a:ln>
        </p:spPr>
        <p:txBody>
          <a:bodyPr spcFirstLastPara="1" wrap="square" lIns="121900" tIns="60933" rIns="121900" bIns="60933" anchor="t" anchorCtr="0">
            <a:noAutofit/>
          </a:bodyPr>
          <a:lstStyle/>
          <a:p>
            <a:pPr algn="ctr" defTabSz="685800"/>
            <a:r>
              <a:rPr lang="pt-PT" sz="3200" b="1" dirty="0" smtClean="0">
                <a:solidFill>
                  <a:prstClr val="black"/>
                </a:solidFill>
                <a:latin typeface="Arial Narrow" panose="020B0606020202030204" pitchFamily="34" charset="0"/>
              </a:rPr>
              <a:t>Módulo 1: Promovendo uma sociedade inclusiva</a:t>
            </a:r>
            <a:endParaRPr lang="pt-PT" sz="3200" b="1" dirty="0" smtClean="0">
              <a:latin typeface="Arial Narrow" panose="020B0606020202030204" pitchFamily="34" charset="0"/>
            </a:endParaRPr>
          </a:p>
          <a:p>
            <a:pPr algn="ctr"/>
            <a:endParaRPr lang="pt-PT" sz="3200" b="1" dirty="0" smtClean="0">
              <a:latin typeface="Arial Narrow" panose="020B0606020202030204" pitchFamily="34" charset="0"/>
            </a:endParaRPr>
          </a:p>
          <a:p>
            <a:pPr algn="just">
              <a:lnSpc>
                <a:spcPct val="150000"/>
              </a:lnSpc>
            </a:pPr>
            <a:r>
              <a:rPr lang="pt-PT" sz="3200" b="1" dirty="0" smtClean="0">
                <a:latin typeface="Arial Narrow" panose="020B0606020202030204" pitchFamily="34" charset="0"/>
              </a:rPr>
              <a:t>Tempo previsto para completar o módulo: </a:t>
            </a:r>
            <a:r>
              <a:rPr lang="pt-PT" sz="3200" dirty="0" smtClean="0">
                <a:latin typeface="Arial Narrow" panose="020B0606020202030204" pitchFamily="34" charset="0"/>
              </a:rPr>
              <a:t>3 horas</a:t>
            </a:r>
            <a:endParaRPr lang="pt-PT" sz="3200" b="1" dirty="0" smtClean="0">
              <a:latin typeface="Arial Narrow" panose="020B0606020202030204" pitchFamily="34" charset="0"/>
            </a:endParaRPr>
          </a:p>
          <a:p>
            <a:pPr algn="just">
              <a:lnSpc>
                <a:spcPct val="150000"/>
              </a:lnSpc>
            </a:pPr>
            <a:r>
              <a:rPr lang="pt-PT" sz="3200" b="1" dirty="0" smtClean="0">
                <a:latin typeface="Arial Narrow" panose="020B0606020202030204" pitchFamily="34" charset="0"/>
              </a:rPr>
              <a:t>Intervalo: </a:t>
            </a:r>
            <a:r>
              <a:rPr lang="pt-PT" sz="3200" dirty="0" smtClean="0">
                <a:latin typeface="Arial Narrow" panose="020B0606020202030204" pitchFamily="34" charset="0"/>
              </a:rPr>
              <a:t>30 minutos ou dois intervalos de 10-15 minutos cada</a:t>
            </a:r>
          </a:p>
          <a:p>
            <a:pPr algn="just">
              <a:lnSpc>
                <a:spcPct val="150000"/>
              </a:lnSpc>
            </a:pPr>
            <a:endParaRPr lang="pt-PT" sz="3200" dirty="0">
              <a:solidFill>
                <a:prstClr val="black"/>
              </a:solidFill>
              <a:latin typeface="Arial Narrow" panose="020B0606020202030204" pitchFamily="34" charset="0"/>
            </a:endParaRPr>
          </a:p>
        </p:txBody>
      </p:sp>
    </p:spTree>
    <p:extLst>
      <p:ext uri="{BB962C8B-B14F-4D97-AF65-F5344CB8AC3E}">
        <p14:creationId xmlns:p14="http://schemas.microsoft.com/office/powerpoint/2010/main" val="3659944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pt-PT" sz="700" dirty="0">
                <a:solidFill>
                  <a:prstClr val="black"/>
                </a:solidFill>
                <a:ea typeface="Times New Roman" panose="02020603050405020304" pitchFamily="18" charset="0"/>
              </a:rPr>
              <a:t>O apoio da Comissão Europeia à produção desta publicação não constitui um aval aos seus conteúdos, que refletem apenas os pontos de vista dos seus autores, e a Comissão não pode ser responsabilizada pelo uso que possa ser feito da informação nela contida.</a:t>
            </a:r>
            <a:endParaRPr lang="pt-PT" sz="700" dirty="0">
              <a:solidFill>
                <a:prstClr val="black"/>
              </a:solidFill>
            </a:endParaRP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7</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2828109" cy="1009651"/>
          </a:xfrm>
          <a:prstGeom prst="rect">
            <a:avLst/>
          </a:prstGeom>
          <a:solidFill>
            <a:srgbClr val="FFF2CC"/>
          </a:solidFill>
          <a:ln>
            <a:noFill/>
          </a:ln>
        </p:spPr>
        <p:txBody>
          <a:bodyPr spcFirstLastPara="1" wrap="square" lIns="121900" tIns="60933" rIns="121900" bIns="60933" anchor="ctr" anchorCtr="0">
            <a:noAutofit/>
          </a:bodyPr>
          <a:lstStyle/>
          <a:p>
            <a:pPr algn="ctr">
              <a:buClr>
                <a:srgbClr val="C00000"/>
              </a:buClr>
            </a:pPr>
            <a:r>
              <a:rPr lang="pt-PT" sz="4000" b="1" dirty="0" smtClean="0">
                <a:latin typeface="Arial Narrow" panose="020B0606020202030204" pitchFamily="34" charset="0"/>
              </a:rPr>
              <a:t>Organização</a:t>
            </a:r>
            <a:r>
              <a:rPr lang="pt-PT" sz="4000" b="1" dirty="0" smtClean="0">
                <a:solidFill>
                  <a:prstClr val="black"/>
                </a:solidFill>
                <a:latin typeface="Arial Narrow" panose="020B0606020202030204" pitchFamily="34" charset="0"/>
              </a:rPr>
              <a:t>      </a:t>
            </a:r>
            <a:endParaRPr lang="pt-PT" sz="4000" b="1" dirty="0">
              <a:solidFill>
                <a:prstClr val="black"/>
              </a:solidFill>
              <a:latin typeface="Arial Narrow" panose="020B0606020202030204" pitchFamily="34" charset="0"/>
            </a:endParaRPr>
          </a:p>
        </p:txBody>
      </p:sp>
      <p:graphicFrame>
        <p:nvGraphicFramePr>
          <p:cNvPr id="9" name="Tabela 4">
            <a:extLst>
              <a:ext uri="{FF2B5EF4-FFF2-40B4-BE49-F238E27FC236}">
                <a16:creationId xmlns:a16="http://schemas.microsoft.com/office/drawing/2014/main" id="{666FC378-AC06-0843-8E4A-97D7992FD62C}"/>
              </a:ext>
            </a:extLst>
          </p:cNvPr>
          <p:cNvGraphicFramePr>
            <a:graphicFrameLocks noGrp="1"/>
          </p:cNvGraphicFramePr>
          <p:nvPr>
            <p:extLst>
              <p:ext uri="{D42A27DB-BD31-4B8C-83A1-F6EECF244321}">
                <p14:modId xmlns:p14="http://schemas.microsoft.com/office/powerpoint/2010/main" val="890962614"/>
              </p:ext>
            </p:extLst>
          </p:nvPr>
        </p:nvGraphicFramePr>
        <p:xfrm>
          <a:off x="1767840" y="1825624"/>
          <a:ext cx="8830491" cy="4347851"/>
        </p:xfrm>
        <a:graphic>
          <a:graphicData uri="http://schemas.openxmlformats.org/drawingml/2006/table">
            <a:tbl>
              <a:tblPr firstRow="1" firstCol="1" bandRow="1">
                <a:tableStyleId>{5C22544A-7EE6-4342-B048-85BDC9FD1C3A}</a:tableStyleId>
              </a:tblPr>
              <a:tblGrid>
                <a:gridCol w="4275489">
                  <a:extLst>
                    <a:ext uri="{9D8B030D-6E8A-4147-A177-3AD203B41FA5}">
                      <a16:colId xmlns:a16="http://schemas.microsoft.com/office/drawing/2014/main" val="635721867"/>
                    </a:ext>
                  </a:extLst>
                </a:gridCol>
                <a:gridCol w="4555002">
                  <a:extLst>
                    <a:ext uri="{9D8B030D-6E8A-4147-A177-3AD203B41FA5}">
                      <a16:colId xmlns:a16="http://schemas.microsoft.com/office/drawing/2014/main" val="3240990846"/>
                    </a:ext>
                  </a:extLst>
                </a:gridCol>
              </a:tblGrid>
              <a:tr h="1896105">
                <a:tc>
                  <a:txBody>
                    <a:bodyPr/>
                    <a:lstStyle/>
                    <a:p>
                      <a:pPr algn="ctr">
                        <a:lnSpc>
                          <a:spcPct val="115000"/>
                        </a:lnSpc>
                        <a:spcAft>
                          <a:spcPts val="0"/>
                        </a:spcAft>
                      </a:pPr>
                      <a:r>
                        <a:rPr lang="en-US" sz="1600" dirty="0" err="1">
                          <a:solidFill>
                            <a:schemeClr val="tx1"/>
                          </a:solidFill>
                          <a:effectLst/>
                          <a:latin typeface="Arial Narrow" panose="020B0606020202030204" pitchFamily="34" charset="0"/>
                        </a:rPr>
                        <a:t>Início</a:t>
                      </a:r>
                      <a:r>
                        <a:rPr lang="en-US" sz="1600" dirty="0">
                          <a:solidFill>
                            <a:schemeClr val="tx1"/>
                          </a:solidFill>
                          <a:effectLst/>
                          <a:latin typeface="Arial Narrow" panose="020B0606020202030204" pitchFamily="34" charset="0"/>
                        </a:rPr>
                        <a:t> 09:00 – 9:30</a:t>
                      </a:r>
                      <a:endParaRPr lang="pt-PT" sz="1600" dirty="0">
                        <a:solidFill>
                          <a:schemeClr val="tx1"/>
                        </a:solidFill>
                        <a:effectLst/>
                        <a:latin typeface="Arial Narrow" panose="020B0606020202030204" pitchFamily="34" charset="0"/>
                      </a:endParaRPr>
                    </a:p>
                    <a:p>
                      <a:pPr marL="174625" lvl="3" indent="-174625" algn="l">
                        <a:lnSpc>
                          <a:spcPct val="115000"/>
                        </a:lnSpc>
                        <a:spcAft>
                          <a:spcPts val="0"/>
                        </a:spcAft>
                        <a:buFont typeface="Symbol" panose="05050102010706020507" pitchFamily="18" charset="2"/>
                        <a:buChar char=""/>
                        <a:tabLst>
                          <a:tab pos="113030" algn="l"/>
                        </a:tabLst>
                      </a:pPr>
                      <a:r>
                        <a:rPr lang="pt-PT" sz="1600" b="0" noProof="0" dirty="0" err="1" smtClean="0">
                          <a:solidFill>
                            <a:schemeClr val="tx1"/>
                          </a:solidFill>
                          <a:effectLst/>
                          <a:latin typeface="Arial Narrow" panose="020B0606020202030204" pitchFamily="34" charset="0"/>
                        </a:rPr>
                        <a:t>Objetiv</a:t>
                      </a:r>
                      <a:r>
                        <a:rPr lang="en-US" sz="1600" b="0" dirty="0" smtClean="0">
                          <a:solidFill>
                            <a:schemeClr val="tx1"/>
                          </a:solidFill>
                          <a:effectLst/>
                          <a:latin typeface="Arial Narrow" panose="020B0606020202030204" pitchFamily="34" charset="0"/>
                        </a:rPr>
                        <a:t>o</a:t>
                      </a:r>
                      <a:endParaRPr lang="pt-PT" sz="1600" b="0" dirty="0">
                        <a:solidFill>
                          <a:schemeClr val="tx1"/>
                        </a:solidFill>
                        <a:effectLst/>
                        <a:latin typeface="Arial Narrow" panose="020B0606020202030204" pitchFamily="34" charset="0"/>
                      </a:endParaRPr>
                    </a:p>
                    <a:p>
                      <a:pPr marL="174625" lvl="0" indent="-174625" algn="l">
                        <a:lnSpc>
                          <a:spcPct val="115000"/>
                        </a:lnSpc>
                        <a:spcAft>
                          <a:spcPts val="0"/>
                        </a:spcAft>
                        <a:buFont typeface="Symbol" panose="05050102010706020507" pitchFamily="18" charset="2"/>
                        <a:buChar char=""/>
                      </a:pPr>
                      <a:r>
                        <a:rPr lang="pt-PT" sz="1600" b="0" noProof="0" dirty="0" smtClean="0">
                          <a:solidFill>
                            <a:schemeClr val="tx1"/>
                          </a:solidFill>
                          <a:effectLst/>
                          <a:latin typeface="Arial Narrow" panose="020B0606020202030204" pitchFamily="34" charset="0"/>
                        </a:rPr>
                        <a:t>Conteúdos</a:t>
                      </a:r>
                    </a:p>
                    <a:p>
                      <a:pPr marL="174625" lvl="0" indent="-174625" algn="l">
                        <a:lnSpc>
                          <a:spcPct val="115000"/>
                        </a:lnSpc>
                        <a:spcAft>
                          <a:spcPts val="0"/>
                        </a:spcAft>
                        <a:buFont typeface="Symbol" panose="05050102010706020507" pitchFamily="18" charset="2"/>
                        <a:buChar char=""/>
                      </a:pPr>
                      <a:r>
                        <a:rPr lang="pt-PT" sz="1600" b="0" noProof="0" dirty="0" smtClean="0">
                          <a:solidFill>
                            <a:schemeClr val="tx1"/>
                          </a:solidFill>
                          <a:effectLst/>
                          <a:latin typeface="Arial Narrow" panose="020B0606020202030204" pitchFamily="34" charset="0"/>
                        </a:rPr>
                        <a:t>Resultados</a:t>
                      </a:r>
                      <a:r>
                        <a:rPr lang="en-US" sz="1600" b="0" dirty="0" smtClean="0">
                          <a:solidFill>
                            <a:schemeClr val="tx1"/>
                          </a:solidFill>
                          <a:effectLst/>
                          <a:latin typeface="Arial Narrow" panose="020B0606020202030204" pitchFamily="34" charset="0"/>
                        </a:rPr>
                        <a:t> </a:t>
                      </a:r>
                      <a:r>
                        <a:rPr lang="en-US" sz="1600" b="0" dirty="0">
                          <a:solidFill>
                            <a:schemeClr val="tx1"/>
                          </a:solidFill>
                          <a:effectLst/>
                          <a:latin typeface="Arial Narrow" panose="020B0606020202030204" pitchFamily="34" charset="0"/>
                        </a:rPr>
                        <a:t>de </a:t>
                      </a:r>
                      <a:r>
                        <a:rPr lang="pt-PT" sz="1600" b="0" noProof="0" dirty="0" smtClean="0">
                          <a:solidFill>
                            <a:schemeClr val="tx1"/>
                          </a:solidFill>
                          <a:effectLst/>
                          <a:latin typeface="Arial Narrow" panose="020B0606020202030204" pitchFamily="34" charset="0"/>
                        </a:rPr>
                        <a:t>aprendizagem</a:t>
                      </a:r>
                    </a:p>
                    <a:p>
                      <a:pPr marL="174625" lvl="0" indent="-174625" algn="l">
                        <a:lnSpc>
                          <a:spcPct val="115000"/>
                        </a:lnSpc>
                        <a:spcAft>
                          <a:spcPts val="0"/>
                        </a:spcAft>
                        <a:buFont typeface="Symbol" panose="05050102010706020507" pitchFamily="18" charset="2"/>
                        <a:buChar char=""/>
                      </a:pPr>
                      <a:r>
                        <a:rPr lang="pt-PT" sz="1600" b="0" noProof="0" dirty="0" smtClean="0">
                          <a:solidFill>
                            <a:schemeClr val="tx1"/>
                          </a:solidFill>
                          <a:effectLst/>
                          <a:latin typeface="Arial Narrow" panose="020B0606020202030204" pitchFamily="34" charset="0"/>
                        </a:rPr>
                        <a:t>Organização</a:t>
                      </a:r>
                    </a:p>
                    <a:p>
                      <a:pPr marL="174625" lvl="0" indent="-174625" algn="l">
                        <a:lnSpc>
                          <a:spcPct val="115000"/>
                        </a:lnSpc>
                        <a:spcAft>
                          <a:spcPts val="0"/>
                        </a:spcAft>
                        <a:buFont typeface="Symbol" panose="05050102010706020507" pitchFamily="18" charset="2"/>
                        <a:buChar char=""/>
                      </a:pPr>
                      <a:r>
                        <a:rPr lang="pt-PT" sz="1600" b="0" dirty="0" smtClean="0">
                          <a:solidFill>
                            <a:schemeClr val="tx1"/>
                          </a:solidFill>
                          <a:effectLst/>
                          <a:latin typeface="Arial Narrow" panose="020B0606020202030204" pitchFamily="34" charset="0"/>
                        </a:rPr>
                        <a:t>Atividade</a:t>
                      </a:r>
                      <a:r>
                        <a:rPr lang="pt-PT" sz="1600" b="0" dirty="0">
                          <a:solidFill>
                            <a:schemeClr val="tx1"/>
                          </a:solidFill>
                          <a:effectLst/>
                          <a:latin typeface="Arial Narrow" panose="020B0606020202030204" pitchFamily="34" charset="0"/>
                        </a:rPr>
                        <a:t>: </a:t>
                      </a:r>
                      <a:r>
                        <a:rPr lang="pt-PT" sz="1600" b="0" i="1" dirty="0">
                          <a:solidFill>
                            <a:schemeClr val="tx1"/>
                          </a:solidFill>
                          <a:effectLst/>
                          <a:latin typeface="Arial Narrow" panose="020B0606020202030204" pitchFamily="34" charset="0"/>
                        </a:rPr>
                        <a:t>Brainstorming 1.1 </a:t>
                      </a:r>
                      <a:endParaRPr lang="pt-PT" sz="1600" b="0" i="1" dirty="0">
                        <a:solidFill>
                          <a:schemeClr val="tx1"/>
                        </a:solidFill>
                        <a:effectLst/>
                        <a:latin typeface="Arial Narrow" panose="020B0606020202030204" pitchFamily="34" charset="0"/>
                        <a:ea typeface="Calibri" panose="020F0502020204030204" pitchFamily="34" charset="0"/>
                        <a:cs typeface="Vrinda"/>
                      </a:endParaRPr>
                    </a:p>
                  </a:txBody>
                  <a:tcPr marL="68580" marR="68580" marT="0" marB="0">
                    <a:solidFill>
                      <a:schemeClr val="accent4">
                        <a:lumMod val="20000"/>
                        <a:lumOff val="80000"/>
                      </a:schemeClr>
                    </a:solidFill>
                  </a:tcPr>
                </a:tc>
                <a:tc>
                  <a:txBody>
                    <a:bodyPr/>
                    <a:lstStyle/>
                    <a:p>
                      <a:pPr algn="ctr">
                        <a:lnSpc>
                          <a:spcPct val="115000"/>
                        </a:lnSpc>
                        <a:spcAft>
                          <a:spcPts val="0"/>
                        </a:spcAft>
                      </a:pPr>
                      <a:r>
                        <a:rPr lang="pt-PT" sz="1600" noProof="0" dirty="0" smtClean="0">
                          <a:solidFill>
                            <a:schemeClr val="tx1"/>
                          </a:solidFill>
                          <a:effectLst/>
                          <a:latin typeface="Arial Narrow" panose="020B0606020202030204" pitchFamily="34" charset="0"/>
                        </a:rPr>
                        <a:t>Desenvolvimento</a:t>
                      </a:r>
                      <a:r>
                        <a:rPr lang="en-US" sz="1600" dirty="0" smtClean="0">
                          <a:solidFill>
                            <a:schemeClr val="tx1"/>
                          </a:solidFill>
                          <a:effectLst/>
                          <a:latin typeface="Arial Narrow" panose="020B0606020202030204" pitchFamily="34" charset="0"/>
                        </a:rPr>
                        <a:t> </a:t>
                      </a:r>
                      <a:r>
                        <a:rPr lang="en-US" sz="1600" dirty="0">
                          <a:solidFill>
                            <a:schemeClr val="tx1"/>
                          </a:solidFill>
                          <a:effectLst/>
                          <a:latin typeface="Arial Narrow" panose="020B0606020202030204" pitchFamily="34" charset="0"/>
                        </a:rPr>
                        <a:t>09:30 – 10:15 </a:t>
                      </a:r>
                      <a:endParaRPr lang="pt-PT" sz="1600" dirty="0">
                        <a:solidFill>
                          <a:schemeClr val="tx1"/>
                        </a:solidFill>
                        <a:effectLst/>
                        <a:latin typeface="Arial Narrow" panose="020B0606020202030204" pitchFamily="34" charset="0"/>
                      </a:endParaRPr>
                    </a:p>
                    <a:p>
                      <a:pPr marL="174625" lvl="0" indent="-174625" algn="just">
                        <a:lnSpc>
                          <a:spcPct val="115000"/>
                        </a:lnSpc>
                        <a:spcAft>
                          <a:spcPts val="0"/>
                        </a:spcAft>
                        <a:buFont typeface="Symbol" panose="05050102010706020507" pitchFamily="18" charset="2"/>
                        <a:buChar char=""/>
                      </a:pPr>
                      <a:r>
                        <a:rPr lang="pt-PT" sz="1600" b="0" noProof="0" dirty="0" smtClean="0">
                          <a:solidFill>
                            <a:schemeClr val="tx1"/>
                          </a:solidFill>
                          <a:effectLst/>
                          <a:latin typeface="Arial Narrow" panose="020B0606020202030204" pitchFamily="34" charset="0"/>
                        </a:rPr>
                        <a:t>Inclusão</a:t>
                      </a:r>
                      <a:r>
                        <a:rPr lang="en-US" sz="1600" b="0" dirty="0" smtClean="0">
                          <a:solidFill>
                            <a:schemeClr val="tx1"/>
                          </a:solidFill>
                          <a:effectLst/>
                          <a:latin typeface="Arial Narrow" panose="020B0606020202030204" pitchFamily="34" charset="0"/>
                        </a:rPr>
                        <a:t> </a:t>
                      </a:r>
                      <a:r>
                        <a:rPr lang="en-US" sz="1600" b="0" dirty="0">
                          <a:solidFill>
                            <a:schemeClr val="tx1"/>
                          </a:solidFill>
                          <a:effectLst/>
                          <a:latin typeface="Arial Narrow" panose="020B0606020202030204" pitchFamily="34" charset="0"/>
                        </a:rPr>
                        <a:t>sob diferentes perspetivas</a:t>
                      </a:r>
                      <a:endParaRPr lang="pt-PT" sz="1600" b="0" dirty="0">
                        <a:solidFill>
                          <a:schemeClr val="tx1"/>
                        </a:solidFill>
                        <a:effectLst/>
                        <a:latin typeface="Arial Narrow" panose="020B0606020202030204" pitchFamily="34" charset="0"/>
                      </a:endParaRPr>
                    </a:p>
                    <a:p>
                      <a:pPr marL="174625" lvl="0" indent="-174625" algn="just">
                        <a:lnSpc>
                          <a:spcPct val="115000"/>
                        </a:lnSpc>
                        <a:spcAft>
                          <a:spcPts val="0"/>
                        </a:spcAft>
                        <a:buFont typeface="Symbol" panose="05050102010706020507" pitchFamily="18" charset="2"/>
                        <a:buChar char=""/>
                      </a:pPr>
                      <a:r>
                        <a:rPr lang="en-US" sz="1600" b="0" dirty="0">
                          <a:solidFill>
                            <a:schemeClr val="tx1"/>
                          </a:solidFill>
                          <a:effectLst/>
                          <a:latin typeface="Arial Narrow" panose="020B0606020202030204" pitchFamily="34" charset="0"/>
                        </a:rPr>
                        <a:t>Elementos </a:t>
                      </a:r>
                      <a:r>
                        <a:rPr lang="en-US" sz="1600" b="0" dirty="0" err="1">
                          <a:solidFill>
                            <a:schemeClr val="tx1"/>
                          </a:solidFill>
                          <a:effectLst/>
                          <a:latin typeface="Arial Narrow" panose="020B0606020202030204" pitchFamily="34" charset="0"/>
                        </a:rPr>
                        <a:t>essenciais</a:t>
                      </a:r>
                      <a:r>
                        <a:rPr lang="en-US" sz="1600" b="0" dirty="0">
                          <a:solidFill>
                            <a:schemeClr val="tx1"/>
                          </a:solidFill>
                          <a:effectLst/>
                          <a:latin typeface="Arial Narrow" panose="020B0606020202030204" pitchFamily="34" charset="0"/>
                        </a:rPr>
                        <a:t> para </a:t>
                      </a:r>
                      <a:r>
                        <a:rPr lang="en-US" sz="1600" b="0" dirty="0" smtClean="0">
                          <a:solidFill>
                            <a:schemeClr val="tx1"/>
                          </a:solidFill>
                          <a:effectLst/>
                          <a:latin typeface="Arial Narrow" panose="020B0606020202030204" pitchFamily="34" charset="0"/>
                        </a:rPr>
                        <a:t>o </a:t>
                      </a:r>
                      <a:r>
                        <a:rPr lang="en-US" sz="1600" b="0" dirty="0" err="1" smtClean="0">
                          <a:solidFill>
                            <a:schemeClr val="tx1"/>
                          </a:solidFill>
                          <a:effectLst/>
                          <a:latin typeface="Arial Narrow" panose="020B0606020202030204" pitchFamily="34" charset="0"/>
                        </a:rPr>
                        <a:t>desenvolvimento</a:t>
                      </a:r>
                      <a:r>
                        <a:rPr lang="en-US" sz="1600" b="0" baseline="0" dirty="0" smtClean="0">
                          <a:solidFill>
                            <a:schemeClr val="tx1"/>
                          </a:solidFill>
                          <a:effectLst/>
                          <a:latin typeface="Arial Narrow" panose="020B0606020202030204" pitchFamily="34" charset="0"/>
                        </a:rPr>
                        <a:t> </a:t>
                      </a:r>
                      <a:r>
                        <a:rPr lang="en-US" sz="1600" b="0" dirty="0" smtClean="0">
                          <a:solidFill>
                            <a:schemeClr val="tx1"/>
                          </a:solidFill>
                          <a:effectLst/>
                          <a:latin typeface="Arial Narrow" panose="020B0606020202030204" pitchFamily="34" charset="0"/>
                        </a:rPr>
                        <a:t>de </a:t>
                      </a:r>
                      <a:r>
                        <a:rPr lang="en-US" sz="1600" b="0" dirty="0" err="1">
                          <a:solidFill>
                            <a:schemeClr val="tx1"/>
                          </a:solidFill>
                          <a:effectLst/>
                          <a:latin typeface="Arial Narrow" panose="020B0606020202030204" pitchFamily="34" charset="0"/>
                        </a:rPr>
                        <a:t>uma</a:t>
                      </a:r>
                      <a:r>
                        <a:rPr lang="en-US" sz="1600" b="0" dirty="0">
                          <a:solidFill>
                            <a:schemeClr val="tx1"/>
                          </a:solidFill>
                          <a:effectLst/>
                          <a:latin typeface="Arial Narrow" panose="020B0606020202030204" pitchFamily="34" charset="0"/>
                        </a:rPr>
                        <a:t> </a:t>
                      </a:r>
                      <a:r>
                        <a:rPr lang="en-US" sz="1600" b="0" dirty="0" err="1">
                          <a:solidFill>
                            <a:schemeClr val="tx1"/>
                          </a:solidFill>
                          <a:effectLst/>
                          <a:latin typeface="Arial Narrow" panose="020B0606020202030204" pitchFamily="34" charset="0"/>
                        </a:rPr>
                        <a:t>sociedade</a:t>
                      </a:r>
                      <a:r>
                        <a:rPr lang="en-US" sz="1600" b="0" dirty="0">
                          <a:solidFill>
                            <a:schemeClr val="tx1"/>
                          </a:solidFill>
                          <a:effectLst/>
                          <a:latin typeface="Arial Narrow" panose="020B0606020202030204" pitchFamily="34" charset="0"/>
                        </a:rPr>
                        <a:t> </a:t>
                      </a:r>
                      <a:r>
                        <a:rPr lang="en-US" sz="1600" b="0" dirty="0" err="1">
                          <a:solidFill>
                            <a:schemeClr val="tx1"/>
                          </a:solidFill>
                          <a:effectLst/>
                          <a:latin typeface="Arial Narrow" panose="020B0606020202030204" pitchFamily="34" charset="0"/>
                        </a:rPr>
                        <a:t>inclusiva</a:t>
                      </a:r>
                      <a:endParaRPr lang="pt-PT" sz="1600" b="0" dirty="0">
                        <a:solidFill>
                          <a:schemeClr val="tx1"/>
                        </a:solidFill>
                        <a:effectLst/>
                        <a:latin typeface="Arial Narrow" panose="020B0606020202030204" pitchFamily="34" charset="0"/>
                      </a:endParaRPr>
                    </a:p>
                    <a:p>
                      <a:pPr marL="174625" lvl="0" indent="-174625" algn="just">
                        <a:lnSpc>
                          <a:spcPct val="115000"/>
                        </a:lnSpc>
                        <a:spcAft>
                          <a:spcPts val="0"/>
                        </a:spcAft>
                        <a:buFont typeface="Symbol" panose="05050102010706020507" pitchFamily="18" charset="2"/>
                        <a:buChar char=""/>
                      </a:pPr>
                      <a:r>
                        <a:rPr lang="en-US" sz="1600" b="0" dirty="0" err="1">
                          <a:solidFill>
                            <a:schemeClr val="tx1"/>
                          </a:solidFill>
                          <a:effectLst/>
                          <a:latin typeface="Arial Narrow" panose="020B0606020202030204" pitchFamily="34" charset="0"/>
                        </a:rPr>
                        <a:t>Atividade</a:t>
                      </a:r>
                      <a:r>
                        <a:rPr lang="en-US" sz="1600" b="0" dirty="0">
                          <a:solidFill>
                            <a:schemeClr val="tx1"/>
                          </a:solidFill>
                          <a:effectLst/>
                          <a:latin typeface="Arial Narrow" panose="020B0606020202030204" pitchFamily="34" charset="0"/>
                        </a:rPr>
                        <a:t>: </a:t>
                      </a:r>
                      <a:r>
                        <a:rPr lang="en-US" sz="1600" b="0" i="1" dirty="0" err="1">
                          <a:solidFill>
                            <a:schemeClr val="tx1"/>
                          </a:solidFill>
                          <a:effectLst/>
                          <a:latin typeface="Arial Narrow" panose="020B0606020202030204" pitchFamily="34" charset="0"/>
                        </a:rPr>
                        <a:t>Pensa</a:t>
                      </a:r>
                      <a:r>
                        <a:rPr lang="en-US" sz="1600" b="0" i="1" dirty="0">
                          <a:solidFill>
                            <a:schemeClr val="tx1"/>
                          </a:solidFill>
                          <a:effectLst/>
                          <a:latin typeface="Arial Narrow" panose="020B0606020202030204" pitchFamily="34" charset="0"/>
                        </a:rPr>
                        <a:t> &amp; </a:t>
                      </a:r>
                      <a:r>
                        <a:rPr lang="en-US" sz="1600" b="0" i="1" dirty="0" err="1">
                          <a:solidFill>
                            <a:schemeClr val="tx1"/>
                          </a:solidFill>
                          <a:effectLst/>
                          <a:latin typeface="Arial Narrow" panose="020B0606020202030204" pitchFamily="34" charset="0"/>
                        </a:rPr>
                        <a:t>Reflete</a:t>
                      </a:r>
                      <a:r>
                        <a:rPr lang="en-US" sz="1600" b="0" i="1" dirty="0">
                          <a:solidFill>
                            <a:schemeClr val="tx1"/>
                          </a:solidFill>
                          <a:effectLst/>
                          <a:latin typeface="Arial Narrow" panose="020B0606020202030204" pitchFamily="34" charset="0"/>
                        </a:rPr>
                        <a:t> 1.1 - </a:t>
                      </a:r>
                      <a:r>
                        <a:rPr lang="en-US" sz="1600" b="0" i="1" dirty="0" err="1">
                          <a:solidFill>
                            <a:schemeClr val="tx1"/>
                          </a:solidFill>
                          <a:effectLst/>
                          <a:latin typeface="Arial Narrow" panose="020B0606020202030204" pitchFamily="34" charset="0"/>
                        </a:rPr>
                        <a:t>inclusão</a:t>
                      </a:r>
                      <a:endParaRPr lang="pt-PT" sz="1600" b="0" i="1" dirty="0">
                        <a:solidFill>
                          <a:schemeClr val="tx1"/>
                        </a:solidFill>
                        <a:effectLst/>
                        <a:latin typeface="Arial Narrow" panose="020B0606020202030204" pitchFamily="34" charset="0"/>
                      </a:endParaRPr>
                    </a:p>
                    <a:p>
                      <a:pPr marL="13335" algn="just">
                        <a:lnSpc>
                          <a:spcPct val="115000"/>
                        </a:lnSpc>
                        <a:spcAft>
                          <a:spcPts val="0"/>
                        </a:spcAft>
                      </a:pPr>
                      <a:r>
                        <a:rPr lang="pt-PT" sz="1600" dirty="0">
                          <a:solidFill>
                            <a:schemeClr val="tx1"/>
                          </a:solidFill>
                          <a:effectLst/>
                          <a:latin typeface="Arial Narrow" panose="020B0606020202030204" pitchFamily="34" charset="0"/>
                        </a:rPr>
                        <a:t> </a:t>
                      </a:r>
                      <a:endParaRPr lang="pt-PT" sz="1600" dirty="0">
                        <a:solidFill>
                          <a:schemeClr val="tx1"/>
                        </a:solidFill>
                        <a:effectLst/>
                        <a:latin typeface="Arial Narrow" panose="020B0606020202030204" pitchFamily="34" charset="0"/>
                        <a:ea typeface="Calibri" panose="020F0502020204030204" pitchFamily="34" charset="0"/>
                        <a:cs typeface="Vrinda"/>
                      </a:endParaRPr>
                    </a:p>
                  </a:txBody>
                  <a:tcPr marL="68580" marR="68580" marT="0" marB="0">
                    <a:solidFill>
                      <a:schemeClr val="accent5">
                        <a:lumMod val="20000"/>
                        <a:lumOff val="80000"/>
                      </a:schemeClr>
                    </a:solidFill>
                  </a:tcPr>
                </a:tc>
                <a:extLst>
                  <a:ext uri="{0D108BD9-81ED-4DB2-BD59-A6C34878D82A}">
                    <a16:rowId xmlns:a16="http://schemas.microsoft.com/office/drawing/2014/main" val="3586345835"/>
                  </a:ext>
                </a:extLst>
              </a:tr>
              <a:tr h="612572">
                <a:tc gridSpan="2">
                  <a:txBody>
                    <a:bodyPr/>
                    <a:lstStyle/>
                    <a:p>
                      <a:pPr algn="ctr">
                        <a:lnSpc>
                          <a:spcPct val="115000"/>
                        </a:lnSpc>
                        <a:spcAft>
                          <a:spcPts val="0"/>
                        </a:spcAft>
                      </a:pPr>
                      <a:r>
                        <a:rPr lang="de-AT" sz="1600" dirty="0">
                          <a:solidFill>
                            <a:schemeClr val="tx1"/>
                          </a:solidFill>
                          <a:effectLst/>
                          <a:latin typeface="Arial Narrow" panose="020B0606020202030204" pitchFamily="34" charset="0"/>
                        </a:rPr>
                        <a:t>10:15 – 10:45 </a:t>
                      </a:r>
                      <a:endParaRPr lang="pt-PT" sz="1600" dirty="0">
                        <a:solidFill>
                          <a:schemeClr val="tx1"/>
                        </a:solidFill>
                        <a:effectLst/>
                        <a:latin typeface="Arial Narrow" panose="020B0606020202030204" pitchFamily="34" charset="0"/>
                      </a:endParaRPr>
                    </a:p>
                    <a:p>
                      <a:pPr algn="ctr">
                        <a:lnSpc>
                          <a:spcPct val="115000"/>
                        </a:lnSpc>
                        <a:spcAft>
                          <a:spcPts val="0"/>
                        </a:spcAft>
                      </a:pPr>
                      <a:r>
                        <a:rPr lang="en-US" sz="1600" dirty="0" err="1">
                          <a:solidFill>
                            <a:schemeClr val="tx1"/>
                          </a:solidFill>
                          <a:effectLst/>
                          <a:latin typeface="Arial Narrow" panose="020B0606020202030204" pitchFamily="34" charset="0"/>
                        </a:rPr>
                        <a:t>Intervalo</a:t>
                      </a:r>
                      <a:endParaRPr lang="pt-PT" sz="1600" dirty="0">
                        <a:solidFill>
                          <a:schemeClr val="tx1"/>
                        </a:solidFill>
                        <a:effectLst/>
                        <a:latin typeface="Arial Narrow" panose="020B0606020202030204" pitchFamily="34" charset="0"/>
                        <a:ea typeface="Calibri" panose="020F0502020204030204" pitchFamily="34" charset="0"/>
                        <a:cs typeface="Vrinda"/>
                      </a:endParaRPr>
                    </a:p>
                  </a:txBody>
                  <a:tcPr marL="68580" marR="68580" marT="0" marB="0">
                    <a:solidFill>
                      <a:schemeClr val="accent6">
                        <a:lumMod val="60000"/>
                        <a:lumOff val="40000"/>
                      </a:schemeClr>
                    </a:solidFill>
                  </a:tcPr>
                </a:tc>
                <a:tc hMerge="1">
                  <a:txBody>
                    <a:bodyPr/>
                    <a:lstStyle/>
                    <a:p>
                      <a:endParaRPr lang="pt-PT"/>
                    </a:p>
                  </a:txBody>
                  <a:tcPr/>
                </a:tc>
                <a:extLst>
                  <a:ext uri="{0D108BD9-81ED-4DB2-BD59-A6C34878D82A}">
                    <a16:rowId xmlns:a16="http://schemas.microsoft.com/office/drawing/2014/main" val="3299380523"/>
                  </a:ext>
                </a:extLst>
              </a:tr>
              <a:tr h="1839174">
                <a:tc>
                  <a:txBody>
                    <a:bodyPr/>
                    <a:lstStyle/>
                    <a:p>
                      <a:pPr marL="174625" indent="-174625" algn="ctr">
                        <a:lnSpc>
                          <a:spcPct val="115000"/>
                        </a:lnSpc>
                        <a:spcAft>
                          <a:spcPts val="0"/>
                        </a:spcAft>
                      </a:pPr>
                      <a:r>
                        <a:rPr lang="en-US" sz="1600" b="1" dirty="0" err="1">
                          <a:solidFill>
                            <a:schemeClr val="tx1"/>
                          </a:solidFill>
                          <a:effectLst/>
                          <a:latin typeface="Arial Narrow" panose="020B0606020202030204" pitchFamily="34" charset="0"/>
                        </a:rPr>
                        <a:t>Desenvolvimento</a:t>
                      </a:r>
                      <a:r>
                        <a:rPr lang="en-US" sz="1600" b="1" dirty="0">
                          <a:solidFill>
                            <a:schemeClr val="tx1"/>
                          </a:solidFill>
                          <a:effectLst/>
                          <a:latin typeface="Arial Narrow" panose="020B0606020202030204" pitchFamily="34" charset="0"/>
                        </a:rPr>
                        <a:t> 10:45 – 11:30</a:t>
                      </a:r>
                      <a:endParaRPr lang="pt-PT" sz="1600" b="1" dirty="0">
                        <a:solidFill>
                          <a:schemeClr val="tx1"/>
                        </a:solidFill>
                        <a:effectLst/>
                        <a:latin typeface="Arial Narrow" panose="020B0606020202030204" pitchFamily="34" charset="0"/>
                      </a:endParaRPr>
                    </a:p>
                    <a:p>
                      <a:pPr marL="174625" lvl="0" indent="-174625" algn="just">
                        <a:lnSpc>
                          <a:spcPct val="115000"/>
                        </a:lnSpc>
                        <a:spcAft>
                          <a:spcPts val="0"/>
                        </a:spcAft>
                        <a:buFont typeface="Symbol" panose="05050102010706020507" pitchFamily="18" charset="2"/>
                        <a:buChar char=""/>
                      </a:pPr>
                      <a:r>
                        <a:rPr lang="en-US" sz="1600" b="0" dirty="0" err="1">
                          <a:solidFill>
                            <a:schemeClr val="tx1"/>
                          </a:solidFill>
                          <a:effectLst/>
                          <a:latin typeface="Arial Narrow" panose="020B0606020202030204" pitchFamily="34" charset="0"/>
                        </a:rPr>
                        <a:t>Terminologia</a:t>
                      </a:r>
                      <a:r>
                        <a:rPr lang="en-US" sz="1600" b="0" dirty="0">
                          <a:solidFill>
                            <a:schemeClr val="tx1"/>
                          </a:solidFill>
                          <a:effectLst/>
                          <a:latin typeface="Arial Narrow" panose="020B0606020202030204" pitchFamily="34" charset="0"/>
                        </a:rPr>
                        <a:t> </a:t>
                      </a:r>
                      <a:r>
                        <a:rPr lang="en-US" sz="1600" b="0" dirty="0" smtClean="0">
                          <a:solidFill>
                            <a:schemeClr val="tx1"/>
                          </a:solidFill>
                          <a:effectLst/>
                          <a:latin typeface="Arial Narrow" panose="020B0606020202030204" pitchFamily="34" charset="0"/>
                        </a:rPr>
                        <a:t>&amp;</a:t>
                      </a:r>
                      <a:r>
                        <a:rPr lang="en-US" sz="1600" b="0" baseline="0" dirty="0" smtClean="0">
                          <a:solidFill>
                            <a:schemeClr val="tx1"/>
                          </a:solidFill>
                          <a:effectLst/>
                          <a:latin typeface="Arial Narrow" panose="020B0606020202030204" pitchFamily="34" charset="0"/>
                        </a:rPr>
                        <a:t> </a:t>
                      </a:r>
                      <a:r>
                        <a:rPr lang="en-US" sz="1600" b="0" dirty="0" smtClean="0">
                          <a:solidFill>
                            <a:schemeClr val="tx1"/>
                          </a:solidFill>
                          <a:effectLst/>
                          <a:latin typeface="Arial Narrow" panose="020B0606020202030204" pitchFamily="34" charset="0"/>
                        </a:rPr>
                        <a:t>PEA</a:t>
                      </a:r>
                      <a:endParaRPr lang="pt-PT" sz="1600" b="0" dirty="0">
                        <a:solidFill>
                          <a:schemeClr val="tx1"/>
                        </a:solidFill>
                        <a:effectLst/>
                        <a:latin typeface="Arial Narrow" panose="020B0606020202030204" pitchFamily="34" charset="0"/>
                      </a:endParaRPr>
                    </a:p>
                    <a:p>
                      <a:pPr marL="174625" lvl="0" indent="-174625" algn="just">
                        <a:lnSpc>
                          <a:spcPct val="115000"/>
                        </a:lnSpc>
                        <a:spcAft>
                          <a:spcPts val="0"/>
                        </a:spcAft>
                        <a:buFont typeface="Symbol" panose="05050102010706020507" pitchFamily="18" charset="2"/>
                        <a:buChar char=""/>
                      </a:pPr>
                      <a:r>
                        <a:rPr lang="en-US" sz="1600" b="0" dirty="0" err="1">
                          <a:solidFill>
                            <a:schemeClr val="tx1"/>
                          </a:solidFill>
                          <a:effectLst/>
                          <a:latin typeface="Arial Narrow" panose="020B0606020202030204" pitchFamily="34" charset="0"/>
                        </a:rPr>
                        <a:t>Atividade</a:t>
                      </a:r>
                      <a:r>
                        <a:rPr lang="en-US" sz="1600" b="0" dirty="0">
                          <a:solidFill>
                            <a:schemeClr val="tx1"/>
                          </a:solidFill>
                          <a:effectLst/>
                          <a:latin typeface="Arial Narrow" panose="020B0606020202030204" pitchFamily="34" charset="0"/>
                        </a:rPr>
                        <a:t>: </a:t>
                      </a:r>
                      <a:r>
                        <a:rPr lang="en-US" sz="1600" b="0" dirty="0" err="1">
                          <a:solidFill>
                            <a:schemeClr val="tx1"/>
                          </a:solidFill>
                          <a:effectLst/>
                          <a:latin typeface="Arial Narrow" panose="020B0606020202030204" pitchFamily="34" charset="0"/>
                        </a:rPr>
                        <a:t>P</a:t>
                      </a:r>
                      <a:r>
                        <a:rPr lang="en-US" sz="1600" b="0" i="1" dirty="0" err="1">
                          <a:solidFill>
                            <a:schemeClr val="tx1"/>
                          </a:solidFill>
                          <a:effectLst/>
                          <a:latin typeface="Arial Narrow" panose="020B0606020202030204" pitchFamily="34" charset="0"/>
                        </a:rPr>
                        <a:t>ensa</a:t>
                      </a:r>
                      <a:r>
                        <a:rPr lang="en-US" sz="1600" b="0" i="1" dirty="0">
                          <a:solidFill>
                            <a:schemeClr val="tx1"/>
                          </a:solidFill>
                          <a:effectLst/>
                          <a:latin typeface="Arial Narrow" panose="020B0606020202030204" pitchFamily="34" charset="0"/>
                        </a:rPr>
                        <a:t> &amp; Reflete1.2 - </a:t>
                      </a:r>
                      <a:r>
                        <a:rPr lang="en-US" sz="1600" b="0" i="1" dirty="0" err="1">
                          <a:solidFill>
                            <a:schemeClr val="tx1"/>
                          </a:solidFill>
                          <a:effectLst/>
                          <a:latin typeface="Arial Narrow" panose="020B0606020202030204" pitchFamily="34" charset="0"/>
                        </a:rPr>
                        <a:t>linguagem</a:t>
                      </a:r>
                      <a:endParaRPr lang="pt-PT" sz="1600" b="0" i="1" dirty="0">
                        <a:solidFill>
                          <a:schemeClr val="tx1"/>
                        </a:solidFill>
                        <a:effectLst/>
                        <a:latin typeface="Arial Narrow" panose="020B0606020202030204" pitchFamily="34" charset="0"/>
                      </a:endParaRPr>
                    </a:p>
                    <a:p>
                      <a:pPr algn="ctr">
                        <a:lnSpc>
                          <a:spcPct val="115000"/>
                        </a:lnSpc>
                        <a:spcAft>
                          <a:spcPts val="0"/>
                        </a:spcAft>
                      </a:pPr>
                      <a:r>
                        <a:rPr lang="en-US" sz="1600" dirty="0">
                          <a:effectLst/>
                          <a:latin typeface="Arial Narrow" panose="020B0606020202030204" pitchFamily="34" charset="0"/>
                        </a:rPr>
                        <a:t> </a:t>
                      </a:r>
                      <a:endParaRPr lang="pt-PT" sz="1600" dirty="0">
                        <a:effectLst/>
                        <a:latin typeface="Arial Narrow" panose="020B0606020202030204" pitchFamily="34" charset="0"/>
                        <a:ea typeface="Calibri" panose="020F0502020204030204" pitchFamily="34" charset="0"/>
                        <a:cs typeface="Vrinda"/>
                      </a:endParaRPr>
                    </a:p>
                  </a:txBody>
                  <a:tcPr marL="68580" marR="68580" marT="0" marB="0">
                    <a:solidFill>
                      <a:srgbClr val="DEEBF8"/>
                    </a:solidFill>
                  </a:tcPr>
                </a:tc>
                <a:tc>
                  <a:txBody>
                    <a:bodyPr/>
                    <a:lstStyle/>
                    <a:p>
                      <a:pPr algn="ctr">
                        <a:lnSpc>
                          <a:spcPct val="115000"/>
                        </a:lnSpc>
                        <a:spcAft>
                          <a:spcPts val="0"/>
                        </a:spcAft>
                      </a:pPr>
                      <a:r>
                        <a:rPr lang="de-DE" sz="1600" b="1" dirty="0">
                          <a:solidFill>
                            <a:schemeClr val="tx1"/>
                          </a:solidFill>
                          <a:effectLst/>
                          <a:latin typeface="Arial Narrow" panose="020B0606020202030204" pitchFamily="34" charset="0"/>
                        </a:rPr>
                        <a:t>Fim </a:t>
                      </a:r>
                      <a:r>
                        <a:rPr lang="en-US" sz="1600" b="1" dirty="0">
                          <a:solidFill>
                            <a:schemeClr val="tx1"/>
                          </a:solidFill>
                          <a:effectLst/>
                          <a:latin typeface="Arial Narrow" panose="020B0606020202030204" pitchFamily="34" charset="0"/>
                        </a:rPr>
                        <a:t>11:30 – 12:00</a:t>
                      </a:r>
                      <a:endParaRPr lang="pt-PT" sz="1600" b="1" dirty="0">
                        <a:solidFill>
                          <a:schemeClr val="tx1"/>
                        </a:solidFill>
                        <a:effectLst/>
                        <a:latin typeface="Arial Narrow" panose="020B0606020202030204" pitchFamily="34" charset="0"/>
                      </a:endParaRPr>
                    </a:p>
                    <a:p>
                      <a:pPr marL="174625" lvl="0" indent="-174625">
                        <a:lnSpc>
                          <a:spcPct val="115000"/>
                        </a:lnSpc>
                        <a:spcAft>
                          <a:spcPts val="0"/>
                        </a:spcAft>
                        <a:buFont typeface="Symbol" panose="05050102010706020507" pitchFamily="18" charset="2"/>
                        <a:buChar char=""/>
                      </a:pPr>
                      <a:r>
                        <a:rPr lang="pt-PT" sz="1600" dirty="0">
                          <a:solidFill>
                            <a:schemeClr val="tx1"/>
                          </a:solidFill>
                          <a:effectLst/>
                          <a:latin typeface="Arial Narrow" panose="020B0606020202030204" pitchFamily="34" charset="0"/>
                        </a:rPr>
                        <a:t>Resumo</a:t>
                      </a:r>
                    </a:p>
                    <a:p>
                      <a:pPr marL="174625" lvl="0" indent="-174625">
                        <a:lnSpc>
                          <a:spcPct val="115000"/>
                        </a:lnSpc>
                        <a:spcAft>
                          <a:spcPts val="0"/>
                        </a:spcAft>
                        <a:buFont typeface="Symbol" panose="05050102010706020507" pitchFamily="18" charset="2"/>
                        <a:buChar char=""/>
                      </a:pPr>
                      <a:r>
                        <a:rPr lang="en-US" sz="1600" dirty="0" err="1">
                          <a:solidFill>
                            <a:schemeClr val="tx1"/>
                          </a:solidFill>
                          <a:effectLst/>
                          <a:latin typeface="Arial Narrow" panose="020B0606020202030204" pitchFamily="34" charset="0"/>
                        </a:rPr>
                        <a:t>Atividade</a:t>
                      </a:r>
                      <a:r>
                        <a:rPr lang="en-US" sz="1600" dirty="0">
                          <a:solidFill>
                            <a:schemeClr val="tx1"/>
                          </a:solidFill>
                          <a:effectLst/>
                          <a:latin typeface="Arial Narrow" panose="020B0606020202030204" pitchFamily="34" charset="0"/>
                        </a:rPr>
                        <a:t>: </a:t>
                      </a:r>
                      <a:r>
                        <a:rPr lang="en-US" sz="1600" i="1" dirty="0" err="1">
                          <a:solidFill>
                            <a:schemeClr val="tx1"/>
                          </a:solidFill>
                          <a:effectLst/>
                          <a:latin typeface="Arial Narrow" panose="020B0606020202030204" pitchFamily="34" charset="0"/>
                        </a:rPr>
                        <a:t>Aplicação</a:t>
                      </a:r>
                      <a:r>
                        <a:rPr lang="en-US" sz="1600" i="1" dirty="0">
                          <a:solidFill>
                            <a:schemeClr val="tx1"/>
                          </a:solidFill>
                          <a:effectLst/>
                          <a:latin typeface="Arial Narrow" panose="020B0606020202030204" pitchFamily="34" charset="0"/>
                        </a:rPr>
                        <a:t> </a:t>
                      </a:r>
                      <a:r>
                        <a:rPr lang="en-US" sz="1600" i="1" dirty="0" err="1">
                          <a:solidFill>
                            <a:schemeClr val="tx1"/>
                          </a:solidFill>
                          <a:effectLst/>
                          <a:latin typeface="Arial Narrow" panose="020B0606020202030204" pitchFamily="34" charset="0"/>
                        </a:rPr>
                        <a:t>ao</a:t>
                      </a:r>
                      <a:r>
                        <a:rPr lang="en-US" sz="1600" i="1" dirty="0">
                          <a:solidFill>
                            <a:schemeClr val="tx1"/>
                          </a:solidFill>
                          <a:effectLst/>
                          <a:latin typeface="Arial Narrow" panose="020B0606020202030204" pitchFamily="34" charset="0"/>
                        </a:rPr>
                        <a:t> </a:t>
                      </a:r>
                      <a:r>
                        <a:rPr lang="en-US" sz="1600" i="1" dirty="0" err="1">
                          <a:solidFill>
                            <a:schemeClr val="tx1"/>
                          </a:solidFill>
                          <a:effectLst/>
                          <a:latin typeface="Arial Narrow" panose="020B0606020202030204" pitchFamily="34" charset="0"/>
                        </a:rPr>
                        <a:t>mundo</a:t>
                      </a:r>
                      <a:r>
                        <a:rPr lang="en-US" sz="1600" i="1" dirty="0">
                          <a:solidFill>
                            <a:schemeClr val="tx1"/>
                          </a:solidFill>
                          <a:effectLst/>
                          <a:latin typeface="Arial Narrow" panose="020B0606020202030204" pitchFamily="34" charset="0"/>
                        </a:rPr>
                        <a:t> real 1.1</a:t>
                      </a:r>
                      <a:endParaRPr lang="pt-PT" sz="1600" i="1" dirty="0">
                        <a:solidFill>
                          <a:schemeClr val="tx1"/>
                        </a:solidFill>
                        <a:effectLst/>
                        <a:latin typeface="Arial Narrow" panose="020B0606020202030204" pitchFamily="34" charset="0"/>
                      </a:endParaRPr>
                    </a:p>
                    <a:p>
                      <a:pPr marL="174625" lvl="0" indent="-174625">
                        <a:lnSpc>
                          <a:spcPct val="115000"/>
                        </a:lnSpc>
                        <a:spcAft>
                          <a:spcPts val="0"/>
                        </a:spcAft>
                        <a:buFont typeface="Symbol" panose="05050102010706020507" pitchFamily="18" charset="2"/>
                        <a:buChar char=""/>
                      </a:pPr>
                      <a:r>
                        <a:rPr lang="en-US" sz="1600" dirty="0" err="1">
                          <a:solidFill>
                            <a:schemeClr val="tx1"/>
                          </a:solidFill>
                          <a:effectLst/>
                          <a:latin typeface="Arial Narrow" panose="020B0606020202030204" pitchFamily="34" charset="0"/>
                        </a:rPr>
                        <a:t>Referências</a:t>
                      </a:r>
                      <a:r>
                        <a:rPr lang="en-US" sz="1600" dirty="0">
                          <a:solidFill>
                            <a:schemeClr val="tx1"/>
                          </a:solidFill>
                          <a:effectLst/>
                          <a:latin typeface="Arial Narrow" panose="020B0606020202030204" pitchFamily="34" charset="0"/>
                        </a:rPr>
                        <a:t> &amp; </a:t>
                      </a:r>
                      <a:r>
                        <a:rPr lang="en-US" sz="1600" dirty="0" err="1">
                          <a:solidFill>
                            <a:schemeClr val="tx1"/>
                          </a:solidFill>
                          <a:effectLst/>
                          <a:latin typeface="Arial Narrow" panose="020B0606020202030204" pitchFamily="34" charset="0"/>
                        </a:rPr>
                        <a:t>Recursos</a:t>
                      </a:r>
                      <a:endParaRPr lang="pt-PT" sz="1600" dirty="0">
                        <a:solidFill>
                          <a:schemeClr val="tx1"/>
                        </a:solidFill>
                        <a:effectLst/>
                        <a:latin typeface="Arial Narrow" panose="020B0606020202030204" pitchFamily="34" charset="0"/>
                      </a:endParaRPr>
                    </a:p>
                    <a:p>
                      <a:pPr marL="174625" lvl="0" indent="-174625">
                        <a:lnSpc>
                          <a:spcPct val="115000"/>
                        </a:lnSpc>
                        <a:spcAft>
                          <a:spcPts val="0"/>
                        </a:spcAft>
                        <a:buFont typeface="Symbol" panose="05050102010706020507" pitchFamily="18" charset="2"/>
                        <a:buChar char=""/>
                      </a:pPr>
                      <a:r>
                        <a:rPr lang="en-US" sz="1600" dirty="0" err="1" smtClean="0">
                          <a:solidFill>
                            <a:schemeClr val="tx1"/>
                          </a:solidFill>
                          <a:effectLst/>
                          <a:latin typeface="Arial Narrow" panose="020B0606020202030204" pitchFamily="34" charset="0"/>
                        </a:rPr>
                        <a:t>Até</a:t>
                      </a:r>
                      <a:r>
                        <a:rPr lang="en-US" sz="1600" dirty="0" smtClean="0">
                          <a:solidFill>
                            <a:schemeClr val="tx1"/>
                          </a:solidFill>
                          <a:effectLst/>
                          <a:latin typeface="Arial Narrow" panose="020B0606020202030204" pitchFamily="34" charset="0"/>
                        </a:rPr>
                        <a:t> breve! </a:t>
                      </a:r>
                      <a:r>
                        <a:rPr lang="en-US" sz="1600" dirty="0">
                          <a:solidFill>
                            <a:schemeClr val="tx1"/>
                          </a:solidFill>
                          <a:effectLst/>
                          <a:latin typeface="Arial Narrow" panose="020B0606020202030204" pitchFamily="34" charset="0"/>
                          <a:sym typeface="Wingdings" panose="05000000000000000000" pitchFamily="2" charset="2"/>
                        </a:rPr>
                        <a:t></a:t>
                      </a:r>
                      <a:r>
                        <a:rPr lang="en-US" sz="1600" dirty="0">
                          <a:solidFill>
                            <a:schemeClr val="tx1"/>
                          </a:solidFill>
                          <a:effectLst/>
                          <a:latin typeface="Arial Narrow" panose="020B0606020202030204" pitchFamily="34" charset="0"/>
                        </a:rPr>
                        <a:t> </a:t>
                      </a:r>
                      <a:endParaRPr lang="pt-PT" sz="1600" dirty="0">
                        <a:solidFill>
                          <a:schemeClr val="tx1"/>
                        </a:solidFill>
                        <a:effectLst/>
                        <a:latin typeface="Arial Narrow" panose="020B0606020202030204" pitchFamily="34" charset="0"/>
                        <a:ea typeface="Calibri" panose="020F0502020204030204" pitchFamily="34" charset="0"/>
                        <a:cs typeface="Vrinda"/>
                      </a:endParaRPr>
                    </a:p>
                  </a:txBody>
                  <a:tcPr marL="68580" marR="68580" marT="0" marB="0">
                    <a:solidFill>
                      <a:srgbClr val="F9DAD9"/>
                    </a:solidFill>
                  </a:tcPr>
                </a:tc>
                <a:extLst>
                  <a:ext uri="{0D108BD9-81ED-4DB2-BD59-A6C34878D82A}">
                    <a16:rowId xmlns:a16="http://schemas.microsoft.com/office/drawing/2014/main" val="460419655"/>
                  </a:ext>
                </a:extLst>
              </a:tr>
            </a:tbl>
          </a:graphicData>
        </a:graphic>
      </p:graphicFrame>
    </p:spTree>
    <p:extLst>
      <p:ext uri="{BB962C8B-B14F-4D97-AF65-F5344CB8AC3E}">
        <p14:creationId xmlns:p14="http://schemas.microsoft.com/office/powerpoint/2010/main" val="46662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pt-PT" dirty="0">
                <a:solidFill>
                  <a:prstClr val="black"/>
                </a:solidFill>
                <a:ea typeface="Times New Roman" panose="02020603050405020304" pitchFamily="18" charset="0"/>
              </a:rPr>
              <a:t>O apoio da Comissão Europeia à produção desta publicação não constitui um aval aos seus conteúdos, que refletem apenas os pontos de vista dos seus autores, e a Comissão não pode ser responsabilizada pelo uso que possa ser feito da informação nela contida.</a:t>
            </a:r>
            <a:endParaRPr lang="pt-PT" dirty="0">
              <a:solidFill>
                <a:prstClr val="black"/>
              </a:solidFill>
            </a:endParaRP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8</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6052794" cy="1009651"/>
          </a:xfrm>
          <a:prstGeom prst="rect">
            <a:avLst/>
          </a:prstGeom>
          <a:solidFill>
            <a:srgbClr val="FFF2CC"/>
          </a:solidFill>
          <a:ln>
            <a:noFill/>
          </a:ln>
        </p:spPr>
        <p:txBody>
          <a:bodyPr spcFirstLastPara="1" wrap="square" lIns="121900" tIns="60933" rIns="121900" bIns="60933" anchor="ctr" anchorCtr="0">
            <a:noAutofit/>
          </a:bodyPr>
          <a:lstStyle/>
          <a:p>
            <a:r>
              <a:rPr lang="en-GB" sz="4000" b="1" dirty="0" err="1">
                <a:latin typeface="Arial Narrow" panose="020B0606020202030204" pitchFamily="34" charset="0"/>
              </a:rPr>
              <a:t>Atividade</a:t>
            </a:r>
            <a:r>
              <a:rPr lang="en-GB" sz="4000" b="1" dirty="0">
                <a:latin typeface="Arial Narrow" panose="020B0606020202030204" pitchFamily="34" charset="0"/>
              </a:rPr>
              <a:t>: </a:t>
            </a:r>
            <a:r>
              <a:rPr lang="pt-PT" sz="4000" b="1" dirty="0" smtClean="0">
                <a:latin typeface="Arial Narrow" panose="020B0606020202030204" pitchFamily="34" charset="0"/>
              </a:rPr>
              <a:t>Brainstorming</a:t>
            </a:r>
            <a:r>
              <a:rPr lang="en-GB" sz="4000" b="1" dirty="0" smtClean="0">
                <a:latin typeface="Arial Narrow" panose="020B0606020202030204" pitchFamily="34" charset="0"/>
              </a:rPr>
              <a:t> </a:t>
            </a:r>
            <a:r>
              <a:rPr lang="en-GB" sz="4000" b="1" dirty="0">
                <a:latin typeface="Arial Narrow" panose="020B0606020202030204" pitchFamily="34" charset="0"/>
              </a:rPr>
              <a:t>1.1</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FFF2CC"/>
          </a:solidFill>
          <a:ln>
            <a:noFill/>
          </a:ln>
        </p:spPr>
        <p:txBody>
          <a:bodyPr spcFirstLastPara="1" wrap="square" lIns="121900" tIns="60933" rIns="121900" bIns="60933" anchor="ctr" anchorCtr="0">
            <a:noAutofit/>
          </a:bodyPr>
          <a:lstStyle/>
          <a:p>
            <a:pPr algn="ctr"/>
            <a:r>
              <a:rPr lang="pt-PT" sz="3200" b="1" dirty="0" smtClean="0">
                <a:latin typeface="Arial Narrow" panose="020B0606020202030204" pitchFamily="34" charset="0"/>
              </a:rPr>
              <a:t>“Listar / Fazer um mapa… ”</a:t>
            </a:r>
            <a:endParaRPr lang="pt-PT" sz="3200" dirty="0">
              <a:latin typeface="Arial Narrow" panose="020B0606020202030204" pitchFamily="34" charset="0"/>
            </a:endParaRPr>
          </a:p>
        </p:txBody>
      </p:sp>
    </p:spTree>
    <p:extLst>
      <p:ext uri="{BB962C8B-B14F-4D97-AF65-F5344CB8AC3E}">
        <p14:creationId xmlns:p14="http://schemas.microsoft.com/office/powerpoint/2010/main" val="2830902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7631B7B-E317-B346-8DFE-60139876228D}"/>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0CA48045-4BB7-AD47-B9AF-E7028540D716}"/>
              </a:ext>
            </a:extLst>
          </p:cNvPr>
          <p:cNvSpPr>
            <a:spLocks noGrp="1"/>
          </p:cNvSpPr>
          <p:nvPr>
            <p:ph type="ftr" sz="quarter" idx="11"/>
          </p:nvPr>
        </p:nvSpPr>
        <p:spPr/>
        <p:txBody>
          <a:bodyPr/>
          <a:lstStyle/>
          <a:p>
            <a:r>
              <a:rPr lang="pt-PT" dirty="0">
                <a:solidFill>
                  <a:prstClr val="black"/>
                </a:solidFill>
                <a:ea typeface="Times New Roman" panose="02020603050405020304" pitchFamily="18" charset="0"/>
              </a:rPr>
              <a:t>O apoio da Comissão Europeia à produção desta publicação não constitui um aval aos seus conteúdos, que refletem apenas os pontos de vista dos seus autores, e a Comissão não pode ser responsabilizada pelo uso que possa ser feito da informação nela contida.</a:t>
            </a:r>
            <a:endParaRPr lang="pt-PT" dirty="0">
              <a:solidFill>
                <a:prstClr val="black"/>
              </a:solidFill>
            </a:endParaRPr>
          </a:p>
        </p:txBody>
      </p:sp>
      <p:sp>
        <p:nvSpPr>
          <p:cNvPr id="6" name="Slide Number Placeholder 5">
            <a:extLst>
              <a:ext uri="{FF2B5EF4-FFF2-40B4-BE49-F238E27FC236}">
                <a16:creationId xmlns:a16="http://schemas.microsoft.com/office/drawing/2014/main" id="{03844065-72F0-C24F-A504-90E2B2DD5643}"/>
              </a:ext>
            </a:extLst>
          </p:cNvPr>
          <p:cNvSpPr>
            <a:spLocks noGrp="1"/>
          </p:cNvSpPr>
          <p:nvPr>
            <p:ph type="sldNum" sz="quarter" idx="12"/>
          </p:nvPr>
        </p:nvSpPr>
        <p:spPr/>
        <p:txBody>
          <a:bodyPr/>
          <a:lstStyle/>
          <a:p>
            <a:fld id="{CD37B2E7-1D31-7C4D-928B-66328FE9604A}" type="slidenum">
              <a:rPr lang="de-AT" smtClean="0"/>
              <a:pPr/>
              <a:t>9</a:t>
            </a:fld>
            <a:endParaRPr lang="de-AT" dirty="0"/>
          </a:p>
        </p:txBody>
      </p:sp>
      <p:sp>
        <p:nvSpPr>
          <p:cNvPr id="11" name="Google Shape;143;p27">
            <a:extLst>
              <a:ext uri="{FF2B5EF4-FFF2-40B4-BE49-F238E27FC236}">
                <a16:creationId xmlns:a16="http://schemas.microsoft.com/office/drawing/2014/main" id="{11371142-163D-DB42-9607-6A3E196B56BB}"/>
              </a:ext>
            </a:extLst>
          </p:cNvPr>
          <p:cNvSpPr/>
          <p:nvPr/>
        </p:nvSpPr>
        <p:spPr>
          <a:xfrm>
            <a:off x="0" y="1286553"/>
            <a:ext cx="12192000" cy="1486535"/>
          </a:xfrm>
          <a:prstGeom prst="rect">
            <a:avLst/>
          </a:prstGeom>
          <a:solidFill>
            <a:srgbClr val="DEEBF8"/>
          </a:solidFill>
          <a:ln>
            <a:noFill/>
          </a:ln>
        </p:spPr>
        <p:txBody>
          <a:bodyPr spcFirstLastPara="1" wrap="square" lIns="121900" tIns="60933" rIns="121900" bIns="60933" anchor="ctr" anchorCtr="0">
            <a:noAutofit/>
          </a:bodyPr>
          <a:lstStyle/>
          <a:p>
            <a:pPr algn="ctr"/>
            <a:endParaRPr lang="it" sz="3200" b="1" dirty="0">
              <a:solidFill>
                <a:schemeClr val="dk1"/>
              </a:solidFill>
              <a:latin typeface="Calibri"/>
              <a:ea typeface="Arial Narrow"/>
              <a:cs typeface="Calibri"/>
              <a:sym typeface="Calibri"/>
            </a:endParaRPr>
          </a:p>
          <a:p>
            <a:pPr algn="ctr"/>
            <a:r>
              <a:rPr lang="it" sz="4000" b="1" dirty="0">
                <a:solidFill>
                  <a:schemeClr val="dk1"/>
                </a:solidFill>
                <a:latin typeface="Arial Narrow"/>
                <a:ea typeface="Arial Narrow"/>
                <a:cs typeface="Arial Narrow"/>
                <a:sym typeface="Arial Narrow"/>
              </a:rPr>
              <a:t>DESENVOLVIMENTO</a:t>
            </a:r>
            <a:endParaRPr sz="2400" dirty="0"/>
          </a:p>
          <a:p>
            <a:pPr algn="ctr"/>
            <a:endParaRPr sz="3200" b="1" dirty="0">
              <a:solidFill>
                <a:schemeClr val="dk1"/>
              </a:solidFill>
              <a:latin typeface="Calibri"/>
              <a:ea typeface="Calibri"/>
              <a:cs typeface="Calibri"/>
              <a:sym typeface="Calibri"/>
            </a:endParaRPr>
          </a:p>
        </p:txBody>
      </p:sp>
      <p:sp>
        <p:nvSpPr>
          <p:cNvPr id="12" name="Google Shape;151;p27">
            <a:extLst>
              <a:ext uri="{FF2B5EF4-FFF2-40B4-BE49-F238E27FC236}">
                <a16:creationId xmlns:a16="http://schemas.microsoft.com/office/drawing/2014/main" id="{C2C82930-6332-F94C-82D1-60B6BD0BD1D5}"/>
              </a:ext>
            </a:extLst>
          </p:cNvPr>
          <p:cNvSpPr/>
          <p:nvPr/>
        </p:nvSpPr>
        <p:spPr>
          <a:xfrm>
            <a:off x="2517168" y="2933548"/>
            <a:ext cx="7715892" cy="3185561"/>
          </a:xfrm>
          <a:prstGeom prst="rect">
            <a:avLst/>
          </a:prstGeom>
          <a:solidFill>
            <a:srgbClr val="DEEBF8"/>
          </a:solidFill>
          <a:ln>
            <a:noFill/>
          </a:ln>
        </p:spPr>
        <p:txBody>
          <a:bodyPr spcFirstLastPara="1" wrap="square" lIns="121900" tIns="60933" rIns="121900" bIns="60933" anchor="ctr" anchorCtr="0">
            <a:noAutofit/>
          </a:bodyPr>
          <a:lstStyle/>
          <a:p>
            <a:pPr algn="ctr" defTabSz="685800"/>
            <a:r>
              <a:rPr lang="en-US" sz="2000" dirty="0">
                <a:solidFill>
                  <a:prstClr val="black"/>
                </a:solidFill>
                <a:latin typeface="Arial Narrow" panose="020B0606020202030204" pitchFamily="34" charset="0"/>
              </a:rPr>
              <a:t>A </a:t>
            </a:r>
            <a:r>
              <a:rPr lang="en-US" sz="2000" dirty="0" err="1">
                <a:solidFill>
                  <a:prstClr val="black"/>
                </a:solidFill>
                <a:latin typeface="Arial Narrow" panose="020B0606020202030204" pitchFamily="34" charset="0"/>
              </a:rPr>
              <a:t>inclusão</a:t>
            </a:r>
            <a:r>
              <a:rPr lang="en-US" sz="2000" dirty="0">
                <a:solidFill>
                  <a:prstClr val="black"/>
                </a:solidFill>
                <a:latin typeface="Arial Narrow" panose="020B0606020202030204" pitchFamily="34" charset="0"/>
              </a:rPr>
              <a:t> sob diferentes perspetivas</a:t>
            </a:r>
          </a:p>
          <a:p>
            <a:pPr algn="ctr" defTabSz="685800"/>
            <a:r>
              <a:rPr lang="en-US" sz="2000" dirty="0">
                <a:solidFill>
                  <a:prstClr val="black"/>
                </a:solidFill>
                <a:latin typeface="Arial Narrow" panose="020B0606020202030204" pitchFamily="34" charset="0"/>
              </a:rPr>
              <a:t>Elementos </a:t>
            </a:r>
            <a:r>
              <a:rPr lang="en-US" sz="2000" dirty="0" err="1">
                <a:solidFill>
                  <a:prstClr val="black"/>
                </a:solidFill>
                <a:latin typeface="Arial Narrow" panose="020B0606020202030204" pitchFamily="34" charset="0"/>
              </a:rPr>
              <a:t>essenciais</a:t>
            </a:r>
            <a:r>
              <a:rPr lang="en-US" sz="2000" dirty="0">
                <a:solidFill>
                  <a:prstClr val="black"/>
                </a:solidFill>
                <a:latin typeface="Arial Narrow" panose="020B0606020202030204" pitchFamily="34" charset="0"/>
              </a:rPr>
              <a:t> para </a:t>
            </a:r>
            <a:r>
              <a:rPr lang="en-US" sz="2000" dirty="0" smtClean="0">
                <a:solidFill>
                  <a:prstClr val="black"/>
                </a:solidFill>
                <a:latin typeface="Arial Narrow" panose="020B0606020202030204" pitchFamily="34" charset="0"/>
              </a:rPr>
              <a:t>o </a:t>
            </a:r>
            <a:r>
              <a:rPr lang="en-US" sz="2000" dirty="0" err="1" smtClean="0">
                <a:solidFill>
                  <a:prstClr val="black"/>
                </a:solidFill>
                <a:latin typeface="Arial Narrow" panose="020B0606020202030204" pitchFamily="34" charset="0"/>
              </a:rPr>
              <a:t>desenvolvimento</a:t>
            </a:r>
            <a:r>
              <a:rPr lang="en-US" sz="2000" dirty="0" smtClean="0">
                <a:solidFill>
                  <a:prstClr val="black"/>
                </a:solidFill>
                <a:latin typeface="Arial Narrow" panose="020B0606020202030204" pitchFamily="34" charset="0"/>
              </a:rPr>
              <a:t> de </a:t>
            </a:r>
            <a:r>
              <a:rPr lang="en-US" sz="2000" dirty="0" err="1">
                <a:solidFill>
                  <a:prstClr val="black"/>
                </a:solidFill>
                <a:latin typeface="Arial Narrow" panose="020B0606020202030204" pitchFamily="34" charset="0"/>
              </a:rPr>
              <a:t>uma</a:t>
            </a:r>
            <a:r>
              <a:rPr lang="en-US" sz="2000" dirty="0">
                <a:solidFill>
                  <a:prstClr val="black"/>
                </a:solidFill>
                <a:latin typeface="Arial Narrow" panose="020B0606020202030204" pitchFamily="34" charset="0"/>
              </a:rPr>
              <a:t> </a:t>
            </a:r>
            <a:r>
              <a:rPr lang="en-US" sz="2000" dirty="0" err="1">
                <a:solidFill>
                  <a:prstClr val="black"/>
                </a:solidFill>
                <a:latin typeface="Arial Narrow" panose="020B0606020202030204" pitchFamily="34" charset="0"/>
              </a:rPr>
              <a:t>sociedade</a:t>
            </a:r>
            <a:r>
              <a:rPr lang="en-US" sz="2000" dirty="0">
                <a:solidFill>
                  <a:prstClr val="black"/>
                </a:solidFill>
                <a:latin typeface="Arial Narrow" panose="020B0606020202030204" pitchFamily="34" charset="0"/>
              </a:rPr>
              <a:t> </a:t>
            </a:r>
            <a:r>
              <a:rPr lang="en-US" sz="2000" dirty="0" err="1">
                <a:solidFill>
                  <a:prstClr val="black"/>
                </a:solidFill>
                <a:latin typeface="Arial Narrow" panose="020B0606020202030204" pitchFamily="34" charset="0"/>
              </a:rPr>
              <a:t>inclusiva</a:t>
            </a:r>
            <a:endParaRPr lang="en-US" sz="2000" dirty="0">
              <a:solidFill>
                <a:prstClr val="black"/>
              </a:solidFill>
              <a:latin typeface="Arial Narrow" panose="020B0606020202030204" pitchFamily="34" charset="0"/>
            </a:endParaRPr>
          </a:p>
          <a:p>
            <a:pPr algn="ctr" defTabSz="685800"/>
            <a:r>
              <a:rPr lang="en-US" sz="2000" i="1" dirty="0" err="1">
                <a:latin typeface="Arial Narrow" panose="020B0606020202030204" pitchFamily="34" charset="0"/>
              </a:rPr>
              <a:t>Atividade</a:t>
            </a:r>
            <a:r>
              <a:rPr lang="en-US" sz="2000" i="1" dirty="0">
                <a:latin typeface="Arial Narrow" panose="020B0606020202030204" pitchFamily="34" charset="0"/>
              </a:rPr>
              <a:t>: </a:t>
            </a:r>
            <a:r>
              <a:rPr lang="en-US" sz="2000" i="1" dirty="0" err="1">
                <a:latin typeface="Arial Narrow" panose="020B0606020202030204" pitchFamily="34" charset="0"/>
              </a:rPr>
              <a:t>Pensa</a:t>
            </a:r>
            <a:r>
              <a:rPr lang="en-US" sz="2000" i="1" dirty="0">
                <a:latin typeface="Arial Narrow" panose="020B0606020202030204" pitchFamily="34" charset="0"/>
              </a:rPr>
              <a:t> &amp; </a:t>
            </a:r>
            <a:r>
              <a:rPr lang="en-US" sz="2000" i="1" dirty="0" err="1">
                <a:latin typeface="Arial Narrow" panose="020B0606020202030204" pitchFamily="34" charset="0"/>
              </a:rPr>
              <a:t>Reflete</a:t>
            </a:r>
            <a:r>
              <a:rPr lang="en-US" sz="2000" i="1" dirty="0">
                <a:latin typeface="Arial Narrow" panose="020B0606020202030204" pitchFamily="34" charset="0"/>
              </a:rPr>
              <a:t> 1.1 – </a:t>
            </a:r>
            <a:r>
              <a:rPr lang="en-US" sz="2000" i="1" dirty="0" err="1">
                <a:latin typeface="Arial Narrow" panose="020B0606020202030204" pitchFamily="34" charset="0"/>
              </a:rPr>
              <a:t>inclusão</a:t>
            </a:r>
            <a:endParaRPr lang="en-US" sz="2000" i="1" dirty="0">
              <a:latin typeface="Arial Narrow" panose="020B0606020202030204" pitchFamily="34" charset="0"/>
            </a:endParaRPr>
          </a:p>
          <a:p>
            <a:pPr algn="ctr" defTabSz="685800"/>
            <a:r>
              <a:rPr lang="en-US" sz="2000" dirty="0" err="1">
                <a:solidFill>
                  <a:prstClr val="black"/>
                </a:solidFill>
                <a:latin typeface="Arial Narrow" panose="020B0606020202030204" pitchFamily="34" charset="0"/>
              </a:rPr>
              <a:t>Terminologia</a:t>
            </a:r>
            <a:r>
              <a:rPr lang="en-US" sz="2000" dirty="0">
                <a:solidFill>
                  <a:prstClr val="black"/>
                </a:solidFill>
                <a:latin typeface="Arial Narrow" panose="020B0606020202030204" pitchFamily="34" charset="0"/>
              </a:rPr>
              <a:t> </a:t>
            </a:r>
            <a:r>
              <a:rPr lang="en-US" sz="2000" dirty="0" smtClean="0">
                <a:solidFill>
                  <a:prstClr val="black"/>
                </a:solidFill>
                <a:latin typeface="Arial Narrow" panose="020B0606020202030204" pitchFamily="34" charset="0"/>
              </a:rPr>
              <a:t>&amp; </a:t>
            </a:r>
            <a:r>
              <a:rPr lang="en-US" sz="2000" dirty="0">
                <a:solidFill>
                  <a:prstClr val="black"/>
                </a:solidFill>
                <a:latin typeface="Arial Narrow" panose="020B0606020202030204" pitchFamily="34" charset="0"/>
              </a:rPr>
              <a:t>PEA</a:t>
            </a:r>
          </a:p>
          <a:p>
            <a:pPr algn="ctr" defTabSz="685800"/>
            <a:r>
              <a:rPr lang="en-US" sz="2000" i="1" dirty="0" err="1">
                <a:latin typeface="Arial Narrow" panose="020B0606020202030204" pitchFamily="34" charset="0"/>
              </a:rPr>
              <a:t>Atividade</a:t>
            </a:r>
            <a:r>
              <a:rPr lang="en-US" sz="2000" i="1" dirty="0">
                <a:latin typeface="Arial Narrow" panose="020B0606020202030204" pitchFamily="34" charset="0"/>
              </a:rPr>
              <a:t>: </a:t>
            </a:r>
            <a:r>
              <a:rPr lang="en-US" sz="2000" i="1" dirty="0" err="1">
                <a:latin typeface="Arial Narrow" panose="020B0606020202030204" pitchFamily="34" charset="0"/>
              </a:rPr>
              <a:t>Pensa</a:t>
            </a:r>
            <a:r>
              <a:rPr lang="en-US" sz="2000" i="1" dirty="0">
                <a:latin typeface="Arial Narrow" panose="020B0606020202030204" pitchFamily="34" charset="0"/>
              </a:rPr>
              <a:t> &amp; </a:t>
            </a:r>
            <a:r>
              <a:rPr lang="en-US" sz="2000" i="1" dirty="0" err="1">
                <a:latin typeface="Arial Narrow" panose="020B0606020202030204" pitchFamily="34" charset="0"/>
              </a:rPr>
              <a:t>Reflete</a:t>
            </a:r>
            <a:r>
              <a:rPr lang="en-US" sz="2000" i="1" dirty="0">
                <a:latin typeface="Arial Narrow" panose="020B0606020202030204" pitchFamily="34" charset="0"/>
              </a:rPr>
              <a:t> 1.2 - </a:t>
            </a:r>
            <a:r>
              <a:rPr lang="en-US" sz="2000" i="1" dirty="0" err="1">
                <a:latin typeface="Arial Narrow" panose="020B0606020202030204" pitchFamily="34" charset="0"/>
              </a:rPr>
              <a:t>linguagem</a:t>
            </a:r>
            <a:endParaRPr lang="en-US" sz="2000" i="1" dirty="0">
              <a:solidFill>
                <a:prstClr val="black"/>
              </a:solidFill>
              <a:latin typeface="Arial Narrow" panose="020B0606020202030204" pitchFamily="34" charset="0"/>
            </a:endParaRPr>
          </a:p>
        </p:txBody>
      </p:sp>
    </p:spTree>
    <p:extLst>
      <p:ext uri="{BB962C8B-B14F-4D97-AF65-F5344CB8AC3E}">
        <p14:creationId xmlns:p14="http://schemas.microsoft.com/office/powerpoint/2010/main" val="1168784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9114</TotalTime>
  <Words>3828</Words>
  <Application>Microsoft Office PowerPoint</Application>
  <PresentationFormat>Ecrã Panorâmico</PresentationFormat>
  <Paragraphs>346</Paragraphs>
  <Slides>35</Slides>
  <Notes>1</Notes>
  <HiddenSlides>0</HiddenSlides>
  <MMClips>0</MMClips>
  <ScaleCrop>false</ScaleCrop>
  <HeadingPairs>
    <vt:vector size="6" baseType="variant">
      <vt:variant>
        <vt:lpstr>Tipos de letra usados</vt:lpstr>
      </vt:variant>
      <vt:variant>
        <vt:i4>9</vt:i4>
      </vt:variant>
      <vt:variant>
        <vt:lpstr>Tema</vt:lpstr>
      </vt:variant>
      <vt:variant>
        <vt:i4>1</vt:i4>
      </vt:variant>
      <vt:variant>
        <vt:lpstr>Títulos dos diapositivos</vt:lpstr>
      </vt:variant>
      <vt:variant>
        <vt:i4>35</vt:i4>
      </vt:variant>
    </vt:vector>
  </HeadingPairs>
  <TitlesOfParts>
    <vt:vector size="45" baseType="lpstr">
      <vt:lpstr>Arial</vt:lpstr>
      <vt:lpstr>Arial Narrow</vt:lpstr>
      <vt:lpstr>Calibri</vt:lpstr>
      <vt:lpstr>Calibri Light</vt:lpstr>
      <vt:lpstr>Century Schoolbook</vt:lpstr>
      <vt:lpstr>Symbol</vt:lpstr>
      <vt:lpstr>Times New Roman</vt:lpstr>
      <vt:lpstr>Vrinda</vt:lpstr>
      <vt:lpstr>Wingdings</vt:lpstr>
      <vt:lpstr>Office Theme</vt:lpstr>
      <vt:lpstr>Currículo para o Curso de Formação  “Autism Spectrum Disorder (ASD) Officer”  https://www.autrain.eu/pt/curriculo/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Currículo para o Curso de Formação “Autism Spectrum Disorder (ASD) Officer”  https://www.autrain.eu/pt/curriculo/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Koller Jasmin</dc:creator>
  <cp:lastModifiedBy>Me</cp:lastModifiedBy>
  <cp:revision>13</cp:revision>
  <dcterms:created xsi:type="dcterms:W3CDTF">2021-06-03T08:33:53Z</dcterms:created>
  <dcterms:modified xsi:type="dcterms:W3CDTF">2021-07-06T22:15:03Z</dcterms:modified>
</cp:coreProperties>
</file>