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7" r:id="rId2"/>
    <p:sldId id="336" r:id="rId3"/>
    <p:sldId id="306" r:id="rId4"/>
    <p:sldId id="313" r:id="rId5"/>
    <p:sldId id="357" r:id="rId6"/>
    <p:sldId id="358" r:id="rId7"/>
    <p:sldId id="359" r:id="rId8"/>
    <p:sldId id="338" r:id="rId9"/>
    <p:sldId id="339" r:id="rId10"/>
    <p:sldId id="330" r:id="rId11"/>
    <p:sldId id="341" r:id="rId12"/>
    <p:sldId id="364" r:id="rId13"/>
    <p:sldId id="334" r:id="rId14"/>
    <p:sldId id="360" r:id="rId15"/>
    <p:sldId id="361" r:id="rId16"/>
    <p:sldId id="362" r:id="rId17"/>
    <p:sldId id="299" r:id="rId18"/>
    <p:sldId id="332" r:id="rId19"/>
    <p:sldId id="365" r:id="rId20"/>
    <p:sldId id="366" r:id="rId21"/>
    <p:sldId id="367" r:id="rId22"/>
    <p:sldId id="349" r:id="rId23"/>
    <p:sldId id="350" r:id="rId24"/>
    <p:sldId id="314" r:id="rId25"/>
    <p:sldId id="356" r:id="rId26"/>
  </p:sldIdLst>
  <p:sldSz cx="12192000" cy="6858000"/>
  <p:notesSz cx="6858000" cy="9144000"/>
  <p:defaultText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B61544-A4AE-4A45-A029-6D8A3263490A}" v="6" dt="2021-07-13T12:14:53.1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30"/>
    <p:restoredTop sz="94718"/>
  </p:normalViewPr>
  <p:slideViewPr>
    <p:cSldViewPr snapToGrid="0" snapToObjects="1">
      <p:cViewPr varScale="1">
        <p:scale>
          <a:sx n="112" d="100"/>
          <a:sy n="112" d="100"/>
        </p:scale>
        <p:origin x="80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ão Almeida" userId="459536e26e8770a4" providerId="LiveId" clId="{5EB61544-A4AE-4A45-A029-6D8A3263490A}"/>
    <pc:docChg chg="undo custSel modSld">
      <pc:chgData name="João Almeida" userId="459536e26e8770a4" providerId="LiveId" clId="{5EB61544-A4AE-4A45-A029-6D8A3263490A}" dt="2021-07-14T18:14:54.631" v="6693" actId="1076"/>
      <pc:docMkLst>
        <pc:docMk/>
      </pc:docMkLst>
      <pc:sldChg chg="modSp mod">
        <pc:chgData name="João Almeida" userId="459536e26e8770a4" providerId="LiveId" clId="{5EB61544-A4AE-4A45-A029-6D8A3263490A}" dt="2021-07-13T10:24:17.656" v="25"/>
        <pc:sldMkLst>
          <pc:docMk/>
          <pc:sldMk cId="2347596026" sldId="257"/>
        </pc:sldMkLst>
        <pc:spChg chg="mod">
          <ac:chgData name="João Almeida" userId="459536e26e8770a4" providerId="LiveId" clId="{5EB61544-A4AE-4A45-A029-6D8A3263490A}" dt="2021-07-13T10:24:17.656" v="25"/>
          <ac:spMkLst>
            <pc:docMk/>
            <pc:sldMk cId="2347596026" sldId="257"/>
            <ac:spMk id="5" creationId="{42998A59-E0C5-6C47-ABCE-4440933FA3DA}"/>
          </ac:spMkLst>
        </pc:spChg>
      </pc:sldChg>
      <pc:sldChg chg="modSp mod">
        <pc:chgData name="João Almeida" userId="459536e26e8770a4" providerId="LiveId" clId="{5EB61544-A4AE-4A45-A029-6D8A3263490A}" dt="2021-07-13T11:58:59.344" v="4587" actId="255"/>
        <pc:sldMkLst>
          <pc:docMk/>
          <pc:sldMk cId="2092730677" sldId="299"/>
        </pc:sldMkLst>
        <pc:spChg chg="mod">
          <ac:chgData name="João Almeida" userId="459536e26e8770a4" providerId="LiveId" clId="{5EB61544-A4AE-4A45-A029-6D8A3263490A}" dt="2021-07-13T11:58:59.344" v="4587" actId="255"/>
          <ac:spMkLst>
            <pc:docMk/>
            <pc:sldMk cId="2092730677" sldId="299"/>
            <ac:spMk id="14" creationId="{00000000-0000-0000-0000-000000000000}"/>
          </ac:spMkLst>
        </pc:spChg>
        <pc:spChg chg="mod">
          <ac:chgData name="João Almeida" userId="459536e26e8770a4" providerId="LiveId" clId="{5EB61544-A4AE-4A45-A029-6D8A3263490A}" dt="2021-07-13T11:58:13.235" v="4585" actId="20577"/>
          <ac:spMkLst>
            <pc:docMk/>
            <pc:sldMk cId="2092730677" sldId="299"/>
            <ac:spMk id="15" creationId="{00000000-0000-0000-0000-000000000000}"/>
          </ac:spMkLst>
        </pc:spChg>
      </pc:sldChg>
      <pc:sldChg chg="modSp mod">
        <pc:chgData name="João Almeida" userId="459536e26e8770a4" providerId="LiveId" clId="{5EB61544-A4AE-4A45-A029-6D8A3263490A}" dt="2021-07-13T10:24:28.033" v="27"/>
        <pc:sldMkLst>
          <pc:docMk/>
          <pc:sldMk cId="1073345370" sldId="306"/>
        </pc:sldMkLst>
        <pc:spChg chg="mod">
          <ac:chgData name="João Almeida" userId="459536e26e8770a4" providerId="LiveId" clId="{5EB61544-A4AE-4A45-A029-6D8A3263490A}" dt="2021-07-13T10:24:28.033" v="27"/>
          <ac:spMkLst>
            <pc:docMk/>
            <pc:sldMk cId="1073345370" sldId="306"/>
            <ac:spMk id="5" creationId="{0CA48045-4BB7-AD47-B9AF-E7028540D716}"/>
          </ac:spMkLst>
        </pc:spChg>
      </pc:sldChg>
      <pc:sldChg chg="modSp mod">
        <pc:chgData name="João Almeida" userId="459536e26e8770a4" providerId="LiveId" clId="{5EB61544-A4AE-4A45-A029-6D8A3263490A}" dt="2021-07-13T10:24:33.186" v="28"/>
        <pc:sldMkLst>
          <pc:docMk/>
          <pc:sldMk cId="1191272999" sldId="313"/>
        </pc:sldMkLst>
        <pc:spChg chg="mod">
          <ac:chgData name="João Almeida" userId="459536e26e8770a4" providerId="LiveId" clId="{5EB61544-A4AE-4A45-A029-6D8A3263490A}" dt="2021-07-13T10:24:33.186" v="28"/>
          <ac:spMkLst>
            <pc:docMk/>
            <pc:sldMk cId="1191272999" sldId="313"/>
            <ac:spMk id="5" creationId="{994612C7-4A4B-9C44-8F2E-21721F9238BA}"/>
          </ac:spMkLst>
        </pc:spChg>
        <pc:spChg chg="mod">
          <ac:chgData name="João Almeida" userId="459536e26e8770a4" providerId="LiveId" clId="{5EB61544-A4AE-4A45-A029-6D8A3263490A}" dt="2021-07-13T10:23:37.133" v="24" actId="6549"/>
          <ac:spMkLst>
            <pc:docMk/>
            <pc:sldMk cId="1191272999" sldId="313"/>
            <ac:spMk id="8" creationId="{20FCD049-3731-324D-B2E7-AF5E905F3735}"/>
          </ac:spMkLst>
        </pc:spChg>
      </pc:sldChg>
      <pc:sldChg chg="modSp mod">
        <pc:chgData name="João Almeida" userId="459536e26e8770a4" providerId="LiveId" clId="{5EB61544-A4AE-4A45-A029-6D8A3263490A}" dt="2021-07-13T12:26:19.480" v="6642" actId="255"/>
        <pc:sldMkLst>
          <pc:docMk/>
          <pc:sldMk cId="2635363475" sldId="314"/>
        </pc:sldMkLst>
        <pc:spChg chg="mod">
          <ac:chgData name="João Almeida" userId="459536e26e8770a4" providerId="LiveId" clId="{5EB61544-A4AE-4A45-A029-6D8A3263490A}" dt="2021-07-13T12:25:49.194" v="6639" actId="6549"/>
          <ac:spMkLst>
            <pc:docMk/>
            <pc:sldMk cId="2635363475" sldId="314"/>
            <ac:spMk id="2" creationId="{00000000-0000-0000-0000-000000000000}"/>
          </ac:spMkLst>
        </pc:spChg>
        <pc:spChg chg="mod">
          <ac:chgData name="João Almeida" userId="459536e26e8770a4" providerId="LiveId" clId="{5EB61544-A4AE-4A45-A029-6D8A3263490A}" dt="2021-07-13T12:26:19.480" v="6642" actId="255"/>
          <ac:spMkLst>
            <pc:docMk/>
            <pc:sldMk cId="2635363475" sldId="314"/>
            <ac:spMk id="16" creationId="{00000000-0000-0000-0000-000000000000}"/>
          </ac:spMkLst>
        </pc:spChg>
      </pc:sldChg>
      <pc:sldChg chg="modSp mod">
        <pc:chgData name="João Almeida" userId="459536e26e8770a4" providerId="LiveId" clId="{5EB61544-A4AE-4A45-A029-6D8A3263490A}" dt="2021-07-14T18:14:54.631" v="6693" actId="1076"/>
        <pc:sldMkLst>
          <pc:docMk/>
          <pc:sldMk cId="46662440" sldId="330"/>
        </pc:sldMkLst>
        <pc:spChg chg="mod">
          <ac:chgData name="João Almeida" userId="459536e26e8770a4" providerId="LiveId" clId="{5EB61544-A4AE-4A45-A029-6D8A3263490A}" dt="2021-07-13T10:46:39.618" v="1332"/>
          <ac:spMkLst>
            <pc:docMk/>
            <pc:sldMk cId="46662440" sldId="330"/>
            <ac:spMk id="5" creationId="{994612C7-4A4B-9C44-8F2E-21721F9238BA}"/>
          </ac:spMkLst>
        </pc:spChg>
        <pc:spChg chg="mod">
          <ac:chgData name="João Almeida" userId="459536e26e8770a4" providerId="LiveId" clId="{5EB61544-A4AE-4A45-A029-6D8A3263490A}" dt="2021-07-13T10:36:07.930" v="726" actId="20577"/>
          <ac:spMkLst>
            <pc:docMk/>
            <pc:sldMk cId="46662440" sldId="330"/>
            <ac:spMk id="7" creationId="{CDB88214-0CC1-264B-A2A6-4D53AE51E3CC}"/>
          </ac:spMkLst>
        </pc:spChg>
        <pc:graphicFrameChg chg="mod modGraphic">
          <ac:chgData name="João Almeida" userId="459536e26e8770a4" providerId="LiveId" clId="{5EB61544-A4AE-4A45-A029-6D8A3263490A}" dt="2021-07-14T18:14:54.631" v="6693" actId="1076"/>
          <ac:graphicFrameMkLst>
            <pc:docMk/>
            <pc:sldMk cId="46662440" sldId="330"/>
            <ac:graphicFrameMk id="10" creationId="{BE16761F-97EB-F544-8E56-16C2E7E4497D}"/>
          </ac:graphicFrameMkLst>
        </pc:graphicFrameChg>
      </pc:sldChg>
      <pc:sldChg chg="modSp mod">
        <pc:chgData name="João Almeida" userId="459536e26e8770a4" providerId="LiveId" clId="{5EB61544-A4AE-4A45-A029-6D8A3263490A}" dt="2021-07-13T12:15:24.903" v="5740" actId="20577"/>
        <pc:sldMkLst>
          <pc:docMk/>
          <pc:sldMk cId="1168784298" sldId="332"/>
        </pc:sldMkLst>
        <pc:spChg chg="mod">
          <ac:chgData name="João Almeida" userId="459536e26e8770a4" providerId="LiveId" clId="{5EB61544-A4AE-4A45-A029-6D8A3263490A}" dt="2021-07-13T11:59:18.071" v="4588"/>
          <ac:spMkLst>
            <pc:docMk/>
            <pc:sldMk cId="1168784298" sldId="332"/>
            <ac:spMk id="5" creationId="{0CA48045-4BB7-AD47-B9AF-E7028540D716}"/>
          </ac:spMkLst>
        </pc:spChg>
        <pc:spChg chg="mod">
          <ac:chgData name="João Almeida" userId="459536e26e8770a4" providerId="LiveId" clId="{5EB61544-A4AE-4A45-A029-6D8A3263490A}" dt="2021-07-13T12:15:24.903" v="5740" actId="20577"/>
          <ac:spMkLst>
            <pc:docMk/>
            <pc:sldMk cId="1168784298" sldId="332"/>
            <ac:spMk id="9" creationId="{5729E55E-CB5C-DC4B-9E59-FA5220DA4751}"/>
          </ac:spMkLst>
        </pc:spChg>
        <pc:spChg chg="mod">
          <ac:chgData name="João Almeida" userId="459536e26e8770a4" providerId="LiveId" clId="{5EB61544-A4AE-4A45-A029-6D8A3263490A}" dt="2021-07-13T11:59:24.430" v="4603" actId="20577"/>
          <ac:spMkLst>
            <pc:docMk/>
            <pc:sldMk cId="1168784298" sldId="332"/>
            <ac:spMk id="11" creationId="{11371142-163D-DB42-9607-6A3E196B56BB}"/>
          </ac:spMkLst>
        </pc:spChg>
      </pc:sldChg>
      <pc:sldChg chg="modSp mod">
        <pc:chgData name="João Almeida" userId="459536e26e8770a4" providerId="LiveId" clId="{5EB61544-A4AE-4A45-A029-6D8A3263490A}" dt="2021-07-13T11:04:10.064" v="2628"/>
        <pc:sldMkLst>
          <pc:docMk/>
          <pc:sldMk cId="1715744958" sldId="334"/>
        </pc:sldMkLst>
        <pc:spChg chg="mod">
          <ac:chgData name="João Almeida" userId="459536e26e8770a4" providerId="LiveId" clId="{5EB61544-A4AE-4A45-A029-6D8A3263490A}" dt="2021-07-13T11:04:10.064" v="2628"/>
          <ac:spMkLst>
            <pc:docMk/>
            <pc:sldMk cId="1715744958" sldId="334"/>
            <ac:spMk id="5" creationId="{994612C7-4A4B-9C44-8F2E-21721F9238BA}"/>
          </ac:spMkLst>
        </pc:spChg>
        <pc:spChg chg="mod">
          <ac:chgData name="João Almeida" userId="459536e26e8770a4" providerId="LiveId" clId="{5EB61544-A4AE-4A45-A029-6D8A3263490A}" dt="2021-07-13T10:58:47.337" v="2201" actId="6549"/>
          <ac:spMkLst>
            <pc:docMk/>
            <pc:sldMk cId="1715744958" sldId="334"/>
            <ac:spMk id="7" creationId="{CDB88214-0CC1-264B-A2A6-4D53AE51E3CC}"/>
          </ac:spMkLst>
        </pc:spChg>
        <pc:spChg chg="mod">
          <ac:chgData name="João Almeida" userId="459536e26e8770a4" providerId="LiveId" clId="{5EB61544-A4AE-4A45-A029-6D8A3263490A}" dt="2021-07-13T11:03:56.107" v="2627" actId="6549"/>
          <ac:spMkLst>
            <pc:docMk/>
            <pc:sldMk cId="1715744958" sldId="334"/>
            <ac:spMk id="8" creationId="{20FCD049-3731-324D-B2E7-AF5E905F3735}"/>
          </ac:spMkLst>
        </pc:spChg>
      </pc:sldChg>
      <pc:sldChg chg="modSp mod">
        <pc:chgData name="João Almeida" userId="459536e26e8770a4" providerId="LiveId" clId="{5EB61544-A4AE-4A45-A029-6D8A3263490A}" dt="2021-07-13T10:24:23.265" v="26"/>
        <pc:sldMkLst>
          <pc:docMk/>
          <pc:sldMk cId="463653654" sldId="336"/>
        </pc:sldMkLst>
        <pc:spChg chg="mod">
          <ac:chgData name="João Almeida" userId="459536e26e8770a4" providerId="LiveId" clId="{5EB61544-A4AE-4A45-A029-6D8A3263490A}" dt="2021-07-13T10:24:23.265" v="26"/>
          <ac:spMkLst>
            <pc:docMk/>
            <pc:sldMk cId="463653654" sldId="336"/>
            <ac:spMk id="5" creationId="{42998A59-E0C5-6C47-ABCE-4440933FA3DA}"/>
          </ac:spMkLst>
        </pc:spChg>
      </pc:sldChg>
      <pc:sldChg chg="modSp mod">
        <pc:chgData name="João Almeida" userId="459536e26e8770a4" providerId="LiveId" clId="{5EB61544-A4AE-4A45-A029-6D8A3263490A}" dt="2021-07-13T12:14:33.054" v="5730" actId="20577"/>
        <pc:sldMkLst>
          <pc:docMk/>
          <pc:sldMk cId="625471938" sldId="338"/>
        </pc:sldMkLst>
        <pc:spChg chg="mod">
          <ac:chgData name="João Almeida" userId="459536e26e8770a4" providerId="LiveId" clId="{5EB61544-A4AE-4A45-A029-6D8A3263490A}" dt="2021-07-13T10:34:31.436" v="617"/>
          <ac:spMkLst>
            <pc:docMk/>
            <pc:sldMk cId="625471938" sldId="338"/>
            <ac:spMk id="5" creationId="{994612C7-4A4B-9C44-8F2E-21721F9238BA}"/>
          </ac:spMkLst>
        </pc:spChg>
        <pc:spChg chg="mod">
          <ac:chgData name="João Almeida" userId="459536e26e8770a4" providerId="LiveId" clId="{5EB61544-A4AE-4A45-A029-6D8A3263490A}" dt="2021-07-13T10:31:17.348" v="300" actId="14100"/>
          <ac:spMkLst>
            <pc:docMk/>
            <pc:sldMk cId="625471938" sldId="338"/>
            <ac:spMk id="7" creationId="{CDB88214-0CC1-264B-A2A6-4D53AE51E3CC}"/>
          </ac:spMkLst>
        </pc:spChg>
        <pc:spChg chg="mod">
          <ac:chgData name="João Almeida" userId="459536e26e8770a4" providerId="LiveId" clId="{5EB61544-A4AE-4A45-A029-6D8A3263490A}" dt="2021-07-13T12:14:33.054" v="5730" actId="20577"/>
          <ac:spMkLst>
            <pc:docMk/>
            <pc:sldMk cId="625471938" sldId="338"/>
            <ac:spMk id="8" creationId="{20FCD049-3731-324D-B2E7-AF5E905F3735}"/>
          </ac:spMkLst>
        </pc:spChg>
      </pc:sldChg>
      <pc:sldChg chg="modSp mod">
        <pc:chgData name="João Almeida" userId="459536e26e8770a4" providerId="LiveId" clId="{5EB61544-A4AE-4A45-A029-6D8A3263490A}" dt="2021-07-13T10:35:46.239" v="715" actId="20577"/>
        <pc:sldMkLst>
          <pc:docMk/>
          <pc:sldMk cId="2573095677" sldId="339"/>
        </pc:sldMkLst>
        <pc:spChg chg="mod">
          <ac:chgData name="João Almeida" userId="459536e26e8770a4" providerId="LiveId" clId="{5EB61544-A4AE-4A45-A029-6D8A3263490A}" dt="2021-07-13T10:34:36.613" v="618"/>
          <ac:spMkLst>
            <pc:docMk/>
            <pc:sldMk cId="2573095677" sldId="339"/>
            <ac:spMk id="5" creationId="{994612C7-4A4B-9C44-8F2E-21721F9238BA}"/>
          </ac:spMkLst>
        </pc:spChg>
        <pc:spChg chg="mod">
          <ac:chgData name="João Almeida" userId="459536e26e8770a4" providerId="LiveId" clId="{5EB61544-A4AE-4A45-A029-6D8A3263490A}" dt="2021-07-13T10:34:43.083" v="631" actId="20577"/>
          <ac:spMkLst>
            <pc:docMk/>
            <pc:sldMk cId="2573095677" sldId="339"/>
            <ac:spMk id="7" creationId="{CDB88214-0CC1-264B-A2A6-4D53AE51E3CC}"/>
          </ac:spMkLst>
        </pc:spChg>
        <pc:spChg chg="mod">
          <ac:chgData name="João Almeida" userId="459536e26e8770a4" providerId="LiveId" clId="{5EB61544-A4AE-4A45-A029-6D8A3263490A}" dt="2021-07-13T10:35:46.239" v="715" actId="20577"/>
          <ac:spMkLst>
            <pc:docMk/>
            <pc:sldMk cId="2573095677" sldId="339"/>
            <ac:spMk id="8" creationId="{20FCD049-3731-324D-B2E7-AF5E905F3735}"/>
          </ac:spMkLst>
        </pc:spChg>
      </pc:sldChg>
      <pc:sldChg chg="modSp mod">
        <pc:chgData name="João Almeida" userId="459536e26e8770a4" providerId="LiveId" clId="{5EB61544-A4AE-4A45-A029-6D8A3263490A}" dt="2021-07-13T10:54:01.733" v="2035"/>
        <pc:sldMkLst>
          <pc:docMk/>
          <pc:sldMk cId="464055459" sldId="341"/>
        </pc:sldMkLst>
        <pc:spChg chg="mod">
          <ac:chgData name="João Almeida" userId="459536e26e8770a4" providerId="LiveId" clId="{5EB61544-A4AE-4A45-A029-6D8A3263490A}" dt="2021-07-13T10:54:01.733" v="2035"/>
          <ac:spMkLst>
            <pc:docMk/>
            <pc:sldMk cId="464055459" sldId="341"/>
            <ac:spMk id="5" creationId="{994612C7-4A4B-9C44-8F2E-21721F9238BA}"/>
          </ac:spMkLst>
        </pc:spChg>
        <pc:spChg chg="mod">
          <ac:chgData name="João Almeida" userId="459536e26e8770a4" providerId="LiveId" clId="{5EB61544-A4AE-4A45-A029-6D8A3263490A}" dt="2021-07-13T10:47:10.961" v="1379" actId="6549"/>
          <ac:spMkLst>
            <pc:docMk/>
            <pc:sldMk cId="464055459" sldId="341"/>
            <ac:spMk id="7" creationId="{CDB88214-0CC1-264B-A2A6-4D53AE51E3CC}"/>
          </ac:spMkLst>
        </pc:spChg>
        <pc:spChg chg="mod">
          <ac:chgData name="João Almeida" userId="459536e26e8770a4" providerId="LiveId" clId="{5EB61544-A4AE-4A45-A029-6D8A3263490A}" dt="2021-07-13T10:53:45.812" v="2034" actId="6549"/>
          <ac:spMkLst>
            <pc:docMk/>
            <pc:sldMk cId="464055459" sldId="341"/>
            <ac:spMk id="8" creationId="{20FCD049-3731-324D-B2E7-AF5E905F3735}"/>
          </ac:spMkLst>
        </pc:spChg>
      </pc:sldChg>
      <pc:sldChg chg="modSp mod">
        <pc:chgData name="João Almeida" userId="459536e26e8770a4" providerId="LiveId" clId="{5EB61544-A4AE-4A45-A029-6D8A3263490A}" dt="2021-07-13T12:19:18.365" v="6075" actId="20577"/>
        <pc:sldMkLst>
          <pc:docMk/>
          <pc:sldMk cId="637827269" sldId="349"/>
        </pc:sldMkLst>
        <pc:spChg chg="mod">
          <ac:chgData name="João Almeida" userId="459536e26e8770a4" providerId="LiveId" clId="{5EB61544-A4AE-4A45-A029-6D8A3263490A}" dt="2021-07-13T12:18:50.568" v="6034"/>
          <ac:spMkLst>
            <pc:docMk/>
            <pc:sldMk cId="637827269" sldId="349"/>
            <ac:spMk id="5" creationId="{0CA48045-4BB7-AD47-B9AF-E7028540D716}"/>
          </ac:spMkLst>
        </pc:spChg>
        <pc:spChg chg="mod">
          <ac:chgData name="João Almeida" userId="459536e26e8770a4" providerId="LiveId" clId="{5EB61544-A4AE-4A45-A029-6D8A3263490A}" dt="2021-07-13T12:19:12.702" v="6070" actId="20577"/>
          <ac:spMkLst>
            <pc:docMk/>
            <pc:sldMk cId="637827269" sldId="349"/>
            <ac:spMk id="8" creationId="{445398C8-ADBE-9941-9955-E1F852659BDB}"/>
          </ac:spMkLst>
        </pc:spChg>
        <pc:spChg chg="mod">
          <ac:chgData name="João Almeida" userId="459536e26e8770a4" providerId="LiveId" clId="{5EB61544-A4AE-4A45-A029-6D8A3263490A}" dt="2021-07-13T12:19:18.365" v="6075" actId="20577"/>
          <ac:spMkLst>
            <pc:docMk/>
            <pc:sldMk cId="637827269" sldId="349"/>
            <ac:spMk id="11" creationId="{11371142-163D-DB42-9607-6A3E196B56BB}"/>
          </ac:spMkLst>
        </pc:spChg>
      </pc:sldChg>
      <pc:sldChg chg="modSp mod">
        <pc:chgData name="João Almeida" userId="459536e26e8770a4" providerId="LiveId" clId="{5EB61544-A4AE-4A45-A029-6D8A3263490A}" dt="2021-07-14T00:28:36.070" v="6683" actId="20577"/>
        <pc:sldMkLst>
          <pc:docMk/>
          <pc:sldMk cId="2518246925" sldId="350"/>
        </pc:sldMkLst>
        <pc:spChg chg="mod">
          <ac:chgData name="João Almeida" userId="459536e26e8770a4" providerId="LiveId" clId="{5EB61544-A4AE-4A45-A029-6D8A3263490A}" dt="2021-07-13T12:25:22.896" v="6596"/>
          <ac:spMkLst>
            <pc:docMk/>
            <pc:sldMk cId="2518246925" sldId="350"/>
            <ac:spMk id="5" creationId="{994612C7-4A4B-9C44-8F2E-21721F9238BA}"/>
          </ac:spMkLst>
        </pc:spChg>
        <pc:spChg chg="mod">
          <ac:chgData name="João Almeida" userId="459536e26e8770a4" providerId="LiveId" clId="{5EB61544-A4AE-4A45-A029-6D8A3263490A}" dt="2021-07-13T12:19:47.144" v="6110" actId="14100"/>
          <ac:spMkLst>
            <pc:docMk/>
            <pc:sldMk cId="2518246925" sldId="350"/>
            <ac:spMk id="7" creationId="{CDB88214-0CC1-264B-A2A6-4D53AE51E3CC}"/>
          </ac:spMkLst>
        </pc:spChg>
        <pc:spChg chg="mod">
          <ac:chgData name="João Almeida" userId="459536e26e8770a4" providerId="LiveId" clId="{5EB61544-A4AE-4A45-A029-6D8A3263490A}" dt="2021-07-14T00:28:36.070" v="6683" actId="20577"/>
          <ac:spMkLst>
            <pc:docMk/>
            <pc:sldMk cId="2518246925" sldId="350"/>
            <ac:spMk id="8" creationId="{20FCD049-3731-324D-B2E7-AF5E905F3735}"/>
          </ac:spMkLst>
        </pc:spChg>
      </pc:sldChg>
      <pc:sldChg chg="modSp mod">
        <pc:chgData name="João Almeida" userId="459536e26e8770a4" providerId="LiveId" clId="{5EB61544-A4AE-4A45-A029-6D8A3263490A}" dt="2021-07-13T12:27:07.262" v="6644"/>
        <pc:sldMkLst>
          <pc:docMk/>
          <pc:sldMk cId="29606877" sldId="356"/>
        </pc:sldMkLst>
        <pc:spChg chg="mod">
          <ac:chgData name="João Almeida" userId="459536e26e8770a4" providerId="LiveId" clId="{5EB61544-A4AE-4A45-A029-6D8A3263490A}" dt="2021-07-13T12:26:46.574" v="6643"/>
          <ac:spMkLst>
            <pc:docMk/>
            <pc:sldMk cId="29606877" sldId="356"/>
            <ac:spMk id="5" creationId="{42998A59-E0C5-6C47-ABCE-4440933FA3DA}"/>
          </ac:spMkLst>
        </pc:spChg>
        <pc:spChg chg="mod">
          <ac:chgData name="João Almeida" userId="459536e26e8770a4" providerId="LiveId" clId="{5EB61544-A4AE-4A45-A029-6D8A3263490A}" dt="2021-07-13T12:27:07.262" v="6644"/>
          <ac:spMkLst>
            <pc:docMk/>
            <pc:sldMk cId="29606877" sldId="356"/>
            <ac:spMk id="7" creationId="{10578B7F-A3DA-3340-BED7-F6F49636EF47}"/>
          </ac:spMkLst>
        </pc:spChg>
      </pc:sldChg>
      <pc:sldChg chg="modSp mod">
        <pc:chgData name="João Almeida" userId="459536e26e8770a4" providerId="LiveId" clId="{5EB61544-A4AE-4A45-A029-6D8A3263490A}" dt="2021-07-13T10:24:38.110" v="29"/>
        <pc:sldMkLst>
          <pc:docMk/>
          <pc:sldMk cId="407867615" sldId="357"/>
        </pc:sldMkLst>
        <pc:spChg chg="mod">
          <ac:chgData name="João Almeida" userId="459536e26e8770a4" providerId="LiveId" clId="{5EB61544-A4AE-4A45-A029-6D8A3263490A}" dt="2021-07-13T10:24:38.110" v="29"/>
          <ac:spMkLst>
            <pc:docMk/>
            <pc:sldMk cId="407867615" sldId="357"/>
            <ac:spMk id="5" creationId="{994612C7-4A4B-9C44-8F2E-21721F9238BA}"/>
          </ac:spMkLst>
        </pc:spChg>
      </pc:sldChg>
      <pc:sldChg chg="modSp mod">
        <pc:chgData name="João Almeida" userId="459536e26e8770a4" providerId="LiveId" clId="{5EB61544-A4AE-4A45-A029-6D8A3263490A}" dt="2021-07-13T10:56:20.490" v="2123" actId="20577"/>
        <pc:sldMkLst>
          <pc:docMk/>
          <pc:sldMk cId="2726111084" sldId="358"/>
        </pc:sldMkLst>
        <pc:spChg chg="mod">
          <ac:chgData name="João Almeida" userId="459536e26e8770a4" providerId="LiveId" clId="{5EB61544-A4AE-4A45-A029-6D8A3263490A}" dt="2021-07-13T10:24:43.306" v="30"/>
          <ac:spMkLst>
            <pc:docMk/>
            <pc:sldMk cId="2726111084" sldId="358"/>
            <ac:spMk id="5" creationId="{994612C7-4A4B-9C44-8F2E-21721F9238BA}"/>
          </ac:spMkLst>
        </pc:spChg>
        <pc:spChg chg="mod">
          <ac:chgData name="João Almeida" userId="459536e26e8770a4" providerId="LiveId" clId="{5EB61544-A4AE-4A45-A029-6D8A3263490A}" dt="2021-07-13T10:56:20.490" v="2123" actId="20577"/>
          <ac:spMkLst>
            <pc:docMk/>
            <pc:sldMk cId="2726111084" sldId="358"/>
            <ac:spMk id="8" creationId="{20FCD049-3731-324D-B2E7-AF5E905F3735}"/>
          </ac:spMkLst>
        </pc:spChg>
      </pc:sldChg>
      <pc:sldChg chg="modSp mod">
        <pc:chgData name="João Almeida" userId="459536e26e8770a4" providerId="LiveId" clId="{5EB61544-A4AE-4A45-A029-6D8A3263490A}" dt="2021-07-13T10:56:59.107" v="2164" actId="20577"/>
        <pc:sldMkLst>
          <pc:docMk/>
          <pc:sldMk cId="2494515073" sldId="359"/>
        </pc:sldMkLst>
        <pc:spChg chg="mod">
          <ac:chgData name="João Almeida" userId="459536e26e8770a4" providerId="LiveId" clId="{5EB61544-A4AE-4A45-A029-6D8A3263490A}" dt="2021-07-13T10:30:50.657" v="268"/>
          <ac:spMkLst>
            <pc:docMk/>
            <pc:sldMk cId="2494515073" sldId="359"/>
            <ac:spMk id="5" creationId="{994612C7-4A4B-9C44-8F2E-21721F9238BA}"/>
          </ac:spMkLst>
        </pc:spChg>
        <pc:spChg chg="mod">
          <ac:chgData name="João Almeida" userId="459536e26e8770a4" providerId="LiveId" clId="{5EB61544-A4AE-4A45-A029-6D8A3263490A}" dt="2021-07-13T10:24:57.184" v="40" actId="14100"/>
          <ac:spMkLst>
            <pc:docMk/>
            <pc:sldMk cId="2494515073" sldId="359"/>
            <ac:spMk id="7" creationId="{CDB88214-0CC1-264B-A2A6-4D53AE51E3CC}"/>
          </ac:spMkLst>
        </pc:spChg>
        <pc:spChg chg="mod">
          <ac:chgData name="João Almeida" userId="459536e26e8770a4" providerId="LiveId" clId="{5EB61544-A4AE-4A45-A029-6D8A3263490A}" dt="2021-07-13T10:56:59.107" v="2164" actId="20577"/>
          <ac:spMkLst>
            <pc:docMk/>
            <pc:sldMk cId="2494515073" sldId="359"/>
            <ac:spMk id="8" creationId="{20FCD049-3731-324D-B2E7-AF5E905F3735}"/>
          </ac:spMkLst>
        </pc:spChg>
      </pc:sldChg>
      <pc:sldChg chg="modSp mod">
        <pc:chgData name="João Almeida" userId="459536e26e8770a4" providerId="LiveId" clId="{5EB61544-A4AE-4A45-A029-6D8A3263490A}" dt="2021-07-13T23:36:18.420" v="6660" actId="20577"/>
        <pc:sldMkLst>
          <pc:docMk/>
          <pc:sldMk cId="4071505897" sldId="360"/>
        </pc:sldMkLst>
        <pc:spChg chg="mod">
          <ac:chgData name="João Almeida" userId="459536e26e8770a4" providerId="LiveId" clId="{5EB61544-A4AE-4A45-A029-6D8A3263490A}" dt="2021-07-13T11:04:19.491" v="2629"/>
          <ac:spMkLst>
            <pc:docMk/>
            <pc:sldMk cId="4071505897" sldId="360"/>
            <ac:spMk id="5" creationId="{994612C7-4A4B-9C44-8F2E-21721F9238BA}"/>
          </ac:spMkLst>
        </pc:spChg>
        <pc:spChg chg="mod">
          <ac:chgData name="João Almeida" userId="459536e26e8770a4" providerId="LiveId" clId="{5EB61544-A4AE-4A45-A029-6D8A3263490A}" dt="2021-07-13T11:39:22.410" v="2986" actId="20577"/>
          <ac:spMkLst>
            <pc:docMk/>
            <pc:sldMk cId="4071505897" sldId="360"/>
            <ac:spMk id="7" creationId="{CDB88214-0CC1-264B-A2A6-4D53AE51E3CC}"/>
          </ac:spMkLst>
        </pc:spChg>
        <pc:spChg chg="mod">
          <ac:chgData name="João Almeida" userId="459536e26e8770a4" providerId="LiveId" clId="{5EB61544-A4AE-4A45-A029-6D8A3263490A}" dt="2021-07-13T23:36:18.420" v="6660" actId="20577"/>
          <ac:spMkLst>
            <pc:docMk/>
            <pc:sldMk cId="4071505897" sldId="360"/>
            <ac:spMk id="8" creationId="{20FCD049-3731-324D-B2E7-AF5E905F3735}"/>
          </ac:spMkLst>
        </pc:spChg>
      </pc:sldChg>
      <pc:sldChg chg="modSp mod">
        <pc:chgData name="João Almeida" userId="459536e26e8770a4" providerId="LiveId" clId="{5EB61544-A4AE-4A45-A029-6D8A3263490A}" dt="2021-07-13T23:42:51.758" v="6663" actId="20577"/>
        <pc:sldMkLst>
          <pc:docMk/>
          <pc:sldMk cId="2283732651" sldId="361"/>
        </pc:sldMkLst>
        <pc:spChg chg="mod">
          <ac:chgData name="João Almeida" userId="459536e26e8770a4" providerId="LiveId" clId="{5EB61544-A4AE-4A45-A029-6D8A3263490A}" dt="2021-07-13T11:43:33.533" v="3301"/>
          <ac:spMkLst>
            <pc:docMk/>
            <pc:sldMk cId="2283732651" sldId="361"/>
            <ac:spMk id="5" creationId="{994612C7-4A4B-9C44-8F2E-21721F9238BA}"/>
          </ac:spMkLst>
        </pc:spChg>
        <pc:spChg chg="mod">
          <ac:chgData name="João Almeida" userId="459536e26e8770a4" providerId="LiveId" clId="{5EB61544-A4AE-4A45-A029-6D8A3263490A}" dt="2021-07-13T11:44:07.415" v="3338" actId="14100"/>
          <ac:spMkLst>
            <pc:docMk/>
            <pc:sldMk cId="2283732651" sldId="361"/>
            <ac:spMk id="7" creationId="{CDB88214-0CC1-264B-A2A6-4D53AE51E3CC}"/>
          </ac:spMkLst>
        </pc:spChg>
        <pc:spChg chg="mod">
          <ac:chgData name="João Almeida" userId="459536e26e8770a4" providerId="LiveId" clId="{5EB61544-A4AE-4A45-A029-6D8A3263490A}" dt="2021-07-13T23:42:51.758" v="6663" actId="20577"/>
          <ac:spMkLst>
            <pc:docMk/>
            <pc:sldMk cId="2283732651" sldId="361"/>
            <ac:spMk id="8" creationId="{20FCD049-3731-324D-B2E7-AF5E905F3735}"/>
          </ac:spMkLst>
        </pc:spChg>
      </pc:sldChg>
      <pc:sldChg chg="modSp mod">
        <pc:chgData name="João Almeida" userId="459536e26e8770a4" providerId="LiveId" clId="{5EB61544-A4AE-4A45-A029-6D8A3263490A}" dt="2021-07-13T23:46:03.041" v="6665" actId="14100"/>
        <pc:sldMkLst>
          <pc:docMk/>
          <pc:sldMk cId="3486152731" sldId="362"/>
        </pc:sldMkLst>
        <pc:spChg chg="mod">
          <ac:chgData name="João Almeida" userId="459536e26e8770a4" providerId="LiveId" clId="{5EB61544-A4AE-4A45-A029-6D8A3263490A}" dt="2021-07-13T11:55:20.489" v="4364"/>
          <ac:spMkLst>
            <pc:docMk/>
            <pc:sldMk cId="3486152731" sldId="362"/>
            <ac:spMk id="5" creationId="{994612C7-4A4B-9C44-8F2E-21721F9238BA}"/>
          </ac:spMkLst>
        </pc:spChg>
        <pc:spChg chg="mod">
          <ac:chgData name="João Almeida" userId="459536e26e8770a4" providerId="LiveId" clId="{5EB61544-A4AE-4A45-A029-6D8A3263490A}" dt="2021-07-13T23:46:03.041" v="6665" actId="14100"/>
          <ac:spMkLst>
            <pc:docMk/>
            <pc:sldMk cId="3486152731" sldId="362"/>
            <ac:spMk id="7" creationId="{CDB88214-0CC1-264B-A2A6-4D53AE51E3CC}"/>
          </ac:spMkLst>
        </pc:spChg>
        <pc:spChg chg="mod">
          <ac:chgData name="João Almeida" userId="459536e26e8770a4" providerId="LiveId" clId="{5EB61544-A4AE-4A45-A029-6D8A3263490A}" dt="2021-07-13T11:57:55.800" v="4576" actId="6549"/>
          <ac:spMkLst>
            <pc:docMk/>
            <pc:sldMk cId="3486152731" sldId="362"/>
            <ac:spMk id="8" creationId="{20FCD049-3731-324D-B2E7-AF5E905F3735}"/>
          </ac:spMkLst>
        </pc:spChg>
      </pc:sldChg>
      <pc:sldChg chg="modSp mod">
        <pc:chgData name="João Almeida" userId="459536e26e8770a4" providerId="LiveId" clId="{5EB61544-A4AE-4A45-A029-6D8A3263490A}" dt="2021-07-13T10:58:22.969" v="2172" actId="6549"/>
        <pc:sldMkLst>
          <pc:docMk/>
          <pc:sldMk cId="3715888968" sldId="364"/>
        </pc:sldMkLst>
        <pc:spChg chg="mod">
          <ac:chgData name="João Almeida" userId="459536e26e8770a4" providerId="LiveId" clId="{5EB61544-A4AE-4A45-A029-6D8A3263490A}" dt="2021-07-13T10:55:52.956" v="2121"/>
          <ac:spMkLst>
            <pc:docMk/>
            <pc:sldMk cId="3715888968" sldId="364"/>
            <ac:spMk id="5" creationId="{0CA48045-4BB7-AD47-B9AF-E7028540D716}"/>
          </ac:spMkLst>
        </pc:spChg>
        <pc:spChg chg="mod">
          <ac:chgData name="João Almeida" userId="459536e26e8770a4" providerId="LiveId" clId="{5EB61544-A4AE-4A45-A029-6D8A3263490A}" dt="2021-07-13T10:58:22.969" v="2172" actId="6549"/>
          <ac:spMkLst>
            <pc:docMk/>
            <pc:sldMk cId="3715888968" sldId="364"/>
            <ac:spMk id="9" creationId="{5729E55E-CB5C-DC4B-9E59-FA5220DA4751}"/>
          </ac:spMkLst>
        </pc:spChg>
        <pc:spChg chg="mod">
          <ac:chgData name="João Almeida" userId="459536e26e8770a4" providerId="LiveId" clId="{5EB61544-A4AE-4A45-A029-6D8A3263490A}" dt="2021-07-13T10:54:12.232" v="2050" actId="20577"/>
          <ac:spMkLst>
            <pc:docMk/>
            <pc:sldMk cId="3715888968" sldId="364"/>
            <ac:spMk id="11" creationId="{11371142-163D-DB42-9607-6A3E196B56BB}"/>
          </ac:spMkLst>
        </pc:spChg>
      </pc:sldChg>
      <pc:sldChg chg="modSp mod">
        <pc:chgData name="João Almeida" userId="459536e26e8770a4" providerId="LiveId" clId="{5EB61544-A4AE-4A45-A029-6D8A3263490A}" dt="2021-07-13T12:08:38.391" v="5431" actId="6549"/>
        <pc:sldMkLst>
          <pc:docMk/>
          <pc:sldMk cId="3998663934" sldId="365"/>
        </pc:sldMkLst>
        <pc:spChg chg="mod">
          <ac:chgData name="João Almeida" userId="459536e26e8770a4" providerId="LiveId" clId="{5EB61544-A4AE-4A45-A029-6D8A3263490A}" dt="2021-07-13T12:08:24.570" v="5429"/>
          <ac:spMkLst>
            <pc:docMk/>
            <pc:sldMk cId="3998663934" sldId="365"/>
            <ac:spMk id="5" creationId="{994612C7-4A4B-9C44-8F2E-21721F9238BA}"/>
          </ac:spMkLst>
        </pc:spChg>
        <pc:spChg chg="mod">
          <ac:chgData name="João Almeida" userId="459536e26e8770a4" providerId="LiveId" clId="{5EB61544-A4AE-4A45-A029-6D8A3263490A}" dt="2021-07-13T12:05:17.552" v="5092" actId="6549"/>
          <ac:spMkLst>
            <pc:docMk/>
            <pc:sldMk cId="3998663934" sldId="365"/>
            <ac:spMk id="7" creationId="{CDB88214-0CC1-264B-A2A6-4D53AE51E3CC}"/>
          </ac:spMkLst>
        </pc:spChg>
        <pc:spChg chg="mod">
          <ac:chgData name="João Almeida" userId="459536e26e8770a4" providerId="LiveId" clId="{5EB61544-A4AE-4A45-A029-6D8A3263490A}" dt="2021-07-13T12:08:38.391" v="5431" actId="6549"/>
          <ac:spMkLst>
            <pc:docMk/>
            <pc:sldMk cId="3998663934" sldId="365"/>
            <ac:spMk id="8" creationId="{20FCD049-3731-324D-B2E7-AF5E905F3735}"/>
          </ac:spMkLst>
        </pc:spChg>
      </pc:sldChg>
      <pc:sldChg chg="modSp mod">
        <pc:chgData name="João Almeida" userId="459536e26e8770a4" providerId="LiveId" clId="{5EB61544-A4AE-4A45-A029-6D8A3263490A}" dt="2021-07-13T12:13:53.942" v="5726" actId="20577"/>
        <pc:sldMkLst>
          <pc:docMk/>
          <pc:sldMk cId="856029410" sldId="366"/>
        </pc:sldMkLst>
        <pc:spChg chg="mod">
          <ac:chgData name="João Almeida" userId="459536e26e8770a4" providerId="LiveId" clId="{5EB61544-A4AE-4A45-A029-6D8A3263490A}" dt="2021-07-13T12:08:51.809" v="5432"/>
          <ac:spMkLst>
            <pc:docMk/>
            <pc:sldMk cId="856029410" sldId="366"/>
            <ac:spMk id="5" creationId="{994612C7-4A4B-9C44-8F2E-21721F9238BA}"/>
          </ac:spMkLst>
        </pc:spChg>
        <pc:spChg chg="mod">
          <ac:chgData name="João Almeida" userId="459536e26e8770a4" providerId="LiveId" clId="{5EB61544-A4AE-4A45-A029-6D8A3263490A}" dt="2021-07-13T12:09:10.687" v="5433"/>
          <ac:spMkLst>
            <pc:docMk/>
            <pc:sldMk cId="856029410" sldId="366"/>
            <ac:spMk id="7" creationId="{CDB88214-0CC1-264B-A2A6-4D53AE51E3CC}"/>
          </ac:spMkLst>
        </pc:spChg>
        <pc:spChg chg="mod">
          <ac:chgData name="João Almeida" userId="459536e26e8770a4" providerId="LiveId" clId="{5EB61544-A4AE-4A45-A029-6D8A3263490A}" dt="2021-07-13T12:13:53.942" v="5726" actId="20577"/>
          <ac:spMkLst>
            <pc:docMk/>
            <pc:sldMk cId="856029410" sldId="366"/>
            <ac:spMk id="8" creationId="{20FCD049-3731-324D-B2E7-AF5E905F3735}"/>
          </ac:spMkLst>
        </pc:spChg>
      </pc:sldChg>
      <pc:sldChg chg="modSp mod">
        <pc:chgData name="João Almeida" userId="459536e26e8770a4" providerId="LiveId" clId="{5EB61544-A4AE-4A45-A029-6D8A3263490A}" dt="2021-07-13T12:18:39.180" v="6033"/>
        <pc:sldMkLst>
          <pc:docMk/>
          <pc:sldMk cId="146318884" sldId="367"/>
        </pc:sldMkLst>
        <pc:spChg chg="mod">
          <ac:chgData name="João Almeida" userId="459536e26e8770a4" providerId="LiveId" clId="{5EB61544-A4AE-4A45-A029-6D8A3263490A}" dt="2021-07-13T12:18:39.180" v="6033"/>
          <ac:spMkLst>
            <pc:docMk/>
            <pc:sldMk cId="146318884" sldId="367"/>
            <ac:spMk id="5" creationId="{994612C7-4A4B-9C44-8F2E-21721F9238BA}"/>
          </ac:spMkLst>
        </pc:spChg>
        <pc:spChg chg="mod">
          <ac:chgData name="João Almeida" userId="459536e26e8770a4" providerId="LiveId" clId="{5EB61544-A4AE-4A45-A029-6D8A3263490A}" dt="2021-07-13T12:16:06.414" v="5775" actId="14100"/>
          <ac:spMkLst>
            <pc:docMk/>
            <pc:sldMk cId="146318884" sldId="367"/>
            <ac:spMk id="7" creationId="{CDB88214-0CC1-264B-A2A6-4D53AE51E3CC}"/>
          </ac:spMkLst>
        </pc:spChg>
        <pc:spChg chg="mod">
          <ac:chgData name="João Almeida" userId="459536e26e8770a4" providerId="LiveId" clId="{5EB61544-A4AE-4A45-A029-6D8A3263490A}" dt="2021-07-13T12:18:27.827" v="6032" actId="6549"/>
          <ac:spMkLst>
            <pc:docMk/>
            <pc:sldMk cId="146318884" sldId="367"/>
            <ac:spMk id="8" creationId="{20FCD049-3731-324D-B2E7-AF5E905F373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B167C6-4F2B-9246-9DFA-824F9702B8B8}" type="datetimeFigureOut">
              <a:rPr lang="de-AT" smtClean="0"/>
              <a:t>28.07.21</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AD2771-52E7-1A4B-AA32-D54E45C82436}" type="slidenum">
              <a:rPr lang="de-AT" smtClean="0"/>
              <a:t>‹#›</a:t>
            </a:fld>
            <a:endParaRPr lang="de-AT"/>
          </a:p>
        </p:txBody>
      </p:sp>
    </p:spTree>
    <p:extLst>
      <p:ext uri="{BB962C8B-B14F-4D97-AF65-F5344CB8AC3E}">
        <p14:creationId xmlns:p14="http://schemas.microsoft.com/office/powerpoint/2010/main" val="409618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E553C-B035-8B47-89B5-3DD7510C520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de-AT"/>
          </a:p>
        </p:txBody>
      </p:sp>
      <p:sp>
        <p:nvSpPr>
          <p:cNvPr id="3" name="Subtitle 2">
            <a:extLst>
              <a:ext uri="{FF2B5EF4-FFF2-40B4-BE49-F238E27FC236}">
                <a16:creationId xmlns:a16="http://schemas.microsoft.com/office/drawing/2014/main" id="{BA416932-4593-0347-9524-C0FCCEFFAF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de-AT"/>
          </a:p>
        </p:txBody>
      </p:sp>
      <p:sp>
        <p:nvSpPr>
          <p:cNvPr id="4" name="Date Placeholder 3">
            <a:extLst>
              <a:ext uri="{FF2B5EF4-FFF2-40B4-BE49-F238E27FC236}">
                <a16:creationId xmlns:a16="http://schemas.microsoft.com/office/drawing/2014/main" id="{12D988DC-09CA-B247-8BB5-A7BCFB26371A}"/>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B499204A-C731-234C-96B0-4D2BCA9039E1}"/>
              </a:ext>
            </a:extLst>
          </p:cNvPr>
          <p:cNvSpPr>
            <a:spLocks noGrp="1"/>
          </p:cNvSpPr>
          <p:nvPr>
            <p:ph type="ftr" sz="quarter" idx="11"/>
          </p:nvPr>
        </p:nvSpPr>
        <p:spPr/>
        <p:txBody>
          <a:body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9E86A5DB-177F-5843-A22D-E2C53991BFBA}"/>
              </a:ext>
            </a:extLst>
          </p:cNvPr>
          <p:cNvSpPr>
            <a:spLocks noGrp="1"/>
          </p:cNvSpPr>
          <p:nvPr>
            <p:ph type="sldNum" sz="quarter" idx="12"/>
          </p:nvPr>
        </p:nvSpPr>
        <p:spPr/>
        <p:txBody>
          <a:bodyPr/>
          <a:lstStyle/>
          <a:p>
            <a:fld id="{4AA10864-17D9-EB4A-80E3-89D1D8A92E63}" type="slidenum">
              <a:rPr lang="de-AT" smtClean="0"/>
              <a:pPr/>
              <a:t>‹#›</a:t>
            </a:fld>
            <a:endParaRPr lang="de-AT" dirty="0"/>
          </a:p>
        </p:txBody>
      </p:sp>
    </p:spTree>
    <p:extLst>
      <p:ext uri="{BB962C8B-B14F-4D97-AF65-F5344CB8AC3E}">
        <p14:creationId xmlns:p14="http://schemas.microsoft.com/office/powerpoint/2010/main" val="3000781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0B1A1-3E8C-D247-A85A-E6A4680B2BCB}"/>
              </a:ext>
            </a:extLst>
          </p:cNvPr>
          <p:cNvSpPr>
            <a:spLocks noGrp="1"/>
          </p:cNvSpPr>
          <p:nvPr>
            <p:ph type="title"/>
          </p:nvPr>
        </p:nvSpPr>
        <p:spPr/>
        <p:txBody>
          <a:bodyPr/>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0ADE2D89-1C6C-7549-9660-5DC835A55FE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BE94B648-33A7-2444-B7B1-3AAB618CD524}"/>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8CB6F374-95AC-E84E-9CA5-DC838E938F61}"/>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B0CE1BE6-8EE9-FC4F-BC27-142B6BFBB834}"/>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296455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120645-AAA2-624F-B612-ACE2936895A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526390C9-9EC9-CD49-96FB-FD06B27C6F0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AC295531-7B13-7D40-8389-B3FDAADC10A7}"/>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6CDA6262-E376-244E-8C5A-4E61B1123B83}"/>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8A99900-ADA5-D047-8B31-9008CE68BB75}"/>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379814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A2A75-4E25-6D4F-80BD-3FBF28FA2B53}"/>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3B54120E-B7E7-0643-A781-AF67905573C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E7BF752B-2A53-6340-A163-4B58A1B4E720}"/>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A7DC3279-DA61-A84A-810D-F0A22AE3EB45}"/>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9D19934-7DCF-EA4F-B4E1-F8CD8549F567}"/>
              </a:ext>
            </a:extLst>
          </p:cNvPr>
          <p:cNvSpPr>
            <a:spLocks noGrp="1"/>
          </p:cNvSpPr>
          <p:nvPr>
            <p:ph type="sldNum" sz="quarter" idx="12"/>
          </p:nvPr>
        </p:nvSpPr>
        <p:spPr/>
        <p:txBody>
          <a:bodyPr/>
          <a:lstStyle/>
          <a:p>
            <a:fld id="{CD37B2E7-1D31-7C4D-928B-66328FE9604A}" type="slidenum">
              <a:rPr lang="de-AT" smtClean="0"/>
              <a:pPr/>
              <a:t>‹#›</a:t>
            </a:fld>
            <a:endParaRPr lang="de-AT" dirty="0"/>
          </a:p>
        </p:txBody>
      </p:sp>
    </p:spTree>
    <p:extLst>
      <p:ext uri="{BB962C8B-B14F-4D97-AF65-F5344CB8AC3E}">
        <p14:creationId xmlns:p14="http://schemas.microsoft.com/office/powerpoint/2010/main" val="280335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D28EC-BC0C-3548-A846-99AFDF5C93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de-AT"/>
          </a:p>
        </p:txBody>
      </p:sp>
      <p:sp>
        <p:nvSpPr>
          <p:cNvPr id="3" name="Text Placeholder 2">
            <a:extLst>
              <a:ext uri="{FF2B5EF4-FFF2-40B4-BE49-F238E27FC236}">
                <a16:creationId xmlns:a16="http://schemas.microsoft.com/office/drawing/2014/main" id="{7E739996-FDBC-8147-BFE4-B3A6C75D54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F8F50FD-8AF4-5940-B699-38D718D96E46}"/>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752EDD26-2F35-B74F-B461-2A921FD2360E}"/>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42DDBB0-C001-8544-BB8E-5974A7FF3203}"/>
              </a:ext>
            </a:extLst>
          </p:cNvPr>
          <p:cNvSpPr>
            <a:spLocks noGrp="1"/>
          </p:cNvSpPr>
          <p:nvPr>
            <p:ph type="sldNum" sz="quarter" idx="12"/>
          </p:nvPr>
        </p:nvSpPr>
        <p:spPr/>
        <p:txBody>
          <a:bodyPr/>
          <a:lstStyle/>
          <a:p>
            <a:fld id="{7B64C62E-5D99-A449-90C5-BF092B0CA596}" type="slidenum">
              <a:rPr lang="de-AT" smtClean="0"/>
              <a:pPr/>
              <a:t>‹#›</a:t>
            </a:fld>
            <a:endParaRPr lang="de-AT" dirty="0"/>
          </a:p>
        </p:txBody>
      </p:sp>
    </p:spTree>
    <p:extLst>
      <p:ext uri="{BB962C8B-B14F-4D97-AF65-F5344CB8AC3E}">
        <p14:creationId xmlns:p14="http://schemas.microsoft.com/office/powerpoint/2010/main" val="324094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F4E47-2430-3744-A62F-8DC6D8A9898F}"/>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619B4170-E589-3943-8BEF-9D81BF0F083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Content Placeholder 3">
            <a:extLst>
              <a:ext uri="{FF2B5EF4-FFF2-40B4-BE49-F238E27FC236}">
                <a16:creationId xmlns:a16="http://schemas.microsoft.com/office/drawing/2014/main" id="{07CF8BAC-9193-A245-AC24-826DE35F577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Date Placeholder 4">
            <a:extLst>
              <a:ext uri="{FF2B5EF4-FFF2-40B4-BE49-F238E27FC236}">
                <a16:creationId xmlns:a16="http://schemas.microsoft.com/office/drawing/2014/main" id="{CE5BB2BC-04E2-B843-860C-87D25DEA8CC1}"/>
              </a:ext>
            </a:extLst>
          </p:cNvPr>
          <p:cNvSpPr>
            <a:spLocks noGrp="1"/>
          </p:cNvSpPr>
          <p:nvPr>
            <p:ph type="dt" sz="half" idx="10"/>
          </p:nvPr>
        </p:nvSpPr>
        <p:spPr/>
        <p:txBody>
          <a:bodyPr/>
          <a:lstStyle/>
          <a:p>
            <a:r>
              <a:rPr lang="en-US"/>
              <a:t>June 3, 2021</a:t>
            </a:r>
            <a:endParaRPr lang="de-AT" dirty="0"/>
          </a:p>
        </p:txBody>
      </p:sp>
      <p:sp>
        <p:nvSpPr>
          <p:cNvPr id="6" name="Footer Placeholder 5">
            <a:extLst>
              <a:ext uri="{FF2B5EF4-FFF2-40B4-BE49-F238E27FC236}">
                <a16:creationId xmlns:a16="http://schemas.microsoft.com/office/drawing/2014/main" id="{AD873E56-6D74-C245-A79A-016AE475434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066108AA-9277-AD45-85BB-AD34E8AA197C}"/>
              </a:ext>
            </a:extLst>
          </p:cNvPr>
          <p:cNvSpPr>
            <a:spLocks noGrp="1"/>
          </p:cNvSpPr>
          <p:nvPr>
            <p:ph type="sldNum" sz="quarter" idx="12"/>
          </p:nvPr>
        </p:nvSpPr>
        <p:spPr/>
        <p:txBody>
          <a:bodyPr/>
          <a:lstStyle/>
          <a:p>
            <a:fld id="{98ACD221-72DD-5941-A0EA-B7232ABB8333}" type="slidenum">
              <a:rPr lang="de-AT" smtClean="0"/>
              <a:pPr/>
              <a:t>‹#›</a:t>
            </a:fld>
            <a:endParaRPr lang="de-AT" dirty="0"/>
          </a:p>
        </p:txBody>
      </p:sp>
    </p:spTree>
    <p:extLst>
      <p:ext uri="{BB962C8B-B14F-4D97-AF65-F5344CB8AC3E}">
        <p14:creationId xmlns:p14="http://schemas.microsoft.com/office/powerpoint/2010/main" val="156754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F2072-28E7-894E-AEDA-B10B52464A1B}"/>
              </a:ext>
            </a:extLst>
          </p:cNvPr>
          <p:cNvSpPr>
            <a:spLocks noGrp="1"/>
          </p:cNvSpPr>
          <p:nvPr>
            <p:ph type="title"/>
          </p:nvPr>
        </p:nvSpPr>
        <p:spPr>
          <a:xfrm>
            <a:off x="839788" y="668337"/>
            <a:ext cx="10515600" cy="1022351"/>
          </a:xfrm>
        </p:spPr>
        <p:txBody>
          <a:bodyPr/>
          <a:lstStyle/>
          <a:p>
            <a:r>
              <a:rPr lang="en-GB"/>
              <a:t>Click to edit Master title style</a:t>
            </a:r>
            <a:endParaRPr lang="de-AT"/>
          </a:p>
        </p:txBody>
      </p:sp>
      <p:sp>
        <p:nvSpPr>
          <p:cNvPr id="3" name="Text Placeholder 2">
            <a:extLst>
              <a:ext uri="{FF2B5EF4-FFF2-40B4-BE49-F238E27FC236}">
                <a16:creationId xmlns:a16="http://schemas.microsoft.com/office/drawing/2014/main" id="{7A08D5F7-F2D7-9E43-8935-05041763DF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13A4B32-E6B0-324C-8726-476E33A55EC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Text Placeholder 4">
            <a:extLst>
              <a:ext uri="{FF2B5EF4-FFF2-40B4-BE49-F238E27FC236}">
                <a16:creationId xmlns:a16="http://schemas.microsoft.com/office/drawing/2014/main" id="{82A5F760-D563-B04D-A62D-2AC03826D0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C1AE36C-5E05-0349-9530-601BEABC0A1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7" name="Date Placeholder 6">
            <a:extLst>
              <a:ext uri="{FF2B5EF4-FFF2-40B4-BE49-F238E27FC236}">
                <a16:creationId xmlns:a16="http://schemas.microsoft.com/office/drawing/2014/main" id="{76F5B5EC-7696-0A44-8648-AA841F188D09}"/>
              </a:ext>
            </a:extLst>
          </p:cNvPr>
          <p:cNvSpPr>
            <a:spLocks noGrp="1"/>
          </p:cNvSpPr>
          <p:nvPr>
            <p:ph type="dt" sz="half" idx="10"/>
          </p:nvPr>
        </p:nvSpPr>
        <p:spPr/>
        <p:txBody>
          <a:bodyPr/>
          <a:lstStyle/>
          <a:p>
            <a:r>
              <a:rPr lang="en-US"/>
              <a:t>June 3, 2021</a:t>
            </a:r>
            <a:endParaRPr lang="de-AT" dirty="0"/>
          </a:p>
        </p:txBody>
      </p:sp>
      <p:sp>
        <p:nvSpPr>
          <p:cNvPr id="8" name="Footer Placeholder 7">
            <a:extLst>
              <a:ext uri="{FF2B5EF4-FFF2-40B4-BE49-F238E27FC236}">
                <a16:creationId xmlns:a16="http://schemas.microsoft.com/office/drawing/2014/main" id="{04232BC8-9211-A04A-B4EF-F513D87C7510}"/>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9" name="Slide Number Placeholder 8">
            <a:extLst>
              <a:ext uri="{FF2B5EF4-FFF2-40B4-BE49-F238E27FC236}">
                <a16:creationId xmlns:a16="http://schemas.microsoft.com/office/drawing/2014/main" id="{532F3225-302F-3541-9116-90357B2C6941}"/>
              </a:ext>
            </a:extLst>
          </p:cNvPr>
          <p:cNvSpPr>
            <a:spLocks noGrp="1"/>
          </p:cNvSpPr>
          <p:nvPr>
            <p:ph type="sldNum" sz="quarter" idx="12"/>
          </p:nvPr>
        </p:nvSpPr>
        <p:spPr/>
        <p:txBody>
          <a:bodyPr/>
          <a:lstStyle/>
          <a:p>
            <a:fld id="{2538C17B-25B9-CD4C-A534-BDFCB61EA119}" type="slidenum">
              <a:rPr lang="de-AT" smtClean="0"/>
              <a:pPr/>
              <a:t>‹#›</a:t>
            </a:fld>
            <a:endParaRPr lang="de-AT" dirty="0"/>
          </a:p>
        </p:txBody>
      </p:sp>
    </p:spTree>
    <p:extLst>
      <p:ext uri="{BB962C8B-B14F-4D97-AF65-F5344CB8AC3E}">
        <p14:creationId xmlns:p14="http://schemas.microsoft.com/office/powerpoint/2010/main" val="276428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D5EB-4C94-8E44-BAC2-16B384051AAD}"/>
              </a:ext>
            </a:extLst>
          </p:cNvPr>
          <p:cNvSpPr>
            <a:spLocks noGrp="1"/>
          </p:cNvSpPr>
          <p:nvPr>
            <p:ph type="title"/>
          </p:nvPr>
        </p:nvSpPr>
        <p:spPr/>
        <p:txBody>
          <a:bodyPr/>
          <a:lstStyle/>
          <a:p>
            <a:r>
              <a:rPr lang="en-GB"/>
              <a:t>Click to edit Master title style</a:t>
            </a:r>
            <a:endParaRPr lang="de-AT"/>
          </a:p>
        </p:txBody>
      </p:sp>
      <p:sp>
        <p:nvSpPr>
          <p:cNvPr id="3" name="Date Placeholder 2">
            <a:extLst>
              <a:ext uri="{FF2B5EF4-FFF2-40B4-BE49-F238E27FC236}">
                <a16:creationId xmlns:a16="http://schemas.microsoft.com/office/drawing/2014/main" id="{5B609AA5-44DB-1743-9804-10937BCE0377}"/>
              </a:ext>
            </a:extLst>
          </p:cNvPr>
          <p:cNvSpPr>
            <a:spLocks noGrp="1"/>
          </p:cNvSpPr>
          <p:nvPr>
            <p:ph type="dt" sz="half" idx="10"/>
          </p:nvPr>
        </p:nvSpPr>
        <p:spPr/>
        <p:txBody>
          <a:bodyPr/>
          <a:lstStyle/>
          <a:p>
            <a:r>
              <a:rPr lang="en-US"/>
              <a:t>June 3, 2021</a:t>
            </a:r>
            <a:endParaRPr lang="de-AT" dirty="0"/>
          </a:p>
        </p:txBody>
      </p:sp>
      <p:sp>
        <p:nvSpPr>
          <p:cNvPr id="4" name="Footer Placeholder 3">
            <a:extLst>
              <a:ext uri="{FF2B5EF4-FFF2-40B4-BE49-F238E27FC236}">
                <a16:creationId xmlns:a16="http://schemas.microsoft.com/office/drawing/2014/main" id="{72273A5B-3D7B-B84A-BB01-88B5643278B4}"/>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5" name="Slide Number Placeholder 4">
            <a:extLst>
              <a:ext uri="{FF2B5EF4-FFF2-40B4-BE49-F238E27FC236}">
                <a16:creationId xmlns:a16="http://schemas.microsoft.com/office/drawing/2014/main" id="{B634F532-2470-EA4F-8159-BD9C72F98EB9}"/>
              </a:ext>
            </a:extLst>
          </p:cNvPr>
          <p:cNvSpPr>
            <a:spLocks noGrp="1"/>
          </p:cNvSpPr>
          <p:nvPr>
            <p:ph type="sldNum" sz="quarter" idx="12"/>
          </p:nvPr>
        </p:nvSpPr>
        <p:spPr/>
        <p:txBody>
          <a:bodyPr/>
          <a:lstStyle/>
          <a:p>
            <a:fld id="{B4D1619B-771E-4547-A2E5-BA7F1DB680AE}" type="slidenum">
              <a:rPr lang="de-AT" smtClean="0"/>
              <a:pPr/>
              <a:t>‹#›</a:t>
            </a:fld>
            <a:endParaRPr lang="de-AT" dirty="0"/>
          </a:p>
        </p:txBody>
      </p:sp>
    </p:spTree>
    <p:extLst>
      <p:ext uri="{BB962C8B-B14F-4D97-AF65-F5344CB8AC3E}">
        <p14:creationId xmlns:p14="http://schemas.microsoft.com/office/powerpoint/2010/main" val="647691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3FD9D-299E-5145-BB9A-46B7F91ED759}"/>
              </a:ext>
            </a:extLst>
          </p:cNvPr>
          <p:cNvSpPr>
            <a:spLocks noGrp="1"/>
          </p:cNvSpPr>
          <p:nvPr>
            <p:ph type="dt" sz="half" idx="10"/>
          </p:nvPr>
        </p:nvSpPr>
        <p:spPr/>
        <p:txBody>
          <a:bodyPr/>
          <a:lstStyle/>
          <a:p>
            <a:r>
              <a:rPr lang="en-US"/>
              <a:t>June 3, 2021</a:t>
            </a:r>
            <a:endParaRPr lang="de-AT" dirty="0"/>
          </a:p>
        </p:txBody>
      </p:sp>
      <p:sp>
        <p:nvSpPr>
          <p:cNvPr id="3" name="Footer Placeholder 2">
            <a:extLst>
              <a:ext uri="{FF2B5EF4-FFF2-40B4-BE49-F238E27FC236}">
                <a16:creationId xmlns:a16="http://schemas.microsoft.com/office/drawing/2014/main" id="{DB11FC4A-3C4E-604E-B31F-52C87C86A1DC}"/>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4" name="Slide Number Placeholder 3">
            <a:extLst>
              <a:ext uri="{FF2B5EF4-FFF2-40B4-BE49-F238E27FC236}">
                <a16:creationId xmlns:a16="http://schemas.microsoft.com/office/drawing/2014/main" id="{30EDEF6C-8F3B-DE44-A98A-D51299D403B6}"/>
              </a:ext>
            </a:extLst>
          </p:cNvPr>
          <p:cNvSpPr>
            <a:spLocks noGrp="1"/>
          </p:cNvSpPr>
          <p:nvPr>
            <p:ph type="sldNum" sz="quarter" idx="12"/>
          </p:nvPr>
        </p:nvSpPr>
        <p:spPr/>
        <p:txBody>
          <a:bodyPr/>
          <a:lstStyle/>
          <a:p>
            <a:fld id="{FF25E065-A395-7048-9208-62E67D87C980}" type="slidenum">
              <a:rPr lang="de-AT" smtClean="0"/>
              <a:pPr/>
              <a:t>‹#›</a:t>
            </a:fld>
            <a:endParaRPr lang="de-AT" dirty="0"/>
          </a:p>
        </p:txBody>
      </p:sp>
    </p:spTree>
    <p:extLst>
      <p:ext uri="{BB962C8B-B14F-4D97-AF65-F5344CB8AC3E}">
        <p14:creationId xmlns:p14="http://schemas.microsoft.com/office/powerpoint/2010/main" val="1954105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538A3-3D27-7243-A4E0-616C8D0A8F8B}"/>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Content Placeholder 2">
            <a:extLst>
              <a:ext uri="{FF2B5EF4-FFF2-40B4-BE49-F238E27FC236}">
                <a16:creationId xmlns:a16="http://schemas.microsoft.com/office/drawing/2014/main" id="{787333A4-45CD-8342-A220-5D8F80ED12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Text Placeholder 3">
            <a:extLst>
              <a:ext uri="{FF2B5EF4-FFF2-40B4-BE49-F238E27FC236}">
                <a16:creationId xmlns:a16="http://schemas.microsoft.com/office/drawing/2014/main" id="{AD11CF0F-DB17-F34B-8BC0-1A0024470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F709878-7665-104F-9042-D4EAFF128BA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3472AC9E-0358-D34D-A11B-649F01223D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6A11C531-99D8-D84A-9F31-20A32681BF30}"/>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354741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4F93-41B1-D64E-8566-6368511BC904}"/>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Picture Placeholder 2">
            <a:extLst>
              <a:ext uri="{FF2B5EF4-FFF2-40B4-BE49-F238E27FC236}">
                <a16:creationId xmlns:a16="http://schemas.microsoft.com/office/drawing/2014/main" id="{9FB87830-D5D7-914F-A7CE-485268B700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 Placeholder 3">
            <a:extLst>
              <a:ext uri="{FF2B5EF4-FFF2-40B4-BE49-F238E27FC236}">
                <a16:creationId xmlns:a16="http://schemas.microsoft.com/office/drawing/2014/main" id="{98555AEF-3FD1-664E-8AA1-FD84689C7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AC2383-43C7-6640-9A88-7312AC97D63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654618D2-889B-8C44-BFBA-00F3C0E171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8126629C-2D56-0345-80B5-1500B88C3584}"/>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190249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04004-F493-A943-935C-3E5211EB10DD}"/>
              </a:ext>
            </a:extLst>
          </p:cNvPr>
          <p:cNvSpPr>
            <a:spLocks noGrp="1"/>
          </p:cNvSpPr>
          <p:nvPr>
            <p:ph type="title"/>
          </p:nvPr>
        </p:nvSpPr>
        <p:spPr>
          <a:xfrm>
            <a:off x="838200" y="723582"/>
            <a:ext cx="10515600" cy="967106"/>
          </a:xfrm>
          <a:prstGeom prst="rect">
            <a:avLst/>
          </a:prstGeom>
        </p:spPr>
        <p:txBody>
          <a:bodyPr vert="horz" lIns="91440" tIns="45720" rIns="91440" bIns="45720" rtlCol="0" anchor="ctr">
            <a:normAutofit/>
          </a:bodyPr>
          <a:lstStyle/>
          <a:p>
            <a:r>
              <a:rPr lang="en-GB"/>
              <a:t>Click to edit Master title style</a:t>
            </a:r>
            <a:endParaRPr lang="de-AT"/>
          </a:p>
        </p:txBody>
      </p:sp>
      <p:sp>
        <p:nvSpPr>
          <p:cNvPr id="3" name="Text Placeholder 2">
            <a:extLst>
              <a:ext uri="{FF2B5EF4-FFF2-40B4-BE49-F238E27FC236}">
                <a16:creationId xmlns:a16="http://schemas.microsoft.com/office/drawing/2014/main" id="{9C89D8AD-6304-A545-8708-2233B1DAC2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e-AT" dirty="0"/>
          </a:p>
        </p:txBody>
      </p:sp>
      <p:sp>
        <p:nvSpPr>
          <p:cNvPr id="4" name="Date Placeholder 3">
            <a:extLst>
              <a:ext uri="{FF2B5EF4-FFF2-40B4-BE49-F238E27FC236}">
                <a16:creationId xmlns:a16="http://schemas.microsoft.com/office/drawing/2014/main" id="{819D263D-61D4-874A-99D0-C3245F469A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June 3, 2021</a:t>
            </a:r>
            <a:endParaRPr lang="de-AT" dirty="0"/>
          </a:p>
        </p:txBody>
      </p:sp>
      <p:sp>
        <p:nvSpPr>
          <p:cNvPr id="5" name="Footer Placeholder 4">
            <a:extLst>
              <a:ext uri="{FF2B5EF4-FFF2-40B4-BE49-F238E27FC236}">
                <a16:creationId xmlns:a16="http://schemas.microsoft.com/office/drawing/2014/main" id="{FBFAD651-6330-A944-AF05-F554578710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600">
                <a:solidFill>
                  <a:schemeClr val="tx1">
                    <a:tint val="75000"/>
                  </a:schemeClr>
                </a:solidFill>
                <a:latin typeface="Calibri" panose="020F0502020204030204" pitchFamily="34" charset="0"/>
                <a:cs typeface="Calibri" panose="020F0502020204030204" pitchFamily="34" charset="0"/>
              </a:defRPr>
            </a:lvl1p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0432A269-C290-B049-887D-EDAF680B98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41568-FC6B-1541-8F84-5F21A74BFC9E}" type="slidenum">
              <a:rPr lang="de-AT" smtClean="0"/>
              <a:pPr/>
              <a:t>‹#›</a:t>
            </a:fld>
            <a:endParaRPr lang="de-AT" dirty="0"/>
          </a:p>
        </p:txBody>
      </p:sp>
      <p:pic>
        <p:nvPicPr>
          <p:cNvPr id="8" name="Grafik 3" descr="Logo, company name&#10;&#10;Description automatically generated">
            <a:extLst>
              <a:ext uri="{FF2B5EF4-FFF2-40B4-BE49-F238E27FC236}">
                <a16:creationId xmlns:a16="http://schemas.microsoft.com/office/drawing/2014/main" id="{5CA751FF-F387-E246-98ED-5B25D444E5FF}"/>
              </a:ext>
            </a:extLst>
          </p:cNvPr>
          <p:cNvPicPr/>
          <p:nvPr userDrawn="1"/>
        </p:nvPicPr>
        <p:blipFill>
          <a:blip r:embed="rId13">
            <a:extLst>
              <a:ext uri="{28A0092B-C50C-407E-A947-70E740481C1C}">
                <a14:useLocalDpi xmlns:a14="http://schemas.microsoft.com/office/drawing/2010/main" val="0"/>
              </a:ext>
            </a:extLst>
          </a:blip>
          <a:stretch>
            <a:fillRect/>
          </a:stretch>
        </p:blipFill>
        <p:spPr>
          <a:xfrm>
            <a:off x="4361238" y="70197"/>
            <a:ext cx="921385" cy="546735"/>
          </a:xfrm>
          <a:prstGeom prst="rect">
            <a:avLst/>
          </a:prstGeom>
        </p:spPr>
      </p:pic>
      <p:pic>
        <p:nvPicPr>
          <p:cNvPr id="9" name="Grafik 2" descr="Ein Bild, das Text enthält.&#10;&#10;Automatisch generierte Beschreibung">
            <a:extLst>
              <a:ext uri="{FF2B5EF4-FFF2-40B4-BE49-F238E27FC236}">
                <a16:creationId xmlns:a16="http://schemas.microsoft.com/office/drawing/2014/main" id="{388BC5B0-F641-644D-86AA-69EF18E10E51}"/>
              </a:ext>
            </a:extLst>
          </p:cNvPr>
          <p:cNvPicPr/>
          <p:nvPr userDrawn="1"/>
        </p:nvPicPr>
        <p:blipFill rotWithShape="1">
          <a:blip r:embed="rId14">
            <a:extLst>
              <a:ext uri="{28A0092B-C50C-407E-A947-70E740481C1C}">
                <a14:useLocalDpi xmlns:a14="http://schemas.microsoft.com/office/drawing/2010/main" val="0"/>
              </a:ext>
            </a:extLst>
          </a:blip>
          <a:srcRect l="24620" b="-22"/>
          <a:stretch/>
        </p:blipFill>
        <p:spPr bwMode="auto">
          <a:xfrm>
            <a:off x="5282623" y="72737"/>
            <a:ext cx="1924685" cy="561340"/>
          </a:xfrm>
          <a:prstGeom prst="rect">
            <a:avLst/>
          </a:prstGeom>
          <a:ln>
            <a:noFill/>
          </a:ln>
          <a:extLst>
            <a:ext uri="{53640926-AAD7-44D8-BBD7-CCE9431645EC}">
              <a14:shadowObscured xmlns:a14="http://schemas.microsoft.com/office/drawing/2010/main"/>
            </a:ext>
          </a:extLst>
        </p:spPr>
      </p:pic>
      <p:sp>
        <p:nvSpPr>
          <p:cNvPr id="10" name="Rectangle 9">
            <a:extLst>
              <a:ext uri="{FF2B5EF4-FFF2-40B4-BE49-F238E27FC236}">
                <a16:creationId xmlns:a16="http://schemas.microsoft.com/office/drawing/2014/main" id="{3C5E66F8-7234-B846-8CA0-68D8DFC64179}"/>
              </a:ext>
            </a:extLst>
          </p:cNvPr>
          <p:cNvSpPr/>
          <p:nvPr userDrawn="1"/>
        </p:nvSpPr>
        <p:spPr>
          <a:xfrm>
            <a:off x="10287548" y="70197"/>
            <a:ext cx="1797287" cy="200055"/>
          </a:xfrm>
          <a:prstGeom prst="rect">
            <a:avLst/>
          </a:prstGeom>
        </p:spPr>
        <p:txBody>
          <a:bodyPr wrap="none">
            <a:spAutoFit/>
          </a:bodyPr>
          <a:lstStyle/>
          <a:p>
            <a:r>
              <a:rPr lang="en-US" sz="700" dirty="0">
                <a:latin typeface="Calibri" panose="020F0502020204030204" pitchFamily="34" charset="0"/>
                <a:ea typeface="Times New Roman" panose="02020603050405020304" pitchFamily="18" charset="0"/>
                <a:cs typeface="Calibri" panose="020F0502020204030204" pitchFamily="34" charset="0"/>
              </a:rPr>
              <a:t>Grant Agreement: 2019-1-AT-KA202-051218</a:t>
            </a:r>
            <a:endParaRPr lang="en-GB" sz="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3913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1</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a:lnSpc>
                <a:spcPct val="170000"/>
              </a:lnSpc>
              <a:buClr>
                <a:srgbClr val="024E94"/>
              </a:buClr>
              <a:buSzPct val="100000"/>
            </a:pPr>
            <a:r>
              <a:rPr lang="it" sz="3200" b="1" dirty="0">
                <a:solidFill>
                  <a:srgbClr val="024E94"/>
                </a:solidFill>
                <a:latin typeface="Arial Narrow"/>
                <a:ea typeface="Arial Narrow"/>
                <a:cs typeface="Arial Narrow"/>
                <a:sym typeface="Arial Narrow"/>
              </a:rPr>
              <a:t>Currículo para o Curso de Formação</a:t>
            </a:r>
            <a:br>
              <a:rPr lang="it" sz="3200" b="1" dirty="0">
                <a:solidFill>
                  <a:srgbClr val="024E94"/>
                </a:solidFill>
                <a:latin typeface="Arial Narrow"/>
                <a:ea typeface="Arial Narrow"/>
                <a:cs typeface="Arial Narrow"/>
                <a:sym typeface="Arial Narrow"/>
              </a:rPr>
            </a:br>
            <a:r>
              <a:rPr lang="it" sz="3200" b="1" dirty="0">
                <a:solidFill>
                  <a:srgbClr val="024E94"/>
                </a:solidFill>
                <a:latin typeface="Arial Narrow"/>
                <a:ea typeface="Arial Narrow"/>
                <a:cs typeface="Arial Narrow"/>
                <a:sym typeface="Arial Narrow"/>
              </a:rPr>
              <a:t>“Autism Spectrum Disorder (ASD) Officer”</a:t>
            </a:r>
            <a:endParaRPr sz="700" dirty="0"/>
          </a:p>
          <a:p>
            <a:pPr algn="ctr">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a:lnSpc>
                <a:spcPct val="90000"/>
              </a:lnSpc>
              <a:buClr>
                <a:srgbClr val="024E94"/>
              </a:buClr>
              <a:buSzPct val="100000"/>
            </a:pPr>
            <a:r>
              <a:rPr lang="it" sz="2000" cap="small" dirty="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2347596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828109" cy="1009651"/>
          </a:xfrm>
          <a:prstGeom prst="rect">
            <a:avLst/>
          </a:prstGeom>
          <a:solidFill>
            <a:srgbClr val="FFF2CC"/>
          </a:solidFill>
          <a:ln>
            <a:noFill/>
          </a:ln>
        </p:spPr>
        <p:txBody>
          <a:bodyPr spcFirstLastPara="1" wrap="square" lIns="121900" tIns="60933" rIns="121900" bIns="60933" anchor="ctr" anchorCtr="0">
            <a:noAutofit/>
          </a:bodyPr>
          <a:lstStyle/>
          <a:p>
            <a:pPr algn="ctr">
              <a:buClr>
                <a:srgbClr val="C00000"/>
              </a:buClr>
            </a:pPr>
            <a:r>
              <a:rPr lang="pt-PT" sz="4000" b="1" dirty="0">
                <a:latin typeface="Arial Narrow" panose="020B0606020202030204" pitchFamily="34" charset="0"/>
              </a:rPr>
              <a:t>Organização</a:t>
            </a:r>
            <a:r>
              <a:rPr lang="en-US" sz="4000" b="1" dirty="0">
                <a:solidFill>
                  <a:srgbClr val="FF0000"/>
                </a:solidFill>
                <a:latin typeface="Arial Narrow" panose="020B0606020202030204" pitchFamily="34" charset="0"/>
              </a:rPr>
              <a:t> </a:t>
            </a:r>
            <a:r>
              <a:rPr lang="en-US" sz="40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t" anchorCtr="0">
            <a:noAutofit/>
          </a:bodyPr>
          <a:lstStyle/>
          <a:p>
            <a:pPr algn="just">
              <a:lnSpc>
                <a:spcPct val="150000"/>
              </a:lnSpc>
            </a:pPr>
            <a:endParaRPr lang="en-US" sz="3200" dirty="0">
              <a:solidFill>
                <a:prstClr val="black"/>
              </a:solidFill>
              <a:latin typeface="Arial Narrow" panose="020B0606020202030204" pitchFamily="34" charset="0"/>
            </a:endParaRPr>
          </a:p>
        </p:txBody>
      </p:sp>
      <p:graphicFrame>
        <p:nvGraphicFramePr>
          <p:cNvPr id="10" name="Tabela 4">
            <a:extLst>
              <a:ext uri="{FF2B5EF4-FFF2-40B4-BE49-F238E27FC236}">
                <a16:creationId xmlns:a16="http://schemas.microsoft.com/office/drawing/2014/main" id="{BE16761F-97EB-F544-8E56-16C2E7E4497D}"/>
              </a:ext>
            </a:extLst>
          </p:cNvPr>
          <p:cNvGraphicFramePr>
            <a:graphicFrameLocks noGrp="1"/>
          </p:cNvGraphicFramePr>
          <p:nvPr>
            <p:extLst>
              <p:ext uri="{D42A27DB-BD31-4B8C-83A1-F6EECF244321}">
                <p14:modId xmlns:p14="http://schemas.microsoft.com/office/powerpoint/2010/main" val="2606365369"/>
              </p:ext>
            </p:extLst>
          </p:nvPr>
        </p:nvGraphicFramePr>
        <p:xfrm>
          <a:off x="2248254" y="1825190"/>
          <a:ext cx="7695492" cy="4354825"/>
        </p:xfrm>
        <a:graphic>
          <a:graphicData uri="http://schemas.openxmlformats.org/drawingml/2006/table">
            <a:tbl>
              <a:tblPr firstRow="1" firstCol="1" bandRow="1">
                <a:tableStyleId>{5C22544A-7EE6-4342-B048-85BDC9FD1C3A}</a:tableStyleId>
              </a:tblPr>
              <a:tblGrid>
                <a:gridCol w="3725953">
                  <a:extLst>
                    <a:ext uri="{9D8B030D-6E8A-4147-A177-3AD203B41FA5}">
                      <a16:colId xmlns:a16="http://schemas.microsoft.com/office/drawing/2014/main" val="635721867"/>
                    </a:ext>
                  </a:extLst>
                </a:gridCol>
                <a:gridCol w="3969539">
                  <a:extLst>
                    <a:ext uri="{9D8B030D-6E8A-4147-A177-3AD203B41FA5}">
                      <a16:colId xmlns:a16="http://schemas.microsoft.com/office/drawing/2014/main" val="3240990846"/>
                    </a:ext>
                  </a:extLst>
                </a:gridCol>
              </a:tblGrid>
              <a:tr h="1814819">
                <a:tc>
                  <a:txBody>
                    <a:bodyPr/>
                    <a:lstStyle/>
                    <a:p>
                      <a:pPr algn="ctr">
                        <a:lnSpc>
                          <a:spcPct val="115000"/>
                        </a:lnSpc>
                        <a:spcAft>
                          <a:spcPts val="0"/>
                        </a:spcAft>
                      </a:pPr>
                      <a:r>
                        <a:rPr lang="pt-PT" sz="1400" noProof="0" dirty="0">
                          <a:solidFill>
                            <a:schemeClr val="tx1"/>
                          </a:solidFill>
                          <a:effectLst/>
                          <a:latin typeface="Arial Narrow" panose="020B0606020202030204" pitchFamily="34" charset="0"/>
                        </a:rPr>
                        <a:t>Início</a:t>
                      </a:r>
                      <a:r>
                        <a:rPr lang="en-US" sz="1400" dirty="0">
                          <a:solidFill>
                            <a:schemeClr val="tx1"/>
                          </a:solidFill>
                          <a:effectLst/>
                          <a:latin typeface="Arial Narrow" panose="020B0606020202030204" pitchFamily="34" charset="0"/>
                        </a:rPr>
                        <a:t> 09:00 – 09:30</a:t>
                      </a:r>
                      <a:endParaRPr lang="pt-PT" sz="1400" dirty="0">
                        <a:solidFill>
                          <a:schemeClr val="tx1"/>
                        </a:solidFill>
                        <a:effectLst/>
                        <a:latin typeface="Arial Narrow" panose="020B0606020202030204" pitchFamily="34" charset="0"/>
                      </a:endParaRPr>
                    </a:p>
                    <a:p>
                      <a:pPr marL="174625" lvl="3" indent="-174625" algn="l">
                        <a:lnSpc>
                          <a:spcPct val="115000"/>
                        </a:lnSpc>
                        <a:spcAft>
                          <a:spcPts val="0"/>
                        </a:spcAft>
                        <a:buFont typeface="Symbol" panose="05050102010706020507" pitchFamily="18" charset="2"/>
                        <a:buChar char=""/>
                        <a:tabLst>
                          <a:tab pos="113030" algn="l"/>
                        </a:tabLst>
                      </a:pPr>
                      <a:r>
                        <a:rPr lang="pt-PT" sz="1400" b="0" noProof="0" dirty="0">
                          <a:solidFill>
                            <a:schemeClr val="tx1"/>
                          </a:solidFill>
                          <a:effectLst/>
                          <a:latin typeface="Arial Narrow" panose="020B0606020202030204" pitchFamily="34" charset="0"/>
                        </a:rPr>
                        <a:t>Introdução</a:t>
                      </a:r>
                    </a:p>
                    <a:p>
                      <a:pPr marL="174625" lvl="3" indent="3175" algn="l">
                        <a:lnSpc>
                          <a:spcPct val="115000"/>
                        </a:lnSpc>
                        <a:spcAft>
                          <a:spcPts val="0"/>
                        </a:spcAft>
                        <a:buFont typeface="Symbol" panose="05050102010706020507" pitchFamily="18" charset="2"/>
                        <a:buChar char=""/>
                        <a:tabLst>
                          <a:tab pos="113030" algn="l"/>
                        </a:tabLst>
                      </a:pPr>
                      <a:r>
                        <a:rPr lang="pt-PT" sz="1400" b="0" noProof="0" dirty="0">
                          <a:solidFill>
                            <a:schemeClr val="tx1"/>
                          </a:solidFill>
                          <a:effectLst/>
                          <a:latin typeface="Arial Narrow" panose="020B0606020202030204" pitchFamily="34" charset="0"/>
                        </a:rPr>
                        <a:t>Objetivo</a:t>
                      </a:r>
                    </a:p>
                    <a:p>
                      <a:pPr marL="174625" lvl="0" indent="3175" algn="l">
                        <a:lnSpc>
                          <a:spcPct val="115000"/>
                        </a:lnSpc>
                        <a:spcAft>
                          <a:spcPts val="0"/>
                        </a:spcAft>
                        <a:buFont typeface="Symbol" panose="05050102010706020507" pitchFamily="18" charset="2"/>
                        <a:buChar char=""/>
                      </a:pPr>
                      <a:r>
                        <a:rPr lang="pt-PT" sz="1400" b="0" noProof="0" dirty="0">
                          <a:solidFill>
                            <a:schemeClr val="tx1"/>
                          </a:solidFill>
                          <a:effectLst/>
                          <a:latin typeface="Arial Narrow" panose="020B0606020202030204" pitchFamily="34" charset="0"/>
                        </a:rPr>
                        <a:t>Conteúdos</a:t>
                      </a:r>
                    </a:p>
                    <a:p>
                      <a:pPr marL="174625" lvl="0" indent="3175" algn="l">
                        <a:lnSpc>
                          <a:spcPct val="115000"/>
                        </a:lnSpc>
                        <a:spcAft>
                          <a:spcPts val="0"/>
                        </a:spcAft>
                        <a:buFont typeface="Symbol" panose="05050102010706020507" pitchFamily="18" charset="2"/>
                        <a:buChar char=""/>
                      </a:pPr>
                      <a:r>
                        <a:rPr lang="pt-PT" sz="1400" b="0" dirty="0">
                          <a:solidFill>
                            <a:schemeClr val="tx1"/>
                          </a:solidFill>
                          <a:effectLst/>
                          <a:latin typeface="Arial Narrow" panose="020B0606020202030204" pitchFamily="34" charset="0"/>
                        </a:rPr>
                        <a:t>Resultados de aprendizagem</a:t>
                      </a:r>
                    </a:p>
                    <a:p>
                      <a:pPr marL="174625" lvl="0" indent="3175" algn="l">
                        <a:lnSpc>
                          <a:spcPct val="115000"/>
                        </a:lnSpc>
                        <a:spcAft>
                          <a:spcPts val="0"/>
                        </a:spcAft>
                        <a:buFont typeface="Symbol" panose="05050102010706020507" pitchFamily="18" charset="2"/>
                        <a:buChar char=""/>
                      </a:pPr>
                      <a:r>
                        <a:rPr lang="pt-PT" sz="1400" b="0" noProof="0" dirty="0">
                          <a:solidFill>
                            <a:schemeClr val="tx1"/>
                          </a:solidFill>
                          <a:effectLst/>
                          <a:latin typeface="Arial Narrow" panose="020B0606020202030204" pitchFamily="34" charset="0"/>
                        </a:rPr>
                        <a:t>Organização</a:t>
                      </a:r>
                    </a:p>
                    <a:p>
                      <a:pPr marL="174625" marR="0" lvl="0" indent="-174625"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lang="pt-PT" sz="1400" b="0" noProof="0" dirty="0">
                          <a:solidFill>
                            <a:schemeClr val="tx1"/>
                          </a:solidFill>
                          <a:effectLst/>
                          <a:latin typeface="Arial Narrow" panose="020B0606020202030204" pitchFamily="34" charset="0"/>
                        </a:rPr>
                        <a:t>Atividade 1:</a:t>
                      </a:r>
                      <a:r>
                        <a:rPr lang="pt-PT" sz="1400" b="0" baseline="0" noProof="0" dirty="0">
                          <a:solidFill>
                            <a:schemeClr val="tx1"/>
                          </a:solidFill>
                          <a:effectLst/>
                          <a:latin typeface="Arial Narrow" panose="020B0606020202030204" pitchFamily="34" charset="0"/>
                        </a:rPr>
                        <a:t> </a:t>
                      </a:r>
                      <a:r>
                        <a:rPr kumimoji="0" lang="pt-PT" sz="14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Reflexão</a:t>
                      </a:r>
                    </a:p>
                  </a:txBody>
                  <a:tcPr marL="67280" marR="67280" marT="0" marB="0">
                    <a:solidFill>
                      <a:schemeClr val="accent4">
                        <a:lumMod val="20000"/>
                        <a:lumOff val="80000"/>
                      </a:schemeClr>
                    </a:solidFill>
                  </a:tcPr>
                </a:tc>
                <a:tc>
                  <a:txBody>
                    <a:bodyPr/>
                    <a:lstStyle/>
                    <a:p>
                      <a:pPr algn="ctr">
                        <a:lnSpc>
                          <a:spcPct val="115000"/>
                        </a:lnSpc>
                        <a:spcAft>
                          <a:spcPts val="0"/>
                        </a:spcAft>
                      </a:pPr>
                      <a:r>
                        <a:rPr lang="pt-PT" sz="1400" noProof="0" dirty="0">
                          <a:solidFill>
                            <a:schemeClr val="tx1"/>
                          </a:solidFill>
                          <a:effectLst/>
                          <a:latin typeface="Arial Narrow" panose="020B0606020202030204" pitchFamily="34" charset="0"/>
                        </a:rPr>
                        <a:t>Desenvolvimento</a:t>
                      </a:r>
                      <a:r>
                        <a:rPr lang="en-US" sz="1400" dirty="0">
                          <a:solidFill>
                            <a:schemeClr val="tx1"/>
                          </a:solidFill>
                          <a:effectLst/>
                          <a:latin typeface="Arial Narrow" panose="020B0606020202030204" pitchFamily="34" charset="0"/>
                        </a:rPr>
                        <a:t> 09:30 – 10:15 </a:t>
                      </a:r>
                      <a:endParaRPr lang="pt-PT" sz="1400" dirty="0">
                        <a:solidFill>
                          <a:schemeClr val="tx1"/>
                        </a:solidFill>
                        <a:effectLst/>
                        <a:latin typeface="Arial Narrow" panose="020B0606020202030204" pitchFamily="34" charset="0"/>
                      </a:endParaRPr>
                    </a:p>
                    <a:p>
                      <a:pPr marL="174625" lvl="0" indent="-174625" algn="just">
                        <a:lnSpc>
                          <a:spcPct val="115000"/>
                        </a:lnSpc>
                        <a:spcAft>
                          <a:spcPts val="0"/>
                        </a:spcAft>
                        <a:buFont typeface="Symbol" panose="05050102010706020507" pitchFamily="18" charset="2"/>
                        <a:buChar char=""/>
                      </a:pPr>
                      <a:r>
                        <a:rPr kumimoji="0" lang="pt-PT" sz="14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Refletir e planificar adaptações</a:t>
                      </a:r>
                    </a:p>
                    <a:p>
                      <a:pPr marL="174625" lvl="0" indent="-174625" algn="just">
                        <a:lnSpc>
                          <a:spcPct val="115000"/>
                        </a:lnSpc>
                        <a:spcAft>
                          <a:spcPts val="0"/>
                        </a:spcAft>
                        <a:buFont typeface="Symbol" panose="05050102010706020507" pitchFamily="18" charset="2"/>
                        <a:buChar char=""/>
                      </a:pPr>
                      <a:r>
                        <a:rPr kumimoji="0" lang="pt-PT" sz="14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Atividade 2: Possíveis adaptações para o seu contexto laboral</a:t>
                      </a:r>
                    </a:p>
                    <a:p>
                      <a:pPr marL="174625" lvl="0" indent="-174625" algn="just">
                        <a:lnSpc>
                          <a:spcPct val="115000"/>
                        </a:lnSpc>
                        <a:spcAft>
                          <a:spcPts val="0"/>
                        </a:spcAft>
                        <a:buFont typeface="Symbol" panose="05050102010706020507" pitchFamily="18" charset="2"/>
                        <a:buChar char=""/>
                      </a:pPr>
                      <a:r>
                        <a:rPr kumimoji="0" lang="pt-PT" sz="14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Atividade 3: “Isso não vai resultar” </a:t>
                      </a:r>
                    </a:p>
                    <a:p>
                      <a:pPr marL="174625" lvl="0" indent="-174625" algn="just">
                        <a:lnSpc>
                          <a:spcPct val="115000"/>
                        </a:lnSpc>
                        <a:spcAft>
                          <a:spcPts val="0"/>
                        </a:spcAft>
                        <a:buFont typeface="Symbol" panose="05050102010706020507" pitchFamily="18" charset="2"/>
                        <a:buChar char=""/>
                      </a:pPr>
                      <a:r>
                        <a:rPr kumimoji="0" lang="pt-PT" sz="1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Procurar informação adicional</a:t>
                      </a:r>
                    </a:p>
                  </a:txBody>
                  <a:tcPr marL="67280" marR="67280" marT="0" marB="0">
                    <a:solidFill>
                      <a:srgbClr val="DEEBF7"/>
                    </a:solidFill>
                  </a:tcPr>
                </a:tc>
                <a:extLst>
                  <a:ext uri="{0D108BD9-81ED-4DB2-BD59-A6C34878D82A}">
                    <a16:rowId xmlns:a16="http://schemas.microsoft.com/office/drawing/2014/main" val="3586345835"/>
                  </a:ext>
                </a:extLst>
              </a:tr>
              <a:tr h="566207">
                <a:tc gridSpan="2">
                  <a:txBody>
                    <a:bodyPr/>
                    <a:lstStyle/>
                    <a:p>
                      <a:pPr algn="ctr">
                        <a:lnSpc>
                          <a:spcPct val="115000"/>
                        </a:lnSpc>
                        <a:spcAft>
                          <a:spcPts val="0"/>
                        </a:spcAft>
                      </a:pPr>
                      <a:r>
                        <a:rPr lang="de-AT" sz="1400" dirty="0">
                          <a:solidFill>
                            <a:schemeClr val="tx1"/>
                          </a:solidFill>
                          <a:effectLst/>
                          <a:latin typeface="Arial Narrow" panose="020B0606020202030204" pitchFamily="34" charset="0"/>
                        </a:rPr>
                        <a:t>10:15 – 10:45 </a:t>
                      </a:r>
                      <a:endParaRPr lang="pt-PT" sz="1400" dirty="0">
                        <a:solidFill>
                          <a:schemeClr val="tx1"/>
                        </a:solidFill>
                        <a:effectLst/>
                        <a:latin typeface="Arial Narrow" panose="020B0606020202030204" pitchFamily="34" charset="0"/>
                      </a:endParaRPr>
                    </a:p>
                    <a:p>
                      <a:pPr algn="ctr">
                        <a:lnSpc>
                          <a:spcPct val="115000"/>
                        </a:lnSpc>
                        <a:spcAft>
                          <a:spcPts val="0"/>
                        </a:spcAft>
                      </a:pPr>
                      <a:r>
                        <a:rPr lang="pt-PT" sz="1400" noProof="0" dirty="0">
                          <a:solidFill>
                            <a:schemeClr val="tx1"/>
                          </a:solidFill>
                          <a:effectLst/>
                          <a:latin typeface="Arial Narrow" panose="020B0606020202030204" pitchFamily="34" charset="0"/>
                        </a:rPr>
                        <a:t>Intervalo</a:t>
                      </a:r>
                      <a:endParaRPr lang="pt-PT" sz="1400" noProof="0" dirty="0">
                        <a:solidFill>
                          <a:schemeClr val="tx1"/>
                        </a:solidFill>
                        <a:effectLst/>
                        <a:latin typeface="Arial Narrow" panose="020B0606020202030204" pitchFamily="34" charset="0"/>
                        <a:ea typeface="Calibri" panose="020F0502020204030204" pitchFamily="34" charset="0"/>
                        <a:cs typeface="Vrinda"/>
                      </a:endParaRPr>
                    </a:p>
                  </a:txBody>
                  <a:tcPr marL="92976" marR="92976" marT="46488" marB="46488">
                    <a:solidFill>
                      <a:schemeClr val="accent6">
                        <a:lumMod val="60000"/>
                        <a:lumOff val="40000"/>
                      </a:schemeClr>
                    </a:solidFill>
                  </a:tcPr>
                </a:tc>
                <a:tc hMerge="1">
                  <a:txBody>
                    <a:bodyPr/>
                    <a:lstStyle/>
                    <a:p>
                      <a:endParaRPr lang="pt-PT"/>
                    </a:p>
                  </a:txBody>
                  <a:tcPr/>
                </a:tc>
                <a:extLst>
                  <a:ext uri="{0D108BD9-81ED-4DB2-BD59-A6C34878D82A}">
                    <a16:rowId xmlns:a16="http://schemas.microsoft.com/office/drawing/2014/main" val="3299380523"/>
                  </a:ext>
                </a:extLst>
              </a:tr>
              <a:tr h="1973799">
                <a:tc>
                  <a:txBody>
                    <a:bodyPr/>
                    <a:lstStyle/>
                    <a:p>
                      <a:pPr marL="174625" indent="-174625" algn="ctr">
                        <a:lnSpc>
                          <a:spcPct val="115000"/>
                        </a:lnSpc>
                        <a:spcAft>
                          <a:spcPts val="0"/>
                        </a:spcAft>
                      </a:pPr>
                      <a:r>
                        <a:rPr lang="pt-PT" sz="1400" b="1" noProof="0" dirty="0">
                          <a:solidFill>
                            <a:schemeClr val="tx1"/>
                          </a:solidFill>
                          <a:effectLst/>
                          <a:latin typeface="Arial Narrow" panose="020B0606020202030204" pitchFamily="34" charset="0"/>
                        </a:rPr>
                        <a:t>Desenvolvimento</a:t>
                      </a:r>
                      <a:r>
                        <a:rPr lang="en-US" sz="1400" b="1" dirty="0">
                          <a:solidFill>
                            <a:schemeClr val="tx1"/>
                          </a:solidFill>
                          <a:effectLst/>
                          <a:latin typeface="Arial Narrow" panose="020B0606020202030204" pitchFamily="34" charset="0"/>
                        </a:rPr>
                        <a:t> 10:45 – 11:30</a:t>
                      </a:r>
                      <a:endParaRPr lang="pt-PT" sz="1400" b="1" dirty="0">
                        <a:solidFill>
                          <a:schemeClr val="tx1"/>
                        </a:solidFill>
                        <a:effectLst/>
                        <a:latin typeface="Arial Narrow" panose="020B0606020202030204" pitchFamily="34" charset="0"/>
                      </a:endParaRPr>
                    </a:p>
                    <a:p>
                      <a:pPr marL="174625" lvl="0" indent="-174625" algn="just">
                        <a:lnSpc>
                          <a:spcPct val="115000"/>
                        </a:lnSpc>
                        <a:spcAft>
                          <a:spcPts val="0"/>
                        </a:spcAft>
                        <a:buFont typeface="Symbol" panose="05050102010706020507" pitchFamily="18" charset="2"/>
                        <a:buChar char=""/>
                      </a:pPr>
                      <a:r>
                        <a:rPr lang="pt-PT" sz="1400" b="0" kern="1200" noProof="0" dirty="0">
                          <a:solidFill>
                            <a:schemeClr val="tx1"/>
                          </a:solidFill>
                          <a:effectLst/>
                          <a:latin typeface="Arial Narrow" panose="020B0606020202030204" pitchFamily="34" charset="0"/>
                          <a:ea typeface="+mn-ea"/>
                          <a:cs typeface="+mn-cs"/>
                        </a:rPr>
                        <a:t>Adaptações: Resumo e planificação da implementação </a:t>
                      </a:r>
                    </a:p>
                    <a:p>
                      <a:pPr marL="354013" lvl="0" indent="-176213" algn="just">
                        <a:lnSpc>
                          <a:spcPct val="115000"/>
                        </a:lnSpc>
                        <a:spcAft>
                          <a:spcPts val="0"/>
                        </a:spcAft>
                        <a:buFont typeface="Symbol" panose="05050102010706020507" pitchFamily="18" charset="2"/>
                        <a:buChar char=""/>
                      </a:pPr>
                      <a:r>
                        <a:rPr lang="pt-PT" sz="1400" b="0" kern="1200" noProof="0" dirty="0">
                          <a:solidFill>
                            <a:schemeClr val="tx1"/>
                          </a:solidFill>
                          <a:effectLst/>
                          <a:latin typeface="Arial Narrow" panose="020B0606020202030204" pitchFamily="34" charset="0"/>
                          <a:ea typeface="+mn-ea"/>
                          <a:cs typeface="+mn-cs"/>
                        </a:rPr>
                        <a:t>Atividade 4: Resumo das adaptações</a:t>
                      </a:r>
                    </a:p>
                    <a:p>
                      <a:pPr marL="354013" lvl="0" indent="-176213" algn="just">
                        <a:lnSpc>
                          <a:spcPct val="115000"/>
                        </a:lnSpc>
                        <a:spcAft>
                          <a:spcPts val="0"/>
                        </a:spcAft>
                        <a:buFont typeface="Symbol" panose="05050102010706020507" pitchFamily="18" charset="2"/>
                        <a:buChar char=""/>
                      </a:pPr>
                      <a:r>
                        <a:rPr lang="pt-PT" sz="1400" b="0" kern="1200" noProof="0" dirty="0">
                          <a:solidFill>
                            <a:schemeClr val="tx1"/>
                          </a:solidFill>
                          <a:effectLst/>
                          <a:latin typeface="Arial Narrow" panose="020B0606020202030204" pitchFamily="34" charset="0"/>
                          <a:ea typeface="+mn-ea"/>
                          <a:cs typeface="+mn-cs"/>
                        </a:rPr>
                        <a:t>Atividade 5: Planeamento da implementação das</a:t>
                      </a:r>
                      <a:r>
                        <a:rPr lang="pt-PT" sz="1400" b="0" kern="1200" baseline="0" noProof="0" dirty="0">
                          <a:solidFill>
                            <a:schemeClr val="tx1"/>
                          </a:solidFill>
                          <a:effectLst/>
                          <a:latin typeface="Arial Narrow" panose="020B0606020202030204" pitchFamily="34" charset="0"/>
                          <a:ea typeface="+mn-ea"/>
                          <a:cs typeface="+mn-cs"/>
                        </a:rPr>
                        <a:t> adaptações</a:t>
                      </a:r>
                      <a:endParaRPr lang="pt-PT" sz="1400" b="0" kern="1200" noProof="0" dirty="0">
                        <a:solidFill>
                          <a:schemeClr val="tx1"/>
                        </a:solidFill>
                        <a:effectLst/>
                        <a:latin typeface="Arial Narrow" panose="020B0606020202030204" pitchFamily="34" charset="0"/>
                        <a:ea typeface="+mn-ea"/>
                        <a:cs typeface="+mn-cs"/>
                      </a:endParaRPr>
                    </a:p>
                    <a:p>
                      <a:pPr marL="174625" lvl="0" indent="-174625" algn="just">
                        <a:lnSpc>
                          <a:spcPct val="115000"/>
                        </a:lnSpc>
                        <a:spcAft>
                          <a:spcPts val="0"/>
                        </a:spcAft>
                        <a:buFont typeface="Symbol" panose="05050102010706020507" pitchFamily="18" charset="2"/>
                        <a:buChar char=""/>
                      </a:pPr>
                      <a:r>
                        <a:rPr lang="pt-PT" sz="1400" b="0" kern="1200" noProof="0" dirty="0">
                          <a:solidFill>
                            <a:schemeClr val="tx1"/>
                          </a:solidFill>
                          <a:effectLst/>
                          <a:latin typeface="Arial Narrow" panose="020B0606020202030204" pitchFamily="34" charset="0"/>
                          <a:ea typeface="+mn-ea"/>
                          <a:cs typeface="+mn-cs"/>
                        </a:rPr>
                        <a:t>Preparação dos cartazes para a apresentação dos estudos de caso</a:t>
                      </a:r>
                    </a:p>
                  </a:txBody>
                  <a:tcPr marL="67280" marR="67280" marT="0" marB="0">
                    <a:solidFill>
                      <a:srgbClr val="DEEBF7"/>
                    </a:solidFill>
                  </a:tcPr>
                </a:tc>
                <a:tc>
                  <a:txBody>
                    <a:bodyPr/>
                    <a:lstStyle/>
                    <a:p>
                      <a:pPr algn="ctr">
                        <a:lnSpc>
                          <a:spcPct val="115000"/>
                        </a:lnSpc>
                        <a:spcAft>
                          <a:spcPts val="0"/>
                        </a:spcAft>
                      </a:pPr>
                      <a:r>
                        <a:rPr lang="de-DE" sz="1400" b="1" dirty="0">
                          <a:solidFill>
                            <a:schemeClr val="tx1"/>
                          </a:solidFill>
                          <a:effectLst/>
                          <a:latin typeface="Arial Narrow" panose="020B0606020202030204" pitchFamily="34" charset="0"/>
                        </a:rPr>
                        <a:t>Fim </a:t>
                      </a:r>
                      <a:r>
                        <a:rPr lang="en-US" sz="1400" b="1" dirty="0">
                          <a:solidFill>
                            <a:schemeClr val="tx1"/>
                          </a:solidFill>
                          <a:effectLst/>
                          <a:latin typeface="Arial Narrow" panose="020B0606020202030204" pitchFamily="34" charset="0"/>
                        </a:rPr>
                        <a:t>11:30 – 12:00</a:t>
                      </a:r>
                      <a:endParaRPr lang="pt-PT" sz="1400" b="1"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pt-PT" sz="1400" i="0" kern="0" dirty="0">
                          <a:solidFill>
                            <a:prstClr val="black"/>
                          </a:solidFill>
                          <a:latin typeface="Arial Narrow" panose="020B0606020202030204" pitchFamily="34" charset="0"/>
                        </a:rPr>
                        <a:t>Apresentação dos estudos de caso </a:t>
                      </a:r>
                    </a:p>
                    <a:p>
                      <a:pPr marL="174625" lvl="0" indent="-174625">
                        <a:lnSpc>
                          <a:spcPct val="115000"/>
                        </a:lnSpc>
                        <a:spcAft>
                          <a:spcPts val="0"/>
                        </a:spcAft>
                        <a:buFont typeface="Symbol" panose="05050102010706020507" pitchFamily="18" charset="2"/>
                        <a:buChar char=""/>
                      </a:pPr>
                      <a:r>
                        <a:rPr lang="pt-PT" sz="1400" b="0" kern="1200" noProof="0" dirty="0">
                          <a:solidFill>
                            <a:schemeClr val="tx1"/>
                          </a:solidFill>
                          <a:effectLst/>
                          <a:latin typeface="Arial Narrow" panose="020B0606020202030204" pitchFamily="34" charset="0"/>
                          <a:ea typeface="+mn-ea"/>
                          <a:cs typeface="+mn-cs"/>
                        </a:rPr>
                        <a:t>Atividade</a:t>
                      </a:r>
                      <a:r>
                        <a:rPr lang="de-AT" sz="1400" dirty="0">
                          <a:solidFill>
                            <a:schemeClr val="tx1"/>
                          </a:solidFill>
                          <a:effectLst/>
                          <a:latin typeface="Arial Narrow" panose="020B0606020202030204" pitchFamily="34" charset="0"/>
                        </a:rPr>
                        <a:t> 6: „Vernissage“</a:t>
                      </a:r>
                    </a:p>
                    <a:p>
                      <a:pPr marL="174625" lvl="0" indent="-174625">
                        <a:lnSpc>
                          <a:spcPct val="115000"/>
                        </a:lnSpc>
                        <a:spcAft>
                          <a:spcPts val="0"/>
                        </a:spcAft>
                        <a:buFont typeface="Symbol" panose="05050102010706020507" pitchFamily="18" charset="2"/>
                        <a:buChar char=""/>
                      </a:pPr>
                      <a:r>
                        <a:rPr lang="de-AT" sz="1400" dirty="0">
                          <a:solidFill>
                            <a:schemeClr val="tx1"/>
                          </a:solidFill>
                          <a:effectLst/>
                          <a:latin typeface="Arial Narrow" panose="020B0606020202030204" pitchFamily="34" charset="0"/>
                          <a:ea typeface="Calibri" panose="020F0502020204030204" pitchFamily="34" charset="0"/>
                          <a:cs typeface="Vrinda"/>
                        </a:rPr>
                        <a:t>Até breve! </a:t>
                      </a:r>
                      <a:r>
                        <a:rPr lang="de-AT" sz="1400" dirty="0">
                          <a:solidFill>
                            <a:schemeClr val="tx1"/>
                          </a:solidFill>
                          <a:effectLst/>
                          <a:latin typeface="Arial Narrow" panose="020B0606020202030204" pitchFamily="34" charset="0"/>
                          <a:ea typeface="Calibri" panose="020F0502020204030204" pitchFamily="34" charset="0"/>
                          <a:cs typeface="Vrinda"/>
                          <a:sym typeface="Wingdings" pitchFamily="2" charset="2"/>
                        </a:rPr>
                        <a:t> </a:t>
                      </a:r>
                      <a:endParaRPr lang="pt-PT" sz="1400" dirty="0">
                        <a:solidFill>
                          <a:schemeClr val="tx1"/>
                        </a:solidFill>
                        <a:effectLst/>
                        <a:latin typeface="Arial Narrow" panose="020B0606020202030204" pitchFamily="34" charset="0"/>
                        <a:ea typeface="Calibri" panose="020F0502020204030204" pitchFamily="34" charset="0"/>
                        <a:cs typeface="Vrinda"/>
                      </a:endParaRPr>
                    </a:p>
                  </a:txBody>
                  <a:tcPr marL="67280" marR="67280" marT="0" marB="0">
                    <a:solidFill>
                      <a:srgbClr val="F9DAD9"/>
                    </a:solidFill>
                  </a:tcPr>
                </a:tc>
                <a:extLst>
                  <a:ext uri="{0D108BD9-81ED-4DB2-BD59-A6C34878D82A}">
                    <a16:rowId xmlns:a16="http://schemas.microsoft.com/office/drawing/2014/main" val="460419655"/>
                  </a:ext>
                </a:extLst>
              </a:tr>
            </a:tbl>
          </a:graphicData>
        </a:graphic>
      </p:graphicFrame>
    </p:spTree>
    <p:extLst>
      <p:ext uri="{BB962C8B-B14F-4D97-AF65-F5344CB8AC3E}">
        <p14:creationId xmlns:p14="http://schemas.microsoft.com/office/powerpoint/2010/main" val="46662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11</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9080863" cy="1009651"/>
          </a:xfrm>
          <a:prstGeom prst="rect">
            <a:avLst/>
          </a:prstGeom>
          <a:solidFill>
            <a:srgbClr val="FFF2CC"/>
          </a:solidFill>
          <a:ln>
            <a:noFill/>
          </a:ln>
        </p:spPr>
        <p:txBody>
          <a:bodyPr spcFirstLastPara="1" wrap="square" lIns="121900" tIns="60933" rIns="121900" bIns="60933" anchor="ctr" anchorCtr="0">
            <a:noAutofit/>
          </a:bodyPr>
          <a:lstStyle/>
          <a:p>
            <a:pPr marL="7938" lvl="1">
              <a:lnSpc>
                <a:spcPct val="90000"/>
              </a:lnSpc>
              <a:spcBef>
                <a:spcPts val="500"/>
              </a:spcBef>
              <a:defRPr/>
            </a:pPr>
            <a:r>
              <a:rPr lang="en-US" sz="3200" b="1" dirty="0">
                <a:latin typeface="Arial Narrow" panose="020B0606020202030204" pitchFamily="34" charset="0"/>
              </a:rPr>
              <a:t>ATIVIDADE 1:  </a:t>
            </a:r>
            <a:r>
              <a:rPr lang="pt-PT" sz="3200" b="1" dirty="0">
                <a:latin typeface="Arial Narrow" panose="020B0606020202030204" pitchFamily="34" charset="0"/>
              </a:rPr>
              <a:t>Reflexão</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t" anchorCtr="0">
            <a:noAutofit/>
          </a:bodyPr>
          <a:lstStyle/>
          <a:p>
            <a:pPr marL="7938" lvl="1" algn="just">
              <a:lnSpc>
                <a:spcPct val="90000"/>
              </a:lnSpc>
              <a:spcBef>
                <a:spcPts val="500"/>
              </a:spcBef>
              <a:defRPr/>
            </a:pPr>
            <a:r>
              <a:rPr lang="pt-PT" sz="2400" dirty="0">
                <a:latin typeface="Arial Narrow" panose="020B0606020202030204" pitchFamily="34" charset="0"/>
              </a:rPr>
              <a:t>Com base nos conteúdos que foram ensinados nos módulos 1 a 6.</a:t>
            </a:r>
          </a:p>
          <a:p>
            <a:pPr marL="522288" lvl="1" indent="-514350" algn="just">
              <a:lnSpc>
                <a:spcPct val="90000"/>
              </a:lnSpc>
              <a:spcBef>
                <a:spcPts val="500"/>
              </a:spcBef>
              <a:buFont typeface="+mj-lt"/>
              <a:buAutoNum type="arabicPeriod"/>
              <a:defRPr/>
            </a:pPr>
            <a:r>
              <a:rPr lang="pt-PT" sz="2400" dirty="0">
                <a:latin typeface="Arial Narrow" panose="020B0606020202030204" pitchFamily="34" charset="0"/>
              </a:rPr>
              <a:t>Reflita e responda individualmente às seguintes perguntas:</a:t>
            </a:r>
          </a:p>
          <a:p>
            <a:pPr marL="979488" lvl="2" indent="-514350" algn="just">
              <a:lnSpc>
                <a:spcPct val="90000"/>
              </a:lnSpc>
              <a:spcBef>
                <a:spcPts val="500"/>
              </a:spcBef>
              <a:buFont typeface="Arial" panose="020B0604020202020204" pitchFamily="34" charset="0"/>
              <a:buChar char="•"/>
              <a:defRPr/>
            </a:pPr>
            <a:r>
              <a:rPr lang="pt-PT" sz="2400" dirty="0">
                <a:latin typeface="Arial Narrow" panose="020B0606020202030204" pitchFamily="34" charset="0"/>
              </a:rPr>
              <a:t>De que conteúdos/métodos se recorda?</a:t>
            </a:r>
          </a:p>
          <a:p>
            <a:pPr marL="979488" lvl="2" indent="-514350" algn="just">
              <a:lnSpc>
                <a:spcPct val="90000"/>
              </a:lnSpc>
              <a:spcBef>
                <a:spcPts val="500"/>
              </a:spcBef>
              <a:buFont typeface="Arial" panose="020B0604020202020204" pitchFamily="34" charset="0"/>
              <a:buChar char="•"/>
              <a:defRPr/>
            </a:pPr>
            <a:r>
              <a:rPr lang="pt-PT" sz="2400" dirty="0">
                <a:latin typeface="Arial Narrow" panose="020B0606020202030204" pitchFamily="34" charset="0"/>
              </a:rPr>
              <a:t>Quais são os mais importantes conteúdos para si?</a:t>
            </a:r>
          </a:p>
          <a:p>
            <a:pPr marL="979488" lvl="2" indent="-514350" algn="just">
              <a:lnSpc>
                <a:spcPct val="90000"/>
              </a:lnSpc>
              <a:spcBef>
                <a:spcPts val="500"/>
              </a:spcBef>
              <a:buFont typeface="Arial" panose="020B0604020202020204" pitchFamily="34" charset="0"/>
              <a:buChar char="•"/>
              <a:defRPr/>
            </a:pPr>
            <a:r>
              <a:rPr lang="pt-PT" sz="2400" dirty="0">
                <a:latin typeface="Arial Narrow" panose="020B0606020202030204" pitchFamily="34" charset="0"/>
              </a:rPr>
              <a:t>Que conteúdos/métodos implementa no teu local de trabalho? </a:t>
            </a:r>
          </a:p>
          <a:p>
            <a:pPr marL="465138" lvl="2" algn="just">
              <a:lnSpc>
                <a:spcPct val="90000"/>
              </a:lnSpc>
              <a:spcBef>
                <a:spcPts val="500"/>
              </a:spcBef>
              <a:defRPr/>
            </a:pPr>
            <a:r>
              <a:rPr lang="pt-PT" sz="2400" dirty="0">
                <a:latin typeface="Arial Narrow" panose="020B0606020202030204" pitchFamily="34" charset="0"/>
              </a:rPr>
              <a:t>	</a:t>
            </a:r>
            <a:r>
              <a:rPr lang="pt-PT" sz="2000" dirty="0">
                <a:latin typeface="Arial Narrow" panose="020B0606020202030204" pitchFamily="34" charset="0"/>
              </a:rPr>
              <a:t>(Quais já estás a praticar? Quais são os seus efeitos?)</a:t>
            </a:r>
            <a:endParaRPr lang="pt-PT" sz="2400" dirty="0">
              <a:latin typeface="Arial Narrow" panose="020B0606020202030204" pitchFamily="34" charset="0"/>
            </a:endParaRPr>
          </a:p>
          <a:p>
            <a:pPr marL="522288" lvl="1" indent="-514350" algn="just">
              <a:lnSpc>
                <a:spcPct val="90000"/>
              </a:lnSpc>
              <a:spcBef>
                <a:spcPts val="500"/>
              </a:spcBef>
              <a:buFont typeface="+mj-lt"/>
              <a:buAutoNum type="arabicPeriod"/>
              <a:defRPr/>
            </a:pPr>
            <a:r>
              <a:rPr lang="pt-PT" sz="2400" dirty="0">
                <a:latin typeface="Arial Narrow" panose="020B0606020202030204" pitchFamily="34" charset="0"/>
              </a:rPr>
              <a:t>Forme pequenos grupos de 3-4 pessoas e discutam/comparem as vossas notas. Criem uma visão geral dos conteúdos/métodos.</a:t>
            </a:r>
          </a:p>
          <a:p>
            <a:pPr marL="522288" lvl="1" indent="-514350" algn="just">
              <a:lnSpc>
                <a:spcPct val="90000"/>
              </a:lnSpc>
              <a:spcBef>
                <a:spcPts val="500"/>
              </a:spcBef>
              <a:buFont typeface="+mj-lt"/>
              <a:buAutoNum type="arabicPeriod"/>
              <a:defRPr/>
            </a:pPr>
            <a:r>
              <a:rPr lang="pt-PT" sz="2400" dirty="0">
                <a:latin typeface="Arial Narrow" panose="020B0606020202030204" pitchFamily="34" charset="0"/>
              </a:rPr>
              <a:t>Apresente os resultados do grupo de trabalho.</a:t>
            </a:r>
          </a:p>
          <a:p>
            <a:pPr marL="522288" lvl="1" indent="-514350" algn="just">
              <a:lnSpc>
                <a:spcPct val="90000"/>
              </a:lnSpc>
              <a:spcBef>
                <a:spcPts val="500"/>
              </a:spcBef>
              <a:buFont typeface="+mj-lt"/>
              <a:buAutoNum type="arabicPeriod"/>
              <a:defRPr/>
            </a:pPr>
            <a:r>
              <a:rPr lang="pt-PT" sz="2400" dirty="0">
                <a:latin typeface="Arial Narrow" panose="020B0606020202030204" pitchFamily="34" charset="0"/>
              </a:rPr>
              <a:t>Agrupe os resultados de acordo com os diferentes serviços</a:t>
            </a:r>
            <a:r>
              <a:rPr lang="en-US" sz="2400" dirty="0">
                <a:latin typeface="Arial Narrow" panose="020B0606020202030204" pitchFamily="34" charset="0"/>
              </a:rPr>
              <a:t>.</a:t>
            </a:r>
            <a:endParaRPr lang="de-DE" sz="2400" dirty="0">
              <a:latin typeface="Arial Narrow" panose="020B0606020202030204" pitchFamily="34" charset="0"/>
            </a:endParaRPr>
          </a:p>
        </p:txBody>
      </p:sp>
    </p:spTree>
    <p:extLst>
      <p:ext uri="{BB962C8B-B14F-4D97-AF65-F5344CB8AC3E}">
        <p14:creationId xmlns:p14="http://schemas.microsoft.com/office/powerpoint/2010/main" val="464055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12</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8"/>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it" sz="4000" b="1" dirty="0">
                <a:solidFill>
                  <a:schemeClr val="dk1"/>
                </a:solidFill>
                <a:latin typeface="Arial Narrow"/>
                <a:ea typeface="Arial Narrow"/>
                <a:cs typeface="Arial Narrow"/>
                <a:sym typeface="Arial Narrow"/>
              </a:rPr>
              <a:t>DESENVOLVIMENTO</a:t>
            </a:r>
            <a:endParaRPr sz="2400" dirty="0"/>
          </a:p>
          <a:p>
            <a:pPr algn="ctr"/>
            <a:endParaRPr sz="3200" b="1" dirty="0">
              <a:solidFill>
                <a:schemeClr val="dk1"/>
              </a:solidFill>
              <a:latin typeface="Calibri"/>
              <a:ea typeface="Calibri"/>
              <a:cs typeface="Calibri"/>
              <a:sym typeface="Calibri"/>
            </a:endParaRPr>
          </a:p>
        </p:txBody>
      </p:sp>
      <p:sp>
        <p:nvSpPr>
          <p:cNvPr id="9" name="Google Shape;151;p27">
            <a:extLst>
              <a:ext uri="{FF2B5EF4-FFF2-40B4-BE49-F238E27FC236}">
                <a16:creationId xmlns:a16="http://schemas.microsoft.com/office/drawing/2014/main" id="{5729E55E-CB5C-DC4B-9E59-FA5220DA4751}"/>
              </a:ext>
            </a:extLst>
          </p:cNvPr>
          <p:cNvSpPr/>
          <p:nvPr/>
        </p:nvSpPr>
        <p:spPr>
          <a:xfrm>
            <a:off x="2621640" y="2846113"/>
            <a:ext cx="8257854" cy="3185561"/>
          </a:xfrm>
          <a:prstGeom prst="rect">
            <a:avLst/>
          </a:prstGeom>
          <a:solidFill>
            <a:srgbClr val="DEEBF7"/>
          </a:solidFill>
          <a:ln>
            <a:noFill/>
          </a:ln>
        </p:spPr>
        <p:txBody>
          <a:bodyPr spcFirstLastPara="1" wrap="square" lIns="121900" tIns="60933" rIns="121900" bIns="60933" anchor="ctr" anchorCtr="0">
            <a:noAutofit/>
          </a:bodyPr>
          <a:lstStyle/>
          <a:p>
            <a:pPr algn="ctr">
              <a:lnSpc>
                <a:spcPct val="115000"/>
              </a:lnSpc>
            </a:pPr>
            <a:r>
              <a:rPr lang="pt-PT" sz="2400" dirty="0">
                <a:latin typeface="Arial Narrow" panose="020B0606020202030204" pitchFamily="34" charset="0"/>
              </a:rPr>
              <a:t>Refletir e planificar adaptações</a:t>
            </a:r>
          </a:p>
          <a:p>
            <a:pPr algn="ctr">
              <a:lnSpc>
                <a:spcPct val="115000"/>
              </a:lnSpc>
            </a:pPr>
            <a:r>
              <a:rPr lang="pt-PT" sz="2400" dirty="0">
                <a:latin typeface="Arial Narrow" panose="020B0606020202030204" pitchFamily="34" charset="0"/>
              </a:rPr>
              <a:t>Atividade 2: Possíveis adaptações para o seu contexto laboral</a:t>
            </a:r>
          </a:p>
          <a:p>
            <a:pPr algn="ctr">
              <a:lnSpc>
                <a:spcPct val="115000"/>
              </a:lnSpc>
            </a:pPr>
            <a:r>
              <a:rPr lang="pt-PT" sz="2400" dirty="0">
                <a:latin typeface="Arial Narrow" panose="020B0606020202030204" pitchFamily="34" charset="0"/>
              </a:rPr>
              <a:t>Atividade 3: “Isso não vai resultar” </a:t>
            </a:r>
          </a:p>
          <a:p>
            <a:pPr algn="ctr">
              <a:lnSpc>
                <a:spcPct val="115000"/>
              </a:lnSpc>
            </a:pPr>
            <a:r>
              <a:rPr lang="pt-PT" sz="2400" dirty="0">
                <a:latin typeface="Arial Narrow" panose="020B0606020202030204" pitchFamily="34" charset="0"/>
              </a:rPr>
              <a:t>Procurar informação adicional</a:t>
            </a:r>
          </a:p>
        </p:txBody>
      </p:sp>
    </p:spTree>
    <p:extLst>
      <p:ext uri="{BB962C8B-B14F-4D97-AF65-F5344CB8AC3E}">
        <p14:creationId xmlns:p14="http://schemas.microsoft.com/office/powerpoint/2010/main" val="3715888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13</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7574280" cy="1009651"/>
          </a:xfrm>
          <a:prstGeom prst="rect">
            <a:avLst/>
          </a:prstGeom>
          <a:solidFill>
            <a:srgbClr val="DEEBF8"/>
          </a:solidFill>
          <a:ln>
            <a:noFill/>
          </a:ln>
        </p:spPr>
        <p:txBody>
          <a:bodyPr spcFirstLastPara="1" wrap="square" lIns="121900" tIns="60933" rIns="121900" bIns="60933" anchor="ctr" anchorCtr="0">
            <a:noAutofit/>
          </a:bodyPr>
          <a:lstStyle/>
          <a:p>
            <a:pPr marL="7938" lvl="1"/>
            <a:r>
              <a:rPr lang="pt-PT" sz="4000" b="1" dirty="0">
                <a:solidFill>
                  <a:prstClr val="black"/>
                </a:solidFill>
                <a:latin typeface="Arial Narrow" panose="020B0606020202030204" pitchFamily="34" charset="0"/>
              </a:rPr>
              <a:t>Desenvolver as adaptações</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7938" lvl="1" algn="just">
              <a:lnSpc>
                <a:spcPct val="90000"/>
              </a:lnSpc>
              <a:spcBef>
                <a:spcPts val="500"/>
              </a:spcBef>
              <a:defRPr/>
            </a:pPr>
            <a:r>
              <a:rPr lang="pt-PT" sz="2800" dirty="0">
                <a:solidFill>
                  <a:prstClr val="black"/>
                </a:solidFill>
                <a:latin typeface="Arial Narrow" panose="020B0606020202030204" pitchFamily="34" charset="0"/>
              </a:rPr>
              <a:t>A partir do material desenvolvido até agora, escolha métodos/aplicações que lhe pareçam apropriadas para o seu contexto laboral. A secção seguinte destina-se a planear a implementação das adaptações que possam ser necessárias no seu contexto laboral.</a:t>
            </a:r>
          </a:p>
          <a:p>
            <a:pPr marL="465138" lvl="1" indent="-241300" algn="just">
              <a:lnSpc>
                <a:spcPct val="90000"/>
              </a:lnSpc>
              <a:spcBef>
                <a:spcPts val="500"/>
              </a:spcBef>
              <a:buFont typeface="Arial" panose="020B0604020202020204" pitchFamily="34" charset="0"/>
              <a:buChar char="•"/>
              <a:defRPr/>
            </a:pPr>
            <a:r>
              <a:rPr lang="pt-PT" sz="2800" dirty="0">
                <a:solidFill>
                  <a:prstClr val="black"/>
                </a:solidFill>
                <a:latin typeface="Arial Narrow" panose="020B0606020202030204" pitchFamily="34" charset="0"/>
              </a:rPr>
              <a:t>Pense onde seriam necessárias ou úteis as adaptações</a:t>
            </a:r>
          </a:p>
          <a:p>
            <a:pPr marL="465138" lvl="1" indent="-241300" algn="just">
              <a:lnSpc>
                <a:spcPct val="90000"/>
              </a:lnSpc>
              <a:spcBef>
                <a:spcPts val="500"/>
              </a:spcBef>
              <a:buFont typeface="Arial" panose="020B0604020202020204" pitchFamily="34" charset="0"/>
              <a:buChar char="•"/>
              <a:defRPr/>
            </a:pPr>
            <a:r>
              <a:rPr lang="pt-PT" sz="2800" dirty="0">
                <a:solidFill>
                  <a:prstClr val="black"/>
                </a:solidFill>
                <a:latin typeface="Arial Narrow" panose="020B0606020202030204" pitchFamily="34" charset="0"/>
              </a:rPr>
              <a:t>O que deve/precisa de ser alterado?</a:t>
            </a:r>
          </a:p>
          <a:p>
            <a:pPr marL="465138" lvl="1" indent="-241300" algn="just">
              <a:lnSpc>
                <a:spcPct val="90000"/>
              </a:lnSpc>
              <a:spcBef>
                <a:spcPts val="500"/>
              </a:spcBef>
              <a:buFont typeface="Arial" panose="020B0604020202020204" pitchFamily="34" charset="0"/>
              <a:buChar char="•"/>
              <a:defRPr/>
            </a:pPr>
            <a:r>
              <a:rPr lang="pt-PT" sz="2800" dirty="0">
                <a:solidFill>
                  <a:prstClr val="black"/>
                </a:solidFill>
                <a:latin typeface="Arial Narrow" panose="020B0606020202030204" pitchFamily="34" charset="0"/>
              </a:rPr>
              <a:t>Como vai ser esta mudança em termos concretos?</a:t>
            </a:r>
          </a:p>
          <a:p>
            <a:pPr marL="465138" lvl="1" indent="-241300" algn="just">
              <a:lnSpc>
                <a:spcPct val="90000"/>
              </a:lnSpc>
              <a:spcBef>
                <a:spcPts val="500"/>
              </a:spcBef>
              <a:buFont typeface="Arial" panose="020B0604020202020204" pitchFamily="34" charset="0"/>
              <a:buChar char="•"/>
              <a:defRPr/>
            </a:pPr>
            <a:r>
              <a:rPr lang="pt-PT" sz="2800" dirty="0">
                <a:solidFill>
                  <a:prstClr val="black"/>
                </a:solidFill>
                <a:latin typeface="Arial Narrow" panose="020B0606020202030204" pitchFamily="34" charset="0"/>
              </a:rPr>
              <a:t>Qual é o objetivo a ser alcançado?</a:t>
            </a:r>
          </a:p>
        </p:txBody>
      </p:sp>
    </p:spTree>
    <p:extLst>
      <p:ext uri="{BB962C8B-B14F-4D97-AF65-F5344CB8AC3E}">
        <p14:creationId xmlns:p14="http://schemas.microsoft.com/office/powerpoint/2010/main" val="1715744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marL="7938" lvl="1" indent="-7938" algn="just">
              <a:lnSpc>
                <a:spcPct val="90000"/>
              </a:lnSpc>
              <a:spcBef>
                <a:spcPts val="500"/>
              </a:spcBef>
              <a:defRPr/>
            </a:pPr>
            <a:r>
              <a:rPr lang="pt-PT" sz="2800" b="1" dirty="0">
                <a:solidFill>
                  <a:prstClr val="black"/>
                </a:solidFill>
                <a:latin typeface="Arial Narrow" panose="020B0606020202030204" pitchFamily="34" charset="0"/>
              </a:rPr>
              <a:t>ATIVIDADE 2: Possíveis adaptações para o seu contexto laboral</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7938" lvl="1" algn="just"/>
            <a:r>
              <a:rPr lang="pt-PT" sz="2800" dirty="0">
                <a:solidFill>
                  <a:prstClr val="black"/>
                </a:solidFill>
                <a:latin typeface="Arial Narrow" panose="020B0606020202030204" pitchFamily="34" charset="0"/>
              </a:rPr>
              <a:t>Pense em possíveis adaptações necessárias no contexto diário do seu contexto laboral (realize a atividade em pequeno grupo, use um bloco de folhas ou um quadro branco eletrónico para resumir as suas ideias e para a apresentação e discussão com o grupo alargado)</a:t>
            </a:r>
          </a:p>
          <a:p>
            <a:pPr marL="1200150" lvl="2" indent="-285750" algn="just">
              <a:buFont typeface="Arial" panose="020B0604020202020204" pitchFamily="34" charset="0"/>
              <a:buChar char="•"/>
            </a:pPr>
            <a:r>
              <a:rPr lang="pt-PT" sz="2400" dirty="0">
                <a:solidFill>
                  <a:prstClr val="black"/>
                </a:solidFill>
                <a:latin typeface="Arial Narrow" panose="020B0606020202030204" pitchFamily="34" charset="0"/>
              </a:rPr>
              <a:t>Pense acerca do seu trabalho específico: Em que áreas serão as mudanças necessárias, úteis e/ou benéficas? Dê exemplos de adaptações e dos resultados desejados </a:t>
            </a:r>
          </a:p>
          <a:p>
            <a:pPr marL="1200150" lvl="2" indent="-285750" algn="just">
              <a:buFont typeface="Arial" panose="020B0604020202020204" pitchFamily="34" charset="0"/>
              <a:buChar char="•"/>
            </a:pPr>
            <a:r>
              <a:rPr lang="pt-PT" sz="2400" dirty="0">
                <a:solidFill>
                  <a:prstClr val="black"/>
                </a:solidFill>
                <a:latin typeface="Arial Narrow" panose="020B0606020202030204" pitchFamily="34" charset="0"/>
              </a:rPr>
              <a:t>Resuma as possíveis adaptações nas seguintes áreas:</a:t>
            </a:r>
          </a:p>
          <a:p>
            <a:pPr marL="1657350" lvl="3" indent="-285750" algn="just">
              <a:buFont typeface="Arial" panose="020B0604020202020204" pitchFamily="34" charset="0"/>
              <a:buChar char="•"/>
            </a:pPr>
            <a:r>
              <a:rPr lang="pt-PT" sz="2400" dirty="0">
                <a:solidFill>
                  <a:prstClr val="black"/>
                </a:solidFill>
                <a:latin typeface="Arial Narrow" panose="020B0606020202030204" pitchFamily="34" charset="0"/>
              </a:rPr>
              <a:t>(No próprio) comportamento</a:t>
            </a:r>
          </a:p>
          <a:p>
            <a:pPr marL="1657350" lvl="3" indent="-285750" algn="just">
              <a:buFont typeface="Arial" panose="020B0604020202020204" pitchFamily="34" charset="0"/>
              <a:buChar char="•"/>
            </a:pPr>
            <a:r>
              <a:rPr lang="pt-PT" sz="2400" dirty="0">
                <a:solidFill>
                  <a:prstClr val="black"/>
                </a:solidFill>
                <a:latin typeface="Arial Narrow" panose="020B0606020202030204" pitchFamily="34" charset="0"/>
              </a:rPr>
              <a:t>No meio ambiente</a:t>
            </a:r>
          </a:p>
          <a:p>
            <a:pPr marL="1657350" lvl="3" indent="-285750" algn="just">
              <a:buFont typeface="Arial" panose="020B0604020202020204" pitchFamily="34" charset="0"/>
              <a:buChar char="•"/>
            </a:pPr>
            <a:r>
              <a:rPr lang="pt-PT" sz="2400" dirty="0">
                <a:solidFill>
                  <a:prstClr val="black"/>
                </a:solidFill>
                <a:latin typeface="Arial Narrow" panose="020B0606020202030204" pitchFamily="34" charset="0"/>
              </a:rPr>
              <a:t>Nas atitudes e no conhecimento</a:t>
            </a:r>
          </a:p>
        </p:txBody>
      </p:sp>
    </p:spTree>
    <p:extLst>
      <p:ext uri="{BB962C8B-B14F-4D97-AF65-F5344CB8AC3E}">
        <p14:creationId xmlns:p14="http://schemas.microsoft.com/office/powerpoint/2010/main" val="4071505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7919301" cy="1009651"/>
          </a:xfrm>
          <a:prstGeom prst="rect">
            <a:avLst/>
          </a:prstGeom>
          <a:solidFill>
            <a:srgbClr val="DEEBF8"/>
          </a:solidFill>
          <a:ln>
            <a:noFill/>
          </a:ln>
        </p:spPr>
        <p:txBody>
          <a:bodyPr spcFirstLastPara="1" wrap="square" lIns="121900" tIns="60933" rIns="121900" bIns="60933" anchor="ctr" anchorCtr="0">
            <a:noAutofit/>
          </a:bodyPr>
          <a:lstStyle/>
          <a:p>
            <a:pPr marL="7938" lvl="1" indent="-7938" algn="just">
              <a:lnSpc>
                <a:spcPct val="90000"/>
              </a:lnSpc>
              <a:spcBef>
                <a:spcPts val="500"/>
              </a:spcBef>
              <a:defRPr/>
            </a:pPr>
            <a:r>
              <a:rPr lang="en-US" sz="4000" b="1" dirty="0">
                <a:solidFill>
                  <a:prstClr val="black"/>
                </a:solidFill>
                <a:latin typeface="Arial Narrow" panose="020B0606020202030204" pitchFamily="34" charset="0"/>
              </a:rPr>
              <a:t>ATIVIDADE 3: ” </a:t>
            </a:r>
            <a:r>
              <a:rPr lang="pt-PT" sz="4000" b="1" dirty="0">
                <a:solidFill>
                  <a:prstClr val="black"/>
                </a:solidFill>
                <a:latin typeface="Arial Narrow" panose="020B0606020202030204" pitchFamily="34" charset="0"/>
              </a:rPr>
              <a:t>Isso não vai resultar</a:t>
            </a:r>
            <a:r>
              <a:rPr lang="en-US" sz="4000" b="1" dirty="0">
                <a:solidFill>
                  <a:prstClr val="black"/>
                </a:solidFill>
                <a:latin typeface="Arial Narrow" panose="020B0606020202030204" pitchFamily="34" charset="0"/>
              </a:rPr>
              <a:t>”</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199" y="1847849"/>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7938" lvl="1" indent="-7938"/>
            <a:r>
              <a:rPr lang="pt-PT" sz="1900" b="1" dirty="0">
                <a:solidFill>
                  <a:prstClr val="black"/>
                </a:solidFill>
                <a:latin typeface="Arial Narrow" panose="020B0606020202030204" pitchFamily="34" charset="0"/>
              </a:rPr>
              <a:t>Desenvolva as adaptações </a:t>
            </a:r>
            <a:r>
              <a:rPr lang="pt-PT" sz="1900" dirty="0">
                <a:solidFill>
                  <a:prstClr val="black"/>
                </a:solidFill>
                <a:latin typeface="Arial Narrow" panose="020B0606020202030204" pitchFamily="34" charset="0"/>
              </a:rPr>
              <a:t>- Atividade "não vai resultar“</a:t>
            </a:r>
          </a:p>
          <a:p>
            <a:pPr lvl="1" algn="just"/>
            <a:endParaRPr lang="pt-PT" sz="1900" dirty="0">
              <a:solidFill>
                <a:prstClr val="black"/>
              </a:solidFill>
              <a:latin typeface="Arial Narrow" panose="020B0606020202030204" pitchFamily="34" charset="0"/>
            </a:endParaRPr>
          </a:p>
          <a:p>
            <a:pPr marL="7938" lvl="1" algn="just"/>
            <a:r>
              <a:rPr lang="pt-PT" sz="1900" dirty="0">
                <a:solidFill>
                  <a:prstClr val="black"/>
                </a:solidFill>
                <a:latin typeface="Arial Narrow" panose="020B0606020202030204" pitchFamily="34" charset="0"/>
              </a:rPr>
              <a:t>A atividade seguinte tem como objetivo ajudar a análise construtiva das possíveis dificuldades que podem surgir quando o conhecimento adquirido sobre a PEA é implementado no seu contexto de trabalho diário.</a:t>
            </a:r>
          </a:p>
          <a:p>
            <a:pPr marL="7938" lvl="3" algn="just"/>
            <a:r>
              <a:rPr lang="pt-PT" sz="1900" dirty="0">
                <a:solidFill>
                  <a:prstClr val="black"/>
                </a:solidFill>
                <a:latin typeface="Arial Narrow" panose="020B0606020202030204" pitchFamily="34" charset="0"/>
              </a:rPr>
              <a:t>	Forme grupos pequenos (3-4 pessoas):</a:t>
            </a:r>
          </a:p>
          <a:p>
            <a:pPr marL="1836738" lvl="6" indent="-457200" algn="just">
              <a:buFont typeface="+mj-lt"/>
              <a:buAutoNum type="arabicPeriod"/>
            </a:pPr>
            <a:r>
              <a:rPr lang="pt-PT" sz="1900" dirty="0">
                <a:solidFill>
                  <a:prstClr val="black"/>
                </a:solidFill>
                <a:latin typeface="Arial Narrow" panose="020B0606020202030204" pitchFamily="34" charset="0"/>
              </a:rPr>
              <a:t>Dê tantas razões quantas as possíveis sobre o porquê de aquilo que aprendeu nos módulos anteriores não poder ser implementado no seu local de trabalho. Quais são os obstáculos à sua implementação?</a:t>
            </a:r>
          </a:p>
          <a:p>
            <a:pPr marL="1836738" lvl="6" indent="-457200" algn="just">
              <a:buFont typeface="+mj-lt"/>
              <a:buAutoNum type="arabicPeriod"/>
            </a:pPr>
            <a:r>
              <a:rPr lang="pt-PT" sz="1900" dirty="0">
                <a:solidFill>
                  <a:prstClr val="black"/>
                </a:solidFill>
                <a:latin typeface="Arial Narrow" panose="020B0606020202030204" pitchFamily="34" charset="0"/>
              </a:rPr>
              <a:t>Os restantes membros do grupo procuram soluções construtivas para ultrapassar estas possíveis barreiras – pensando em adaptações para o caso específico. A pessoa que descreveu o caso ouve, primeiro, e depois avalia as soluções, e anota sugestões exequíveis.</a:t>
            </a:r>
          </a:p>
          <a:p>
            <a:pPr marL="7938" lvl="1" algn="just"/>
            <a:r>
              <a:rPr lang="pt-PT" sz="1900" dirty="0">
                <a:solidFill>
                  <a:prstClr val="black"/>
                </a:solidFill>
                <a:latin typeface="Arial Narrow" panose="020B0606020202030204" pitchFamily="34" charset="0"/>
              </a:rPr>
              <a:t>O objetivo é cada participante encontrar uma solução exequível para pelo menos uma das barreiras mencionadas</a:t>
            </a:r>
            <a:r>
              <a:rPr lang="en-US" sz="1900" dirty="0">
                <a:solidFill>
                  <a:prstClr val="black"/>
                </a:solidFill>
                <a:latin typeface="Arial Narrow" panose="020B0606020202030204" pitchFamily="34" charset="0"/>
              </a:rPr>
              <a:t>.</a:t>
            </a:r>
            <a:endParaRPr lang="de-DE" sz="19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2283732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16</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495854" cy="1009651"/>
          </a:xfrm>
          <a:prstGeom prst="rect">
            <a:avLst/>
          </a:prstGeom>
          <a:solidFill>
            <a:srgbClr val="DEEBF8"/>
          </a:solidFill>
          <a:ln>
            <a:noFill/>
          </a:ln>
        </p:spPr>
        <p:txBody>
          <a:bodyPr spcFirstLastPara="1" wrap="square" lIns="121900" tIns="60933" rIns="121900" bIns="60933" anchor="ctr" anchorCtr="0">
            <a:noAutofit/>
          </a:bodyPr>
          <a:lstStyle/>
          <a:p>
            <a:pPr marL="7938" lvl="1" indent="-7938" algn="just">
              <a:lnSpc>
                <a:spcPct val="90000"/>
              </a:lnSpc>
              <a:spcBef>
                <a:spcPts val="500"/>
              </a:spcBef>
              <a:defRPr/>
            </a:pPr>
            <a:r>
              <a:rPr lang="pt-PT" sz="4000" b="1" dirty="0">
                <a:solidFill>
                  <a:prstClr val="black"/>
                </a:solidFill>
                <a:latin typeface="Arial Narrow" panose="020B0606020202030204" pitchFamily="34" charset="0"/>
              </a:rPr>
              <a:t>Procurar informação adicional</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7938" lvl="2" algn="just">
              <a:lnSpc>
                <a:spcPct val="90000"/>
              </a:lnSpc>
              <a:spcBef>
                <a:spcPts val="500"/>
              </a:spcBef>
              <a:defRPr/>
            </a:pPr>
            <a:r>
              <a:rPr lang="pt-PT" sz="2800" dirty="0">
                <a:solidFill>
                  <a:prstClr val="black"/>
                </a:solidFill>
                <a:latin typeface="Arial Narrow" panose="020B0606020202030204" pitchFamily="34" charset="0"/>
              </a:rPr>
              <a:t>Procure na Internet se/que diretrizes sobre o atendimento a populações com PEA estão publicadas para o seu tipo de serviço público. Sublinhe as que, para si, são as mais importantes.</a:t>
            </a:r>
          </a:p>
        </p:txBody>
      </p:sp>
    </p:spTree>
    <p:extLst>
      <p:ext uri="{BB962C8B-B14F-4D97-AF65-F5344CB8AC3E}">
        <p14:creationId xmlns:p14="http://schemas.microsoft.com/office/powerpoint/2010/main" val="3486152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ângulo 14"/>
          <p:cNvSpPr/>
          <p:nvPr/>
        </p:nvSpPr>
        <p:spPr>
          <a:xfrm>
            <a:off x="0" y="1989333"/>
            <a:ext cx="12192000" cy="2339102"/>
          </a:xfrm>
          <a:prstGeom prst="rect">
            <a:avLst/>
          </a:prstGeom>
          <a:solidFill>
            <a:schemeClr val="accent6">
              <a:lumMod val="40000"/>
              <a:lumOff val="60000"/>
            </a:schemeClr>
          </a:solidFill>
        </p:spPr>
        <p:txBody>
          <a:bodyPr wrap="square">
            <a:spAutoFit/>
          </a:bodyPr>
          <a:lstStyle/>
          <a:p>
            <a:pPr algn="ctr"/>
            <a:endParaRPr lang="de-DE" sz="2400" b="1" dirty="0">
              <a:latin typeface="Arial Narrow" panose="020B0606020202030204" pitchFamily="34" charset="0"/>
            </a:endParaRPr>
          </a:p>
          <a:p>
            <a:r>
              <a:rPr lang="de-AT" b="1" dirty="0"/>
              <a:t> </a:t>
            </a:r>
            <a:endParaRPr lang="pt-PT" dirty="0"/>
          </a:p>
          <a:p>
            <a:pPr algn="ctr"/>
            <a:r>
              <a:rPr lang="en-US" sz="2800" b="1" dirty="0">
                <a:latin typeface="Arial Narrow" panose="020B0606020202030204" pitchFamily="34" charset="0"/>
              </a:rPr>
              <a:t>10:15 – 10:45</a:t>
            </a:r>
          </a:p>
          <a:p>
            <a:pPr algn="ctr"/>
            <a:r>
              <a:rPr lang="pt-PT" sz="2800" b="1" dirty="0">
                <a:latin typeface="Arial Narrow" panose="020B0606020202030204" pitchFamily="34" charset="0"/>
              </a:rPr>
              <a:t>Intervalo</a:t>
            </a:r>
            <a:r>
              <a:rPr lang="en-US" b="1" dirty="0"/>
              <a:t> </a:t>
            </a:r>
            <a:endParaRPr lang="pt-PT" dirty="0"/>
          </a:p>
          <a:p>
            <a:pPr algn="ctr"/>
            <a:endParaRPr lang="de-DE" sz="2400" b="1" dirty="0">
              <a:latin typeface="Arial Narrow" panose="020B0606020202030204" pitchFamily="34" charset="0"/>
            </a:endParaRPr>
          </a:p>
          <a:p>
            <a:pPr algn="ctr"/>
            <a:endParaRPr lang="de-DE" sz="2400" b="1" dirty="0">
              <a:latin typeface="Arial Narrow" panose="020B0606020202030204" pitchFamily="34" charset="0"/>
            </a:endParaRPr>
          </a:p>
        </p:txBody>
      </p:sp>
      <p:grpSp>
        <p:nvGrpSpPr>
          <p:cNvPr id="12" name="Grupo 11"/>
          <p:cNvGrpSpPr/>
          <p:nvPr/>
        </p:nvGrpSpPr>
        <p:grpSpPr>
          <a:xfrm>
            <a:off x="1606778" y="6412676"/>
            <a:ext cx="7351175" cy="506880"/>
            <a:chOff x="178130" y="6412675"/>
            <a:chExt cx="9128049" cy="506880"/>
          </a:xfrm>
        </p:grpSpPr>
        <p:sp>
          <p:nvSpPr>
            <p:cNvPr id="14" name="Retângulo 13"/>
            <p:cNvSpPr/>
            <p:nvPr/>
          </p:nvSpPr>
          <p:spPr>
            <a:xfrm>
              <a:off x="2213898" y="6457890"/>
              <a:ext cx="7092281" cy="461665"/>
            </a:xfrm>
            <a:prstGeom prst="rect">
              <a:avLst/>
            </a:prstGeom>
          </p:spPr>
          <p:txBody>
            <a:bodyPr wrap="square">
              <a:spAutoFit/>
            </a:bodyPr>
            <a:lstStyle/>
            <a:p>
              <a:r>
                <a:rPr lang="pt-PT" sz="800"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sz="800" dirty="0">
                <a:solidFill>
                  <a:prstClr val="black"/>
                </a:solidFill>
              </a:endParaRPr>
            </a:p>
          </p:txBody>
        </p:sp>
        <p:pic>
          <p:nvPicPr>
            <p:cNvPr id="16" name="Grafik 1" descr="Ein Bild, das Text enthält.&#10;&#10;Automatisch generierte Beschreibung"/>
            <p:cNvPicPr/>
            <p:nvPr/>
          </p:nvPicPr>
          <p:blipFill rotWithShape="1">
            <a:blip r:embed="rId2"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2" name="Marcador de Posição do Número do Diapositivo 1"/>
          <p:cNvSpPr>
            <a:spLocks noGrp="1"/>
          </p:cNvSpPr>
          <p:nvPr>
            <p:ph type="sldNum" sz="quarter" idx="12"/>
          </p:nvPr>
        </p:nvSpPr>
        <p:spPr/>
        <p:txBody>
          <a:bodyPr/>
          <a:lstStyle/>
          <a:p>
            <a:fld id="{35BA1E5D-A24E-4249-ACDB-C6F8AD62BBF2}" type="slidenum">
              <a:rPr lang="pt-PT" smtClean="0"/>
              <a:t>17</a:t>
            </a:fld>
            <a:endParaRPr lang="pt-PT"/>
          </a:p>
        </p:txBody>
      </p:sp>
    </p:spTree>
    <p:extLst>
      <p:ext uri="{BB962C8B-B14F-4D97-AF65-F5344CB8AC3E}">
        <p14:creationId xmlns:p14="http://schemas.microsoft.com/office/powerpoint/2010/main" val="20927306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18</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8"/>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it" sz="4000" b="1" dirty="0">
                <a:solidFill>
                  <a:schemeClr val="dk1"/>
                </a:solidFill>
                <a:latin typeface="Arial Narrow"/>
                <a:ea typeface="Arial Narrow"/>
                <a:cs typeface="Arial Narrow"/>
                <a:sym typeface="Arial Narrow"/>
              </a:rPr>
              <a:t>DESENVOLVIMENTO</a:t>
            </a:r>
            <a:endParaRPr sz="2400" dirty="0"/>
          </a:p>
          <a:p>
            <a:pPr algn="ctr"/>
            <a:endParaRPr sz="3200" b="1" dirty="0">
              <a:solidFill>
                <a:schemeClr val="dk1"/>
              </a:solidFill>
              <a:latin typeface="Calibri"/>
              <a:ea typeface="Calibri"/>
              <a:cs typeface="Calibri"/>
              <a:sym typeface="Calibri"/>
            </a:endParaRPr>
          </a:p>
        </p:txBody>
      </p:sp>
      <p:sp>
        <p:nvSpPr>
          <p:cNvPr id="9" name="Google Shape;151;p27">
            <a:extLst>
              <a:ext uri="{FF2B5EF4-FFF2-40B4-BE49-F238E27FC236}">
                <a16:creationId xmlns:a16="http://schemas.microsoft.com/office/drawing/2014/main" id="{5729E55E-CB5C-DC4B-9E59-FA5220DA4751}"/>
              </a:ext>
            </a:extLst>
          </p:cNvPr>
          <p:cNvSpPr/>
          <p:nvPr/>
        </p:nvSpPr>
        <p:spPr>
          <a:xfrm>
            <a:off x="2536371" y="2971938"/>
            <a:ext cx="7119258" cy="3185561"/>
          </a:xfrm>
          <a:prstGeom prst="rect">
            <a:avLst/>
          </a:prstGeom>
          <a:solidFill>
            <a:srgbClr val="DEEBF7"/>
          </a:solidFill>
          <a:ln>
            <a:noFill/>
          </a:ln>
        </p:spPr>
        <p:txBody>
          <a:bodyPr spcFirstLastPara="1" wrap="square" lIns="121900" tIns="60933" rIns="121900" bIns="60933" anchor="ctr" anchorCtr="0">
            <a:noAutofit/>
          </a:bodyPr>
          <a:lstStyle/>
          <a:p>
            <a:pPr marL="7938" lvl="1" indent="-7938" algn="ctr">
              <a:lnSpc>
                <a:spcPct val="90000"/>
              </a:lnSpc>
              <a:spcBef>
                <a:spcPts val="500"/>
              </a:spcBef>
              <a:defRPr/>
            </a:pPr>
            <a:r>
              <a:rPr lang="pt-PT" sz="1600" dirty="0">
                <a:solidFill>
                  <a:prstClr val="black"/>
                </a:solidFill>
                <a:latin typeface="Arial Narrow" panose="020B0606020202030204" pitchFamily="34" charset="0"/>
              </a:rPr>
              <a:t>Adaptações: Resumo e planificação da implementação </a:t>
            </a:r>
          </a:p>
          <a:p>
            <a:pPr marL="7938" lvl="1" indent="-7938" algn="ctr">
              <a:lnSpc>
                <a:spcPct val="90000"/>
              </a:lnSpc>
              <a:spcBef>
                <a:spcPts val="500"/>
              </a:spcBef>
              <a:defRPr/>
            </a:pPr>
            <a:r>
              <a:rPr lang="pt-PT" sz="1600" dirty="0">
                <a:latin typeface="Arial Narrow" panose="020B0606020202030204" pitchFamily="34" charset="0"/>
              </a:rPr>
              <a:t>Atividade 4: Resumo das adaptações</a:t>
            </a:r>
          </a:p>
          <a:p>
            <a:pPr marL="7938" lvl="1" indent="-7938" algn="ctr">
              <a:lnSpc>
                <a:spcPct val="90000"/>
              </a:lnSpc>
              <a:spcBef>
                <a:spcPts val="500"/>
              </a:spcBef>
              <a:defRPr/>
            </a:pPr>
            <a:r>
              <a:rPr lang="pt-PT" sz="1600" dirty="0">
                <a:latin typeface="Arial Narrow" panose="020B0606020202030204" pitchFamily="34" charset="0"/>
              </a:rPr>
              <a:t>Atividade 5: Planeamento da implementação das adaptações</a:t>
            </a:r>
          </a:p>
          <a:p>
            <a:pPr marL="7938" lvl="1" indent="-7938" algn="ctr">
              <a:lnSpc>
                <a:spcPct val="90000"/>
              </a:lnSpc>
              <a:spcBef>
                <a:spcPts val="500"/>
              </a:spcBef>
              <a:defRPr/>
            </a:pPr>
            <a:r>
              <a:rPr lang="pt-PT" sz="1600" dirty="0">
                <a:latin typeface="Arial Narrow" panose="020B0606020202030204" pitchFamily="34" charset="0"/>
              </a:rPr>
              <a:t>Preparação dos cartazes para a apresentação dos estudos de caso</a:t>
            </a:r>
          </a:p>
        </p:txBody>
      </p:sp>
    </p:spTree>
    <p:extLst>
      <p:ext uri="{BB962C8B-B14F-4D97-AF65-F5344CB8AC3E}">
        <p14:creationId xmlns:p14="http://schemas.microsoft.com/office/powerpoint/2010/main" val="1168784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19</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marL="7938" lvl="1" algn="just">
              <a:lnSpc>
                <a:spcPct val="90000"/>
              </a:lnSpc>
              <a:spcBef>
                <a:spcPts val="500"/>
              </a:spcBef>
              <a:defRPr/>
            </a:pPr>
            <a:r>
              <a:rPr lang="pt-PT" sz="3600" b="1" dirty="0">
                <a:solidFill>
                  <a:prstClr val="black"/>
                </a:solidFill>
                <a:latin typeface="Arial Narrow" panose="020B0606020202030204" pitchFamily="34" charset="0"/>
              </a:rPr>
              <a:t>Adaptações: resumo e planificação da implementação</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7938" lvl="2" indent="-7938" algn="just">
              <a:lnSpc>
                <a:spcPct val="90000"/>
              </a:lnSpc>
              <a:spcBef>
                <a:spcPts val="500"/>
              </a:spcBef>
              <a:defRPr/>
            </a:pPr>
            <a:r>
              <a:rPr lang="pt-PT" sz="2400" b="1" dirty="0">
                <a:solidFill>
                  <a:prstClr val="black"/>
                </a:solidFill>
                <a:latin typeface="Arial Narrow" panose="020B0606020202030204" pitchFamily="34" charset="0"/>
              </a:rPr>
              <a:t>ATIVIDADE 4: Resuma as adaptações </a:t>
            </a:r>
            <a:r>
              <a:rPr lang="pt-PT" sz="2400" dirty="0">
                <a:solidFill>
                  <a:prstClr val="black"/>
                </a:solidFill>
                <a:latin typeface="Arial Narrow" panose="020B0606020202030204" pitchFamily="34" charset="0"/>
              </a:rPr>
              <a:t>desenvolvidas nesta unidade e agrupe-as por tipo de contexto laboral e campo de aplicação.</a:t>
            </a:r>
          </a:p>
          <a:p>
            <a:pPr marL="465138" lvl="4" indent="-7938" algn="just">
              <a:lnSpc>
                <a:spcPct val="90000"/>
              </a:lnSpc>
              <a:spcBef>
                <a:spcPts val="500"/>
              </a:spcBef>
              <a:buFont typeface="Arial" panose="020B0604020202020204" pitchFamily="34" charset="0"/>
              <a:buChar char="•"/>
              <a:defRPr/>
            </a:pPr>
            <a:r>
              <a:rPr lang="pt-PT" sz="2400" dirty="0">
                <a:solidFill>
                  <a:prstClr val="black"/>
                </a:solidFill>
                <a:latin typeface="Arial Narrow" panose="020B0606020202030204" pitchFamily="34" charset="0"/>
              </a:rPr>
              <a:t> Campos possíveis:</a:t>
            </a:r>
          </a:p>
          <a:p>
            <a:pPr marL="922338" lvl="5" indent="-7938" algn="just">
              <a:lnSpc>
                <a:spcPct val="90000"/>
              </a:lnSpc>
              <a:spcBef>
                <a:spcPts val="500"/>
              </a:spcBef>
              <a:buFont typeface="Arial" panose="020B0604020202020204" pitchFamily="34" charset="0"/>
              <a:buChar char="•"/>
              <a:defRPr/>
            </a:pPr>
            <a:r>
              <a:rPr lang="pt-PT" sz="2400" dirty="0">
                <a:solidFill>
                  <a:prstClr val="black"/>
                </a:solidFill>
                <a:latin typeface="Arial Narrow" panose="020B0606020202030204" pitchFamily="34" charset="0"/>
              </a:rPr>
              <a:t> Problemas da comunicação</a:t>
            </a:r>
          </a:p>
          <a:p>
            <a:pPr marL="922338" lvl="5" indent="-7938" algn="just">
              <a:lnSpc>
                <a:spcPct val="90000"/>
              </a:lnSpc>
              <a:spcBef>
                <a:spcPts val="500"/>
              </a:spcBef>
              <a:buFont typeface="Arial" panose="020B0604020202020204" pitchFamily="34" charset="0"/>
              <a:buChar char="•"/>
              <a:defRPr/>
            </a:pPr>
            <a:r>
              <a:rPr lang="pt-PT" sz="2400" dirty="0">
                <a:solidFill>
                  <a:prstClr val="black"/>
                </a:solidFill>
                <a:latin typeface="Arial Narrow" panose="020B0606020202030204" pitchFamily="34" charset="0"/>
              </a:rPr>
              <a:t> Sensibilidades sensoriais</a:t>
            </a:r>
          </a:p>
          <a:p>
            <a:pPr marL="922338" lvl="5" indent="-7938" algn="just">
              <a:lnSpc>
                <a:spcPct val="90000"/>
              </a:lnSpc>
              <a:spcBef>
                <a:spcPts val="500"/>
              </a:spcBef>
              <a:buFont typeface="Arial" panose="020B0604020202020204" pitchFamily="34" charset="0"/>
              <a:buChar char="•"/>
              <a:defRPr/>
            </a:pPr>
            <a:r>
              <a:rPr lang="pt-PT" sz="2400" dirty="0">
                <a:solidFill>
                  <a:prstClr val="black"/>
                </a:solidFill>
                <a:latin typeface="Arial Narrow" panose="020B0606020202030204" pitchFamily="34" charset="0"/>
              </a:rPr>
              <a:t> Questões comportamentais</a:t>
            </a:r>
          </a:p>
          <a:p>
            <a:pPr marL="922338" lvl="5" indent="-7938" algn="just">
              <a:lnSpc>
                <a:spcPct val="90000"/>
              </a:lnSpc>
              <a:spcBef>
                <a:spcPts val="500"/>
              </a:spcBef>
              <a:buFont typeface="Arial" panose="020B0604020202020204" pitchFamily="34" charset="0"/>
              <a:buChar char="•"/>
              <a:defRPr/>
            </a:pPr>
            <a:r>
              <a:rPr lang="pt-PT" sz="2400" dirty="0">
                <a:solidFill>
                  <a:prstClr val="black"/>
                </a:solidFill>
                <a:latin typeface="Arial Narrow" panose="020B0606020202030204" pitchFamily="34" charset="0"/>
              </a:rPr>
              <a:t> Necessidades organizacionais</a:t>
            </a:r>
          </a:p>
          <a:p>
            <a:pPr marL="922338" lvl="5" indent="-7938" algn="just">
              <a:lnSpc>
                <a:spcPct val="90000"/>
              </a:lnSpc>
              <a:spcBef>
                <a:spcPts val="500"/>
              </a:spcBef>
              <a:buFont typeface="Arial" panose="020B0604020202020204" pitchFamily="34" charset="0"/>
              <a:buChar char="•"/>
              <a:defRPr/>
            </a:pPr>
            <a:r>
              <a:rPr lang="pt-PT" sz="2400" dirty="0">
                <a:solidFill>
                  <a:prstClr val="black"/>
                </a:solidFill>
                <a:latin typeface="Arial Narrow" panose="020B0606020202030204" pitchFamily="34" charset="0"/>
              </a:rPr>
              <a:t> Dificuldades nas transições</a:t>
            </a:r>
          </a:p>
          <a:p>
            <a:pPr marL="922338" lvl="5" indent="-7938" algn="just">
              <a:lnSpc>
                <a:spcPct val="90000"/>
              </a:lnSpc>
              <a:spcBef>
                <a:spcPts val="500"/>
              </a:spcBef>
              <a:buFont typeface="Arial" panose="020B0604020202020204" pitchFamily="34" charset="0"/>
              <a:buChar char="•"/>
              <a:defRPr/>
            </a:pPr>
            <a:r>
              <a:rPr lang="pt-PT" sz="2400" dirty="0">
                <a:solidFill>
                  <a:prstClr val="black"/>
                </a:solidFill>
                <a:latin typeface="Arial Narrow" panose="020B0606020202030204" pitchFamily="34" charset="0"/>
              </a:rPr>
              <a:t> Necessidades físicas</a:t>
            </a:r>
          </a:p>
          <a:p>
            <a:pPr marL="922338" lvl="5" indent="-7938" algn="just">
              <a:lnSpc>
                <a:spcPct val="90000"/>
              </a:lnSpc>
              <a:spcBef>
                <a:spcPts val="500"/>
              </a:spcBef>
              <a:buFont typeface="Arial" panose="020B0604020202020204" pitchFamily="34" charset="0"/>
              <a:buChar char="•"/>
              <a:defRPr/>
            </a:pPr>
            <a:r>
              <a:rPr lang="pt-PT" sz="2400" dirty="0">
                <a:solidFill>
                  <a:prstClr val="black"/>
                </a:solidFill>
                <a:latin typeface="Arial Narrow" panose="020B0606020202030204" pitchFamily="34" charset="0"/>
              </a:rPr>
              <a:t> Comportamento social</a:t>
            </a:r>
          </a:p>
          <a:p>
            <a:pPr marL="922338" lvl="5" indent="-7938" algn="just">
              <a:lnSpc>
                <a:spcPct val="90000"/>
              </a:lnSpc>
              <a:spcBef>
                <a:spcPts val="500"/>
              </a:spcBef>
              <a:buFont typeface="Arial" panose="020B0604020202020204" pitchFamily="34" charset="0"/>
              <a:buChar char="•"/>
              <a:defRPr/>
            </a:pPr>
            <a:r>
              <a:rPr lang="en-US" sz="2400" dirty="0">
                <a:solidFill>
                  <a:prstClr val="black"/>
                </a:solidFill>
                <a:latin typeface="Arial Narrow" panose="020B0606020202030204" pitchFamily="34" charset="0"/>
              </a:rPr>
              <a:t> …</a:t>
            </a:r>
            <a:endParaRPr lang="pt-PT" sz="24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3998663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2</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defTabSz="685800"/>
            <a:r>
              <a:rPr lang="pt-PT" sz="3200" b="1" dirty="0">
                <a:solidFill>
                  <a:prstClr val="black"/>
                </a:solidFill>
                <a:latin typeface="Arial Narrow" panose="020B0606020202030204" pitchFamily="34" charset="0"/>
              </a:rPr>
              <a:t>Módulo 7: Adaptações para serviços públicos</a:t>
            </a:r>
            <a:br>
              <a:rPr lang="pt-PT" sz="3200" b="1" dirty="0">
                <a:solidFill>
                  <a:prstClr val="black"/>
                </a:solidFill>
                <a:latin typeface="Arial Narrow" panose="020B0606020202030204" pitchFamily="34" charset="0"/>
              </a:rPr>
            </a:br>
            <a:endParaRPr lang="pt-PT" sz="32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4636536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marL="7938" lvl="1" algn="just">
              <a:lnSpc>
                <a:spcPct val="90000"/>
              </a:lnSpc>
              <a:spcBef>
                <a:spcPts val="500"/>
              </a:spcBef>
              <a:defRPr/>
            </a:pPr>
            <a:r>
              <a:rPr lang="pt-PT" sz="3600" b="1" dirty="0">
                <a:solidFill>
                  <a:prstClr val="black"/>
                </a:solidFill>
                <a:latin typeface="Arial Narrow" panose="020B0606020202030204" pitchFamily="34" charset="0"/>
              </a:rPr>
              <a:t>Adaptações: resumo e planificação da implementação</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7938" lvl="2" indent="-7938" algn="just">
              <a:lnSpc>
                <a:spcPct val="90000"/>
              </a:lnSpc>
              <a:spcBef>
                <a:spcPts val="500"/>
              </a:spcBef>
              <a:defRPr/>
            </a:pPr>
            <a:r>
              <a:rPr lang="pt-PT" sz="3600" b="1" dirty="0">
                <a:solidFill>
                  <a:prstClr val="black"/>
                </a:solidFill>
                <a:latin typeface="Arial Narrow" panose="020B0606020202030204" pitchFamily="34" charset="0"/>
              </a:rPr>
              <a:t>ATIVIDADE 5: </a:t>
            </a:r>
            <a:r>
              <a:rPr lang="pt-PT" sz="3600" dirty="0">
                <a:solidFill>
                  <a:prstClr val="black"/>
                </a:solidFill>
                <a:latin typeface="Arial Narrow" panose="020B0606020202030204" pitchFamily="34" charset="0"/>
              </a:rPr>
              <a:t>Planeamento da implementação concreta (O que vou implementar? Como é planeado o processo da implementação concreta? Quem vai fazer o quê, quando, e onde?) – aproximadamente 3 objetivos concretos de implementação por participante</a:t>
            </a:r>
          </a:p>
        </p:txBody>
      </p:sp>
    </p:spTree>
    <p:extLst>
      <p:ext uri="{BB962C8B-B14F-4D97-AF65-F5344CB8AC3E}">
        <p14:creationId xmlns:p14="http://schemas.microsoft.com/office/powerpoint/2010/main" val="8560294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21</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694437" cy="1009651"/>
          </a:xfrm>
          <a:prstGeom prst="rect">
            <a:avLst/>
          </a:prstGeom>
          <a:solidFill>
            <a:srgbClr val="DEEBF8"/>
          </a:solidFill>
          <a:ln>
            <a:noFill/>
          </a:ln>
        </p:spPr>
        <p:txBody>
          <a:bodyPr spcFirstLastPara="1" wrap="square" lIns="121900" tIns="60933" rIns="121900" bIns="60933" anchor="ctr" anchorCtr="0">
            <a:noAutofit/>
          </a:bodyPr>
          <a:lstStyle/>
          <a:p>
            <a:pPr marL="7938" lvl="1" algn="just">
              <a:lnSpc>
                <a:spcPct val="90000"/>
              </a:lnSpc>
              <a:spcBef>
                <a:spcPts val="500"/>
              </a:spcBef>
              <a:defRPr/>
            </a:pPr>
            <a:r>
              <a:rPr lang="pt-PT" sz="3600" b="1" dirty="0">
                <a:latin typeface="Arial Narrow" panose="020B0606020202030204" pitchFamily="34" charset="0"/>
              </a:rPr>
              <a:t>Preparação dos cartazes para a apresentação dos estudos de caso</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7938" lvl="1" algn="just">
              <a:lnSpc>
                <a:spcPct val="90000"/>
              </a:lnSpc>
              <a:spcBef>
                <a:spcPts val="500"/>
              </a:spcBef>
              <a:defRPr/>
            </a:pPr>
            <a:r>
              <a:rPr lang="de-DE" sz="3200" dirty="0">
                <a:solidFill>
                  <a:prstClr val="black"/>
                </a:solidFill>
                <a:latin typeface="Arial Narrow" panose="020B0606020202030204" pitchFamily="34" charset="0"/>
              </a:rPr>
              <a:t>Preparação para a </a:t>
            </a:r>
            <a:r>
              <a:rPr lang="de-DE" sz="3200" b="1" dirty="0">
                <a:solidFill>
                  <a:prstClr val="black"/>
                </a:solidFill>
                <a:latin typeface="Arial Narrow" panose="020B0606020202030204" pitchFamily="34" charset="0"/>
              </a:rPr>
              <a:t>ATIVIDADE 6 „Vernissage“</a:t>
            </a:r>
          </a:p>
          <a:p>
            <a:pPr marL="7938" lvl="1" algn="just">
              <a:lnSpc>
                <a:spcPct val="90000"/>
              </a:lnSpc>
              <a:spcBef>
                <a:spcPts val="500"/>
              </a:spcBef>
              <a:defRPr/>
            </a:pPr>
            <a:endParaRPr lang="de-DE" sz="3200" dirty="0">
              <a:solidFill>
                <a:prstClr val="black"/>
              </a:solidFill>
              <a:latin typeface="Arial Narrow" panose="020B0606020202030204" pitchFamily="34" charset="0"/>
            </a:endParaRPr>
          </a:p>
          <a:p>
            <a:pPr marL="7938" lvl="1" algn="just">
              <a:lnSpc>
                <a:spcPct val="90000"/>
              </a:lnSpc>
              <a:spcBef>
                <a:spcPts val="500"/>
              </a:spcBef>
              <a:defRPr/>
            </a:pPr>
            <a:r>
              <a:rPr lang="pt-PT" sz="3200" dirty="0">
                <a:solidFill>
                  <a:prstClr val="black"/>
                </a:solidFill>
                <a:latin typeface="Arial Narrow" panose="020B0606020202030204" pitchFamily="34" charset="0"/>
              </a:rPr>
              <a:t>Crie a apresentação do seu estudo de caso na forma de um cartaz. Resuma os principais conteúdos. Sobretudo, mencione as adaptações para o seu contexto laboral</a:t>
            </a:r>
            <a:r>
              <a:rPr lang="en-US" sz="3200" dirty="0">
                <a:solidFill>
                  <a:prstClr val="black"/>
                </a:solidFill>
                <a:latin typeface="Arial Narrow" panose="020B0606020202030204" pitchFamily="34" charset="0"/>
              </a:rPr>
              <a:t>.</a:t>
            </a:r>
          </a:p>
        </p:txBody>
      </p:sp>
    </p:spTree>
    <p:extLst>
      <p:ext uri="{BB962C8B-B14F-4D97-AF65-F5344CB8AC3E}">
        <p14:creationId xmlns:p14="http://schemas.microsoft.com/office/powerpoint/2010/main" val="146318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22</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9DBD9"/>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de-AT" sz="4000" b="1" dirty="0">
                <a:solidFill>
                  <a:schemeClr val="dk1"/>
                </a:solidFill>
                <a:latin typeface="Arial Narrow"/>
                <a:ea typeface="Arial Narrow"/>
                <a:cs typeface="Arial Narrow"/>
                <a:sym typeface="Arial Narrow"/>
              </a:rPr>
              <a:t>FINAL</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084990" y="2971938"/>
            <a:ext cx="4022019" cy="3185561"/>
          </a:xfrm>
          <a:prstGeom prst="rect">
            <a:avLst/>
          </a:prstGeom>
          <a:solidFill>
            <a:srgbClr val="F9DBD9"/>
          </a:solidFill>
          <a:ln>
            <a:noFill/>
          </a:ln>
        </p:spPr>
        <p:txBody>
          <a:bodyPr spcFirstLastPara="1" wrap="square" lIns="121900" tIns="60933" rIns="121900" bIns="60933" anchor="ctr" anchorCtr="0">
            <a:noAutofit/>
          </a:bodyPr>
          <a:lstStyle/>
          <a:p>
            <a:pPr algn="ctr">
              <a:lnSpc>
                <a:spcPct val="150000"/>
              </a:lnSpc>
              <a:buClr>
                <a:srgbClr val="7598D9">
                  <a:lumMod val="75000"/>
                </a:srgbClr>
              </a:buClr>
              <a:buSzPct val="102000"/>
              <a:defRPr/>
            </a:pPr>
            <a:endParaRPr lang="en-US" sz="2400" kern="0" dirty="0">
              <a:solidFill>
                <a:prstClr val="black"/>
              </a:solidFill>
              <a:latin typeface="Arial Narrow" panose="020B0606020202030204" pitchFamily="34" charset="0"/>
            </a:endParaRPr>
          </a:p>
        </p:txBody>
      </p:sp>
      <p:sp>
        <p:nvSpPr>
          <p:cNvPr id="8" name="Google Shape;151;p27">
            <a:extLst>
              <a:ext uri="{FF2B5EF4-FFF2-40B4-BE49-F238E27FC236}">
                <a16:creationId xmlns:a16="http://schemas.microsoft.com/office/drawing/2014/main" id="{445398C8-ADBE-9941-9955-E1F852659BDB}"/>
              </a:ext>
            </a:extLst>
          </p:cNvPr>
          <p:cNvSpPr/>
          <p:nvPr/>
        </p:nvSpPr>
        <p:spPr>
          <a:xfrm>
            <a:off x="3508311" y="2971937"/>
            <a:ext cx="4746695" cy="3185561"/>
          </a:xfrm>
          <a:prstGeom prst="rect">
            <a:avLst/>
          </a:prstGeom>
          <a:solidFill>
            <a:srgbClr val="F9DAD9"/>
          </a:solidFill>
          <a:ln>
            <a:noFill/>
          </a:ln>
        </p:spPr>
        <p:txBody>
          <a:bodyPr spcFirstLastPara="1" wrap="square" lIns="121900" tIns="60933" rIns="121900" bIns="60933" anchor="ctr" anchorCtr="0">
            <a:noAutofit/>
          </a:bodyPr>
          <a:lstStyle/>
          <a:p>
            <a:pPr algn="ctr">
              <a:lnSpc>
                <a:spcPct val="150000"/>
              </a:lnSpc>
              <a:defRPr/>
            </a:pPr>
            <a:r>
              <a:rPr lang="pt-PT" sz="2400" kern="0" dirty="0">
                <a:solidFill>
                  <a:prstClr val="black"/>
                </a:solidFill>
                <a:latin typeface="Arial Narrow" panose="020B0606020202030204" pitchFamily="34" charset="0"/>
              </a:rPr>
              <a:t>Apresentação dos estudos de caso </a:t>
            </a:r>
            <a:r>
              <a:rPr lang="pt-PT" sz="2400" i="1" kern="0" dirty="0">
                <a:solidFill>
                  <a:prstClr val="black"/>
                </a:solidFill>
                <a:latin typeface="Arial Narrow" panose="020B0606020202030204" pitchFamily="34" charset="0"/>
              </a:rPr>
              <a:t>Atividade 6</a:t>
            </a:r>
            <a:r>
              <a:rPr lang="en-US" sz="2400" i="1" kern="0" dirty="0">
                <a:solidFill>
                  <a:prstClr val="black"/>
                </a:solidFill>
                <a:latin typeface="Arial Narrow" panose="020B0606020202030204" pitchFamily="34" charset="0"/>
              </a:rPr>
              <a:t>: “Vernissage”</a:t>
            </a:r>
            <a:endParaRPr lang="pt-PT" sz="2400" i="1" kern="0" dirty="0">
              <a:solidFill>
                <a:prstClr val="black"/>
              </a:solidFill>
              <a:latin typeface="Arial Narrow" panose="020B0606020202030204" pitchFamily="34" charset="0"/>
            </a:endParaRPr>
          </a:p>
          <a:p>
            <a:pPr algn="ctr">
              <a:lnSpc>
                <a:spcPct val="150000"/>
              </a:lnSpc>
              <a:buClr>
                <a:srgbClr val="7598D9">
                  <a:lumMod val="75000"/>
                </a:srgbClr>
              </a:buClr>
              <a:buSzPct val="102000"/>
              <a:defRPr/>
            </a:pPr>
            <a:r>
              <a:rPr lang="pt-PT" sz="2400" kern="0" dirty="0">
                <a:solidFill>
                  <a:prstClr val="black"/>
                </a:solidFill>
                <a:latin typeface="Arial Narrow" panose="020B0606020202030204" pitchFamily="34" charset="0"/>
              </a:rPr>
              <a:t>Perguntas? Até breve! &amp; Obrigado </a:t>
            </a:r>
            <a:r>
              <a:rPr lang="en-US" sz="2400" kern="0" dirty="0">
                <a:solidFill>
                  <a:prstClr val="black"/>
                </a:solidFill>
                <a:latin typeface="Arial Narrow" panose="020B0606020202030204" pitchFamily="34" charset="0"/>
                <a:sym typeface="Wingdings" panose="05000000000000000000" pitchFamily="2" charset="2"/>
              </a:rPr>
              <a:t></a:t>
            </a:r>
            <a:r>
              <a:rPr lang="en-US" sz="2400" kern="0" dirty="0">
                <a:solidFill>
                  <a:prstClr val="black"/>
                </a:solidFill>
                <a:latin typeface="Arial Narrow" panose="020B0606020202030204" pitchFamily="34" charset="0"/>
              </a:rPr>
              <a:t> </a:t>
            </a:r>
          </a:p>
        </p:txBody>
      </p:sp>
    </p:spTree>
    <p:extLst>
      <p:ext uri="{BB962C8B-B14F-4D97-AF65-F5344CB8AC3E}">
        <p14:creationId xmlns:p14="http://schemas.microsoft.com/office/powerpoint/2010/main" val="637827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dirty="0"/>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23</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172308" cy="1009651"/>
          </a:xfrm>
          <a:prstGeom prst="rect">
            <a:avLst/>
          </a:prstGeom>
          <a:solidFill>
            <a:srgbClr val="F9DBD9"/>
          </a:solidFill>
          <a:ln>
            <a:noFill/>
          </a:ln>
        </p:spPr>
        <p:txBody>
          <a:bodyPr spcFirstLastPara="1" wrap="square" lIns="121900" tIns="60933" rIns="121900" bIns="60933" anchor="ctr" anchorCtr="0">
            <a:noAutofit/>
          </a:bodyPr>
          <a:lstStyle/>
          <a:p>
            <a:pPr marL="7938" lvl="1" indent="-7938"/>
            <a:r>
              <a:rPr lang="pt-PT" sz="4000" b="1" dirty="0">
                <a:latin typeface="Arial Narrow" panose="020B0606020202030204" pitchFamily="34" charset="0"/>
              </a:rPr>
              <a:t>Apresentação dos estudos de caso</a:t>
            </a:r>
            <a:r>
              <a:rPr lang="en-US" sz="4000" b="1" dirty="0">
                <a:latin typeface="Arial Narrow" panose="020B0606020202030204" pitchFamily="34" charset="0"/>
              </a:rPr>
              <a:t>: "Vernissage"</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199"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marL="180975" lvl="1" indent="-173038" algn="just">
              <a:buFont typeface="Arial" panose="020B0604020202020204" pitchFamily="34" charset="0"/>
              <a:buChar char="•"/>
            </a:pPr>
            <a:r>
              <a:rPr lang="pt-PT" sz="2400" kern="0" dirty="0">
                <a:solidFill>
                  <a:prstClr val="black"/>
                </a:solidFill>
                <a:latin typeface="Arial Narrow" panose="020B0606020202030204" pitchFamily="34" charset="0"/>
              </a:rPr>
              <a:t>Os cartazes de todos os participantes são distribuídos pela sala (ou apresentados </a:t>
            </a:r>
            <a:r>
              <a:rPr lang="pt-PT" sz="2400" i="1" kern="0" dirty="0">
                <a:solidFill>
                  <a:prstClr val="black"/>
                </a:solidFill>
                <a:latin typeface="Arial Narrow" panose="020B0606020202030204" pitchFamily="34" charset="0"/>
              </a:rPr>
              <a:t>online</a:t>
            </a:r>
            <a:r>
              <a:rPr lang="pt-PT" sz="2400" kern="0" dirty="0">
                <a:solidFill>
                  <a:prstClr val="black"/>
                </a:solidFill>
                <a:latin typeface="Arial Narrow" panose="020B0606020202030204" pitchFamily="34" charset="0"/>
              </a:rPr>
              <a:t>). Os participantes têm agora tempo para olharem para as apresentações e para anotarem quaisquer perguntas que possam surgir.</a:t>
            </a:r>
          </a:p>
          <a:p>
            <a:pPr marL="180975" lvl="1" indent="-173038" algn="just">
              <a:buFont typeface="Arial" panose="020B0604020202020204" pitchFamily="34" charset="0"/>
              <a:buChar char="•"/>
            </a:pPr>
            <a:endParaRPr lang="pt-PT" sz="2400" kern="0" dirty="0">
              <a:solidFill>
                <a:prstClr val="black"/>
              </a:solidFill>
              <a:latin typeface="Arial Narrow" panose="020B0606020202030204" pitchFamily="34" charset="0"/>
            </a:endParaRPr>
          </a:p>
          <a:p>
            <a:pPr marL="180975" lvl="1" indent="-173038" algn="just">
              <a:buFont typeface="Arial" panose="020B0604020202020204" pitchFamily="34" charset="0"/>
              <a:buChar char="•"/>
            </a:pPr>
            <a:r>
              <a:rPr lang="pt-PT" sz="2400" kern="0" dirty="0">
                <a:solidFill>
                  <a:prstClr val="black"/>
                </a:solidFill>
                <a:latin typeface="Arial Narrow" panose="020B0606020202030204" pitchFamily="34" charset="0"/>
              </a:rPr>
              <a:t>Mais tarde, as perguntas vão ser colocadas, discutidas, e respondidas em plenário. Se for útil para a calendarização do módulo para o processo de raciocínio, as perguntas também podem ser anotadas diretamente ao lado dos cartazes apresentados</a:t>
            </a:r>
            <a:r>
              <a:rPr lang="en-US" sz="2400" kern="0" dirty="0">
                <a:solidFill>
                  <a:prstClr val="black"/>
                </a:solidFill>
                <a:latin typeface="Arial Narrow" panose="020B0606020202030204" pitchFamily="34" charset="0"/>
              </a:rPr>
              <a:t>.</a:t>
            </a:r>
            <a:endParaRPr lang="de-DE" sz="2400" kern="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25182469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699541" y="1558059"/>
            <a:ext cx="7042068" cy="4134209"/>
          </a:xfrm>
          <a:prstGeom prst="rect">
            <a:avLst/>
          </a:prstGeom>
          <a:solidFill>
            <a:srgbClr val="F9DAD9"/>
          </a:solidFill>
        </p:spPr>
        <p:txBody>
          <a:bodyPr wrap="square">
            <a:spAutoFit/>
          </a:bodyPr>
          <a:lstStyle/>
          <a:p>
            <a:pPr algn="ctr">
              <a:lnSpc>
                <a:spcPct val="170000"/>
              </a:lnSpc>
            </a:pPr>
            <a:r>
              <a:rPr lang="de-AT" sz="5400" b="1" dirty="0">
                <a:solidFill>
                  <a:srgbClr val="024E94"/>
                </a:solidFill>
                <a:latin typeface="Arial Narrow" panose="020B0606020202030204" pitchFamily="34" charset="0"/>
              </a:rPr>
              <a:t>Perguntas?</a:t>
            </a:r>
          </a:p>
          <a:p>
            <a:pPr algn="ctr">
              <a:lnSpc>
                <a:spcPct val="170000"/>
              </a:lnSpc>
            </a:pPr>
            <a:r>
              <a:rPr lang="de-AT" sz="5400" b="1" dirty="0">
                <a:solidFill>
                  <a:srgbClr val="024E94"/>
                </a:solidFill>
                <a:latin typeface="Arial Narrow" panose="020B0606020202030204" pitchFamily="34" charset="0"/>
              </a:rPr>
              <a:t>Até breve! &amp;</a:t>
            </a:r>
          </a:p>
          <a:p>
            <a:pPr algn="ctr">
              <a:lnSpc>
                <a:spcPct val="170000"/>
              </a:lnSpc>
            </a:pPr>
            <a:r>
              <a:rPr lang="de-AT" sz="5400" b="1" dirty="0">
                <a:solidFill>
                  <a:srgbClr val="024E94"/>
                </a:solidFill>
                <a:latin typeface="Arial Narrow" panose="020B0606020202030204" pitchFamily="34" charset="0"/>
              </a:rPr>
              <a:t>Obrigado por ter vindo </a:t>
            </a:r>
            <a:r>
              <a:rPr lang="de-AT" sz="5400" b="1" dirty="0">
                <a:solidFill>
                  <a:srgbClr val="024E94"/>
                </a:solidFill>
                <a:latin typeface="Arial Narrow" panose="020B0606020202030204" pitchFamily="34" charset="0"/>
                <a:sym typeface="Wingdings" panose="05000000000000000000" pitchFamily="2" charset="2"/>
              </a:rPr>
              <a:t></a:t>
            </a:r>
          </a:p>
        </p:txBody>
      </p:sp>
      <p:sp>
        <p:nvSpPr>
          <p:cNvPr id="3" name="Marcador de Posição do Número do Diapositivo 2"/>
          <p:cNvSpPr>
            <a:spLocks noGrp="1"/>
          </p:cNvSpPr>
          <p:nvPr>
            <p:ph type="sldNum" sz="quarter" idx="12"/>
          </p:nvPr>
        </p:nvSpPr>
        <p:spPr/>
        <p:txBody>
          <a:bodyPr/>
          <a:lstStyle/>
          <a:p>
            <a:fld id="{35BA1E5D-A24E-4249-ACDB-C6F8AD62BBF2}" type="slidenum">
              <a:rPr lang="pt-PT" smtClean="0"/>
              <a:t>24</a:t>
            </a:fld>
            <a:endParaRPr lang="pt-PT"/>
          </a:p>
        </p:txBody>
      </p:sp>
      <p:sp>
        <p:nvSpPr>
          <p:cNvPr id="10" name="Date Placeholder 3">
            <a:extLst>
              <a:ext uri="{FF2B5EF4-FFF2-40B4-BE49-F238E27FC236}">
                <a16:creationId xmlns:a16="http://schemas.microsoft.com/office/drawing/2014/main" id="{490E2B15-D1B5-184F-943B-C6A1652F9F18}"/>
              </a:ext>
            </a:extLst>
          </p:cNvPr>
          <p:cNvSpPr>
            <a:spLocks noGrp="1"/>
          </p:cNvSpPr>
          <p:nvPr>
            <p:ph type="dt" sz="half" idx="10"/>
          </p:nvPr>
        </p:nvSpPr>
        <p:spPr>
          <a:xfrm>
            <a:off x="838200" y="6356350"/>
            <a:ext cx="2743200" cy="365125"/>
          </a:xfrm>
        </p:spPr>
        <p:txBody>
          <a:bodyPr/>
          <a:lstStyle/>
          <a:p>
            <a:r>
              <a:rPr lang="en-US" dirty="0"/>
              <a:t>June 3, 2021</a:t>
            </a:r>
            <a:endParaRPr lang="de-AT" dirty="0"/>
          </a:p>
        </p:txBody>
      </p:sp>
      <p:sp>
        <p:nvSpPr>
          <p:cNvPr id="11" name="Footer Placeholder 4">
            <a:extLst>
              <a:ext uri="{FF2B5EF4-FFF2-40B4-BE49-F238E27FC236}">
                <a16:creationId xmlns:a16="http://schemas.microsoft.com/office/drawing/2014/main" id="{F0467794-E106-4D46-BCD6-796366BA9D06}"/>
              </a:ext>
            </a:extLst>
          </p:cNvPr>
          <p:cNvSpPr>
            <a:spLocks noGrp="1"/>
          </p:cNvSpPr>
          <p:nvPr>
            <p:ph type="ftr" sz="quarter" idx="11"/>
          </p:nvPr>
        </p:nvSpPr>
        <p:spPr>
          <a:xfrm>
            <a:off x="4038600" y="6356350"/>
            <a:ext cx="4114800" cy="365125"/>
          </a:xfrm>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Tree>
    <p:extLst>
      <p:ext uri="{BB962C8B-B14F-4D97-AF65-F5344CB8AC3E}">
        <p14:creationId xmlns:p14="http://schemas.microsoft.com/office/powerpoint/2010/main" val="2635363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25</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a:lnSpc>
                <a:spcPct val="170000"/>
              </a:lnSpc>
              <a:buClr>
                <a:srgbClr val="024E94"/>
              </a:buClr>
              <a:buSzPct val="100000"/>
            </a:pPr>
            <a:r>
              <a:rPr lang="it" sz="3200" b="1" dirty="0">
                <a:solidFill>
                  <a:srgbClr val="024E94"/>
                </a:solidFill>
                <a:latin typeface="Arial Narrow"/>
                <a:ea typeface="Arial Narrow"/>
                <a:cs typeface="Arial Narrow"/>
                <a:sym typeface="Arial Narrow"/>
              </a:rPr>
              <a:t>Currículo para o Curso de Formação</a:t>
            </a:r>
            <a:br>
              <a:rPr lang="it" sz="3200" b="1" dirty="0">
                <a:solidFill>
                  <a:srgbClr val="024E94"/>
                </a:solidFill>
                <a:latin typeface="Arial Narrow"/>
                <a:ea typeface="Arial Narrow"/>
                <a:cs typeface="Arial Narrow"/>
                <a:sym typeface="Arial Narrow"/>
              </a:rPr>
            </a:br>
            <a:r>
              <a:rPr lang="it" sz="3200" b="1" dirty="0">
                <a:solidFill>
                  <a:srgbClr val="024E94"/>
                </a:solidFill>
                <a:latin typeface="Arial Narrow"/>
                <a:ea typeface="Arial Narrow"/>
                <a:cs typeface="Arial Narrow"/>
                <a:sym typeface="Arial Narrow"/>
              </a:rPr>
              <a:t>“Autism Spectrum Disorder (ASD) Officer”</a:t>
            </a:r>
            <a:endParaRPr sz="700" dirty="0"/>
          </a:p>
          <a:p>
            <a:pPr algn="ctr">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a:lnSpc>
                <a:spcPct val="90000"/>
              </a:lnSpc>
              <a:buClr>
                <a:srgbClr val="024E94"/>
              </a:buClr>
              <a:buSzPct val="100000"/>
            </a:pPr>
            <a:r>
              <a:rPr lang="it" sz="2000" cap="small" dirty="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29606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3</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FF2CC"/>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it" sz="4000" b="1" dirty="0">
                <a:solidFill>
                  <a:schemeClr val="dk1"/>
                </a:solidFill>
                <a:latin typeface="Arial Narrow"/>
                <a:ea typeface="Arial Narrow"/>
                <a:cs typeface="Arial Narrow"/>
                <a:sym typeface="Arial Narrow"/>
              </a:rPr>
              <a:t>INÍCIO</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3172410" y="2971938"/>
            <a:ext cx="5327778" cy="3185561"/>
          </a:xfrm>
          <a:prstGeom prst="rect">
            <a:avLst/>
          </a:prstGeom>
          <a:solidFill>
            <a:srgbClr val="FFF2CC"/>
          </a:solidFill>
          <a:ln>
            <a:noFill/>
          </a:ln>
        </p:spPr>
        <p:txBody>
          <a:bodyPr spcFirstLastPara="1" wrap="square" lIns="121900" tIns="60933" rIns="121900" bIns="60933" anchor="ctr" anchorCtr="0">
            <a:noAutofit/>
          </a:bodyPr>
          <a:lstStyle/>
          <a:p>
            <a:pPr algn="ctr">
              <a:lnSpc>
                <a:spcPct val="150000"/>
              </a:lnSpc>
              <a:buClr>
                <a:schemeClr val="accent2">
                  <a:lumMod val="75000"/>
                </a:schemeClr>
              </a:buClr>
              <a:buSzPct val="102000"/>
            </a:pPr>
            <a:r>
              <a:rPr lang="de-AT" sz="2400" dirty="0">
                <a:latin typeface="Arial Narrow" panose="020B0606020202030204" pitchFamily="34" charset="0"/>
              </a:rPr>
              <a:t>Introdução (objetivo, conteúdos, resultados de aprendizagem, organização)</a:t>
            </a:r>
          </a:p>
          <a:p>
            <a:pPr algn="ctr">
              <a:lnSpc>
                <a:spcPct val="150000"/>
              </a:lnSpc>
              <a:buClr>
                <a:schemeClr val="accent2">
                  <a:lumMod val="75000"/>
                </a:schemeClr>
              </a:buClr>
              <a:buSzPct val="102000"/>
            </a:pPr>
            <a:r>
              <a:rPr lang="de-AT" sz="2400" dirty="0">
                <a:solidFill>
                  <a:prstClr val="black"/>
                </a:solidFill>
                <a:latin typeface="Arial Narrow" panose="020B0606020202030204" pitchFamily="34" charset="0"/>
              </a:rPr>
              <a:t>Atividade 1</a:t>
            </a:r>
            <a:endParaRPr lang="pt-PT" sz="24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1073345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a:r>
              <a:rPr lang="pt-PT" sz="4800" b="1" dirty="0">
                <a:solidFill>
                  <a:srgbClr val="000000"/>
                </a:solidFill>
                <a:latin typeface="Arial Narrow"/>
                <a:ea typeface="Arial Narrow"/>
                <a:cs typeface="Arial Narrow"/>
                <a:sym typeface="Arial Narrow"/>
              </a:rPr>
              <a:t>Objetivo</a:t>
            </a:r>
            <a:endParaRPr lang="pt-PT" sz="3600"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just" defTabSz="685800">
              <a:lnSpc>
                <a:spcPct val="150000"/>
              </a:lnSpc>
            </a:pPr>
            <a:r>
              <a:rPr lang="pt-PT" sz="2400" dirty="0">
                <a:solidFill>
                  <a:prstClr val="black"/>
                </a:solidFill>
                <a:latin typeface="Arial Narrow" panose="020B0606020202030204" pitchFamily="34" charset="0"/>
              </a:rPr>
              <a:t>O objetivo de qualquer formação é ser capaz de implementar na prática aquilo que foi aprendido. Isto significa que o principal objetivo deve ser transferir essas aprendizagens do campo da aprendizagem para o campo do funcionamento pessoal (para o seu local e contexto de trabalho). Num momento ou noutro pode ser necessário adaptar o que aprendeu até agora. Neste modulo, vão ser desenvolvidas, reunidas, e refletidas as adaptações que possam ser necessárias no seu local e contexto de trabalho</a:t>
            </a:r>
            <a:r>
              <a:rPr lang="en-US" sz="2400" dirty="0">
                <a:solidFill>
                  <a:prstClr val="black"/>
                </a:solidFill>
                <a:latin typeface="Arial Narrow" panose="020B0606020202030204" pitchFamily="34" charset="0"/>
              </a:rPr>
              <a:t>.</a:t>
            </a:r>
          </a:p>
        </p:txBody>
      </p:sp>
    </p:spTree>
    <p:extLst>
      <p:ext uri="{BB962C8B-B14F-4D97-AF65-F5344CB8AC3E}">
        <p14:creationId xmlns:p14="http://schemas.microsoft.com/office/powerpoint/2010/main" val="1191272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253331"/>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just" defTabSz="685800">
              <a:lnSpc>
                <a:spcPct val="150000"/>
              </a:lnSpc>
            </a:pPr>
            <a:r>
              <a:rPr lang="pt-PT" sz="2400" dirty="0">
                <a:solidFill>
                  <a:prstClr val="black"/>
                </a:solidFill>
                <a:latin typeface="Arial Narrow" panose="020B0606020202030204" pitchFamily="34" charset="0"/>
              </a:rPr>
              <a:t>A seção seguinte tem como objetivo principal fazer uma reflexão, primeiro, e uma aplicação prática do que aqui se ouviu e aprendeu, a seguir– bem como o desenvolvimento de estratégias coerentes para lidar com os desafios inerentes ao seu local de trabalho e às situações “típicas” do dia-a-dia nesse local</a:t>
            </a:r>
            <a:r>
              <a:rPr lang="en-US" sz="2400" dirty="0">
                <a:solidFill>
                  <a:prstClr val="black"/>
                </a:solidFill>
                <a:latin typeface="Arial Narrow" panose="020B0606020202030204" pitchFamily="34" charset="0"/>
              </a:rPr>
              <a:t>.</a:t>
            </a:r>
          </a:p>
        </p:txBody>
      </p:sp>
    </p:spTree>
    <p:extLst>
      <p:ext uri="{BB962C8B-B14F-4D97-AF65-F5344CB8AC3E}">
        <p14:creationId xmlns:p14="http://schemas.microsoft.com/office/powerpoint/2010/main" val="407867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253331"/>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just" defTabSz="685800">
              <a:lnSpc>
                <a:spcPct val="150000"/>
              </a:lnSpc>
            </a:pPr>
            <a:r>
              <a:rPr lang="pt-PT" sz="2400" dirty="0">
                <a:solidFill>
                  <a:prstClr val="black"/>
                </a:solidFill>
                <a:latin typeface="Arial Narrow" panose="020B0606020202030204" pitchFamily="34" charset="0"/>
              </a:rPr>
              <a:t>O Módulo 7 é intencionalmente concebido como uma unidade muito ativa – na verdade, uma unidade muito interativa. Os processos de reflexão devem ser estimulados e promovidos num exercício equilibrado e orientado para os objetivos de tudo aquilo que foi aprendido e assimilado até agora neste curso. Vai ser dada importância à relevância prática – incluindo todos os requisitos e condições especiais dos contextos profissionais concretos, para, em última instância e de forma prática, adquirir conhecimento que possa ser usado no seu sentido pleno (ver </a:t>
            </a:r>
            <a:r>
              <a:rPr lang="pt-PT" sz="2400" dirty="0" err="1">
                <a:solidFill>
                  <a:prstClr val="black"/>
                </a:solidFill>
                <a:latin typeface="Arial Narrow" panose="020B0606020202030204" pitchFamily="34" charset="0"/>
              </a:rPr>
              <a:t>Gessler</a:t>
            </a:r>
            <a:r>
              <a:rPr lang="pt-PT" sz="2400" dirty="0">
                <a:solidFill>
                  <a:prstClr val="black"/>
                </a:solidFill>
                <a:latin typeface="Arial Narrow" panose="020B0606020202030204" pitchFamily="34" charset="0"/>
              </a:rPr>
              <a:t>, 2012).</a:t>
            </a:r>
          </a:p>
        </p:txBody>
      </p:sp>
    </p:spTree>
    <p:extLst>
      <p:ext uri="{BB962C8B-B14F-4D97-AF65-F5344CB8AC3E}">
        <p14:creationId xmlns:p14="http://schemas.microsoft.com/office/powerpoint/2010/main" val="2726111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7</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2923095" cy="1009651"/>
          </a:xfrm>
          <a:prstGeom prst="rect">
            <a:avLst/>
          </a:prstGeom>
          <a:solidFill>
            <a:srgbClr val="FFF2CC"/>
          </a:solidFill>
          <a:ln>
            <a:noFill/>
          </a:ln>
        </p:spPr>
        <p:txBody>
          <a:bodyPr spcFirstLastPara="1" wrap="square" lIns="121900" tIns="60933" rIns="121900" bIns="60933" anchor="ctr" anchorCtr="0">
            <a:noAutofit/>
          </a:bodyPr>
          <a:lstStyle/>
          <a:p>
            <a:pPr algn="ctr"/>
            <a:r>
              <a:rPr lang="pt-PT" sz="4800" b="1" dirty="0">
                <a:solidFill>
                  <a:srgbClr val="000000"/>
                </a:solidFill>
                <a:latin typeface="Arial Narrow"/>
                <a:ea typeface="Arial Narrow"/>
                <a:cs typeface="Arial Narrow"/>
                <a:sym typeface="Arial Narrow"/>
              </a:rPr>
              <a:t>Conteúdos</a:t>
            </a:r>
            <a:endParaRPr lang="pt-PT" sz="3600"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r>
              <a:rPr lang="pt-PT" sz="3200" b="1" dirty="0">
                <a:solidFill>
                  <a:prstClr val="black"/>
                </a:solidFill>
                <a:latin typeface="Arial Narrow" panose="020B0606020202030204" pitchFamily="34" charset="0"/>
              </a:rPr>
              <a:t>Módulo 7: Adaptações para serviços públicos</a:t>
            </a:r>
          </a:p>
          <a:p>
            <a:pPr lvl="1" algn="ctr"/>
            <a:endParaRPr lang="pt-PT" sz="2800" b="1" dirty="0">
              <a:latin typeface="Arial" panose="020B0604020202020204" pitchFamily="34" charset="0"/>
              <a:cs typeface="Arial" panose="020B0604020202020204" pitchFamily="34" charset="0"/>
            </a:endParaRPr>
          </a:p>
          <a:p>
            <a:pPr marL="742950" lvl="1" indent="-285750">
              <a:lnSpc>
                <a:spcPct val="150000"/>
              </a:lnSpc>
              <a:buFont typeface="Arial" panose="020B0604020202020204" pitchFamily="34" charset="0"/>
              <a:buChar char="•"/>
            </a:pPr>
            <a:r>
              <a:rPr lang="pt-PT" sz="2400" dirty="0">
                <a:solidFill>
                  <a:prstClr val="black"/>
                </a:solidFill>
                <a:latin typeface="Arial Narrow" panose="020B0606020202030204" pitchFamily="34" charset="0"/>
              </a:rPr>
              <a:t>Reflexão sobre as adaptações e sua conceção</a:t>
            </a:r>
          </a:p>
          <a:p>
            <a:pPr marL="742950" lvl="1" indent="-285750">
              <a:lnSpc>
                <a:spcPct val="150000"/>
              </a:lnSpc>
              <a:buFont typeface="Arial" panose="020B0604020202020204" pitchFamily="34" charset="0"/>
              <a:buChar char="•"/>
            </a:pPr>
            <a:r>
              <a:rPr lang="pt-PT" sz="2400" dirty="0">
                <a:solidFill>
                  <a:prstClr val="black"/>
                </a:solidFill>
                <a:latin typeface="Arial Narrow" panose="020B0606020202030204" pitchFamily="34" charset="0"/>
              </a:rPr>
              <a:t>Apresentação do estudo de caso que foi desenvolvido pelos participantes com adaptações ao seu contexto profissional</a:t>
            </a:r>
          </a:p>
          <a:p>
            <a:pPr marL="742950" lvl="1" indent="-285750">
              <a:lnSpc>
                <a:spcPct val="150000"/>
              </a:lnSpc>
              <a:buFont typeface="Arial" panose="020B0604020202020204" pitchFamily="34" charset="0"/>
              <a:buChar char="•"/>
            </a:pPr>
            <a:endParaRPr lang="pt-PT" sz="24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2494515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8</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6260185" cy="1009651"/>
          </a:xfrm>
          <a:prstGeom prst="rect">
            <a:avLst/>
          </a:prstGeom>
          <a:solidFill>
            <a:srgbClr val="FFF2CC"/>
          </a:solidFill>
          <a:ln>
            <a:noFill/>
          </a:ln>
        </p:spPr>
        <p:txBody>
          <a:bodyPr spcFirstLastPara="1" wrap="square" lIns="121900" tIns="60933" rIns="121900" bIns="60933" anchor="ctr" anchorCtr="0">
            <a:noAutofit/>
          </a:bodyPr>
          <a:lstStyle/>
          <a:p>
            <a:pPr>
              <a:buClr>
                <a:srgbClr val="C00000"/>
              </a:buClr>
            </a:pPr>
            <a:r>
              <a:rPr lang="pt-PT" sz="4000" b="1" dirty="0">
                <a:solidFill>
                  <a:prstClr val="black"/>
                </a:solidFill>
                <a:latin typeface="Arial Narrow" panose="020B0606020202030204" pitchFamily="34" charset="0"/>
              </a:rPr>
              <a:t>Resultados de Aprendizagem</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a:r>
              <a:rPr lang="pt-PT" sz="3200" b="1" dirty="0">
                <a:solidFill>
                  <a:prstClr val="black"/>
                </a:solidFill>
                <a:latin typeface="Arial Narrow" panose="020B0606020202030204" pitchFamily="34" charset="0"/>
              </a:rPr>
              <a:t>Módulo 7: Adaptações para os serviços públicos</a:t>
            </a:r>
          </a:p>
          <a:p>
            <a:pPr lvl="1" algn="ctr"/>
            <a:endParaRPr lang="pt-PT" dirty="0">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pt-PT" sz="2800" dirty="0">
                <a:solidFill>
                  <a:prstClr val="black"/>
                </a:solidFill>
                <a:latin typeface="Arial Narrow" panose="020B0606020202030204" pitchFamily="34" charset="0"/>
              </a:rPr>
              <a:t>Resumir e refletir sobre o conteúdo dos módulos anteriores </a:t>
            </a:r>
          </a:p>
          <a:p>
            <a:pPr marL="285750" indent="-285750">
              <a:lnSpc>
                <a:spcPct val="150000"/>
              </a:lnSpc>
              <a:buFont typeface="Arial" panose="020B0604020202020204" pitchFamily="34" charset="0"/>
              <a:buChar char="•"/>
            </a:pPr>
            <a:r>
              <a:rPr lang="pt-PT" sz="2800" dirty="0">
                <a:solidFill>
                  <a:prstClr val="black"/>
                </a:solidFill>
                <a:latin typeface="Arial Narrow" panose="020B0606020202030204" pitchFamily="34" charset="0"/>
              </a:rPr>
              <a:t>Desenvolver adaptações úteis para diversos serviços públicos  </a:t>
            </a:r>
          </a:p>
          <a:p>
            <a:pPr marL="285750" indent="-285750">
              <a:lnSpc>
                <a:spcPct val="150000"/>
              </a:lnSpc>
              <a:buFont typeface="Arial" panose="020B0604020202020204" pitchFamily="34" charset="0"/>
              <a:buChar char="•"/>
            </a:pPr>
            <a:r>
              <a:rPr lang="pt-PT" sz="2800" dirty="0">
                <a:solidFill>
                  <a:prstClr val="black"/>
                </a:solidFill>
                <a:latin typeface="Arial Narrow" panose="020B0606020202030204" pitchFamily="34" charset="0"/>
              </a:rPr>
              <a:t>Criar um plano de implementação para o contexto profissional de cada participante</a:t>
            </a:r>
          </a:p>
        </p:txBody>
      </p:sp>
    </p:spTree>
    <p:extLst>
      <p:ext uri="{BB962C8B-B14F-4D97-AF65-F5344CB8AC3E}">
        <p14:creationId xmlns:p14="http://schemas.microsoft.com/office/powerpoint/2010/main" val="625471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pt-PT" dirty="0">
                <a:solidFill>
                  <a:prstClr val="black"/>
                </a:solidFill>
                <a:ea typeface="Times New Roman" panose="02020603050405020304" pitchFamily="18" charset="0"/>
              </a:rPr>
              <a:t>O apoio da Comissão Europeia à produção desta publicação não constitui um aval aos seus conteúdos, que refletem apenas os pontos de vista dos seus autores, e a Comissão não pode ser responsabilizada pelo uso que possa ser feito da informação nela contida.</a:t>
            </a:r>
            <a:endParaRPr lang="pt-PT" dirty="0">
              <a:solidFill>
                <a:prstClr val="black"/>
              </a:solidFill>
            </a:endParaRP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9</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836817" cy="1009651"/>
          </a:xfrm>
          <a:prstGeom prst="rect">
            <a:avLst/>
          </a:prstGeom>
          <a:solidFill>
            <a:srgbClr val="FFF2CC"/>
          </a:solidFill>
          <a:ln>
            <a:noFill/>
          </a:ln>
        </p:spPr>
        <p:txBody>
          <a:bodyPr spcFirstLastPara="1" wrap="square" lIns="121900" tIns="60933" rIns="121900" bIns="60933" anchor="ctr" anchorCtr="0">
            <a:noAutofit/>
          </a:bodyPr>
          <a:lstStyle/>
          <a:p>
            <a:pPr>
              <a:buClr>
                <a:srgbClr val="C00000"/>
              </a:buClr>
            </a:pPr>
            <a:r>
              <a:rPr lang="pt-PT" sz="4000" b="1" dirty="0">
                <a:latin typeface="Arial Narrow" panose="020B0606020202030204" pitchFamily="34" charset="0"/>
              </a:rPr>
              <a:t>Organização</a:t>
            </a:r>
            <a:r>
              <a:rPr lang="en-US" sz="40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endParaRPr lang="en-US" sz="3200" b="1" dirty="0">
              <a:solidFill>
                <a:prstClr val="black"/>
              </a:solidFill>
              <a:latin typeface="Arial Narrow" panose="020B0606020202030204" pitchFamily="34" charset="0"/>
            </a:endParaRPr>
          </a:p>
          <a:p>
            <a:pPr algn="ctr"/>
            <a:r>
              <a:rPr lang="pt-PT" sz="3200" b="1" dirty="0">
                <a:solidFill>
                  <a:prstClr val="black"/>
                </a:solidFill>
                <a:latin typeface="Arial Narrow" panose="020B0606020202030204" pitchFamily="34" charset="0"/>
              </a:rPr>
              <a:t>Módulo 7</a:t>
            </a:r>
            <a:r>
              <a:rPr lang="en-US" sz="3200" b="1" dirty="0">
                <a:solidFill>
                  <a:prstClr val="black"/>
                </a:solidFill>
                <a:latin typeface="Arial Narrow" panose="020B0606020202030204" pitchFamily="34" charset="0"/>
              </a:rPr>
              <a:t>: </a:t>
            </a:r>
            <a:r>
              <a:rPr lang="pt-PT" sz="3200" b="1" dirty="0">
                <a:solidFill>
                  <a:prstClr val="black"/>
                </a:solidFill>
                <a:latin typeface="Arial Narrow" panose="020B0606020202030204" pitchFamily="34" charset="0"/>
              </a:rPr>
              <a:t>Adaptações para serviços públicos</a:t>
            </a:r>
            <a:endParaRPr lang="en-US" sz="3200" b="1" dirty="0">
              <a:solidFill>
                <a:prstClr val="black"/>
              </a:solidFill>
              <a:latin typeface="Arial Narrow" panose="020B0606020202030204" pitchFamily="34" charset="0"/>
            </a:endParaRPr>
          </a:p>
          <a:p>
            <a:pPr algn="ctr"/>
            <a:endParaRPr lang="en-US" sz="3200" b="1" dirty="0">
              <a:latin typeface="Arial Narrow" panose="020B0606020202030204" pitchFamily="34" charset="0"/>
            </a:endParaRPr>
          </a:p>
          <a:p>
            <a:pPr algn="just">
              <a:lnSpc>
                <a:spcPct val="150000"/>
              </a:lnSpc>
            </a:pPr>
            <a:r>
              <a:rPr lang="pt-PT" sz="3200" b="1" dirty="0">
                <a:latin typeface="Arial Narrow" panose="020B0606020202030204" pitchFamily="34" charset="0"/>
              </a:rPr>
              <a:t>Tempo previsto para a realização do módulo: </a:t>
            </a:r>
            <a:r>
              <a:rPr lang="pt-PT" sz="3200" dirty="0">
                <a:latin typeface="Arial Narrow" panose="020B0606020202030204" pitchFamily="34" charset="0"/>
              </a:rPr>
              <a:t>3 horas</a:t>
            </a:r>
            <a:endParaRPr lang="pt-PT" sz="3200" b="1" dirty="0">
              <a:latin typeface="Arial Narrow" panose="020B0606020202030204" pitchFamily="34" charset="0"/>
            </a:endParaRPr>
          </a:p>
          <a:p>
            <a:pPr algn="just">
              <a:lnSpc>
                <a:spcPct val="150000"/>
              </a:lnSpc>
            </a:pPr>
            <a:r>
              <a:rPr lang="pt-PT" sz="3200" b="1" dirty="0">
                <a:latin typeface="Arial Narrow" panose="020B0606020202030204" pitchFamily="34" charset="0"/>
              </a:rPr>
              <a:t>Intervalo: </a:t>
            </a:r>
            <a:r>
              <a:rPr lang="pt-PT" sz="3200" dirty="0">
                <a:latin typeface="Arial Narrow" panose="020B0606020202030204" pitchFamily="34" charset="0"/>
              </a:rPr>
              <a:t>30 minutos ou duas pausas de 10-15 minutes cada</a:t>
            </a:r>
          </a:p>
          <a:p>
            <a:pPr algn="just">
              <a:lnSpc>
                <a:spcPct val="150000"/>
              </a:lnSpc>
            </a:pPr>
            <a:endParaRPr lang="en-US" sz="32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2573095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2240</TotalTime>
  <Words>2613</Words>
  <Application>Microsoft Macintosh PowerPoint</Application>
  <PresentationFormat>Widescreen</PresentationFormat>
  <Paragraphs>207</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Arial Narrow</vt:lpstr>
      <vt:lpstr>Calibri</vt:lpstr>
      <vt:lpstr>Calibri Light</vt:lpstr>
      <vt:lpstr>Symbol</vt:lpstr>
      <vt:lpstr>Office Theme</vt:lpstr>
      <vt:lpstr>Currículo para o Curso de Formação “Autism Spectrum Disorder (ASD) Officer”  https://www.autrain.eu/pt/curriculo/</vt:lpstr>
      <vt:lpstr>Módulo 7: Adaptações para serviços públicos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Currículo para o Curso de Formação “Autism Spectrum Disorder (ASD) Officer”  https://www.autrain.eu/pt/curriculo/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Koller Jasmin</dc:creator>
  <cp:lastModifiedBy>Koller Jasmin</cp:lastModifiedBy>
  <cp:revision>27</cp:revision>
  <dcterms:created xsi:type="dcterms:W3CDTF">2021-06-03T08:33:53Z</dcterms:created>
  <dcterms:modified xsi:type="dcterms:W3CDTF">2021-07-28T10:09:22Z</dcterms:modified>
</cp:coreProperties>
</file>