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334" r:id="rId2"/>
    <p:sldId id="336" r:id="rId3"/>
    <p:sldId id="306" r:id="rId4"/>
    <p:sldId id="335" r:id="rId5"/>
    <p:sldId id="337" r:id="rId6"/>
    <p:sldId id="338" r:id="rId7"/>
    <p:sldId id="339" r:id="rId8"/>
    <p:sldId id="340" r:id="rId9"/>
    <p:sldId id="341" r:id="rId10"/>
    <p:sldId id="342" r:id="rId11"/>
    <p:sldId id="343" r:id="rId12"/>
    <p:sldId id="344" r:id="rId13"/>
    <p:sldId id="345" r:id="rId14"/>
    <p:sldId id="346" r:id="rId15"/>
    <p:sldId id="299" r:id="rId16"/>
    <p:sldId id="347" r:id="rId17"/>
    <p:sldId id="348" r:id="rId18"/>
    <p:sldId id="349" r:id="rId19"/>
    <p:sldId id="350" r:id="rId20"/>
    <p:sldId id="351" r:id="rId21"/>
    <p:sldId id="352" r:id="rId22"/>
    <p:sldId id="353" r:id="rId23"/>
    <p:sldId id="354" r:id="rId24"/>
    <p:sldId id="314" r:id="rId25"/>
    <p:sldId id="355" r:id="rId26"/>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AD9"/>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C58E3B-8518-44CF-B23F-62A51329D3CD}" v="100" dt="2021-07-09T14:45:21.3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30"/>
    <p:restoredTop sz="94718"/>
  </p:normalViewPr>
  <p:slideViewPr>
    <p:cSldViewPr snapToGrid="0" snapToObjects="1">
      <p:cViewPr varScale="1">
        <p:scale>
          <a:sx n="112" d="100"/>
          <a:sy n="112" d="100"/>
        </p:scale>
        <p:origin x="80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ão Almeida" userId="459536e26e8770a4" providerId="LiveId" clId="{2FC58E3B-8518-44CF-B23F-62A51329D3CD}"/>
    <pc:docChg chg="undo custSel modSld">
      <pc:chgData name="João Almeida" userId="459536e26e8770a4" providerId="LiveId" clId="{2FC58E3B-8518-44CF-B23F-62A51329D3CD}" dt="2021-07-09T22:00:39.008" v="4507" actId="20577"/>
      <pc:docMkLst>
        <pc:docMk/>
      </pc:docMkLst>
      <pc:sldChg chg="modSp mod">
        <pc:chgData name="João Almeida" userId="459536e26e8770a4" providerId="LiveId" clId="{2FC58E3B-8518-44CF-B23F-62A51329D3CD}" dt="2021-07-08T23:19:38.834" v="2566" actId="20577"/>
        <pc:sldMkLst>
          <pc:docMk/>
          <pc:sldMk cId="2092730677" sldId="299"/>
        </pc:sldMkLst>
        <pc:spChg chg="mod">
          <ac:chgData name="João Almeida" userId="459536e26e8770a4" providerId="LiveId" clId="{2FC58E3B-8518-44CF-B23F-62A51329D3CD}" dt="2021-07-08T23:19:38.834" v="2566" actId="20577"/>
          <ac:spMkLst>
            <pc:docMk/>
            <pc:sldMk cId="2092730677" sldId="299"/>
            <ac:spMk id="15" creationId="{00000000-0000-0000-0000-000000000000}"/>
          </ac:spMkLst>
        </pc:spChg>
      </pc:sldChg>
      <pc:sldChg chg="modSp mod">
        <pc:chgData name="João Almeida" userId="459536e26e8770a4" providerId="LiveId" clId="{2FC58E3B-8518-44CF-B23F-62A51329D3CD}" dt="2021-07-08T23:05:26.967" v="2000" actId="6549"/>
        <pc:sldMkLst>
          <pc:docMk/>
          <pc:sldMk cId="1073345370" sldId="306"/>
        </pc:sldMkLst>
        <pc:spChg chg="mod">
          <ac:chgData name="João Almeida" userId="459536e26e8770a4" providerId="LiveId" clId="{2FC58E3B-8518-44CF-B23F-62A51329D3CD}" dt="2021-07-08T23:05:26.967" v="2000" actId="6549"/>
          <ac:spMkLst>
            <pc:docMk/>
            <pc:sldMk cId="1073345370" sldId="306"/>
            <ac:spMk id="12" creationId="{C2C82930-6332-F94C-82D1-60B6BD0BD1D5}"/>
          </ac:spMkLst>
        </pc:spChg>
      </pc:sldChg>
      <pc:sldChg chg="modSp mod">
        <pc:chgData name="João Almeida" userId="459536e26e8770a4" providerId="LiveId" clId="{2FC58E3B-8518-44CF-B23F-62A51329D3CD}" dt="2021-07-08T23:51:10.057" v="4310" actId="20577"/>
        <pc:sldMkLst>
          <pc:docMk/>
          <pc:sldMk cId="2635363475" sldId="314"/>
        </pc:sldMkLst>
        <pc:spChg chg="mod">
          <ac:chgData name="João Almeida" userId="459536e26e8770a4" providerId="LiveId" clId="{2FC58E3B-8518-44CF-B23F-62A51329D3CD}" dt="2021-07-08T23:51:10.057" v="4310" actId="20577"/>
          <ac:spMkLst>
            <pc:docMk/>
            <pc:sldMk cId="2635363475" sldId="314"/>
            <ac:spMk id="2" creationId="{00000000-0000-0000-0000-000000000000}"/>
          </ac:spMkLst>
        </pc:spChg>
      </pc:sldChg>
      <pc:sldChg chg="modSp mod">
        <pc:chgData name="João Almeida" userId="459536e26e8770a4" providerId="LiveId" clId="{2FC58E3B-8518-44CF-B23F-62A51329D3CD}" dt="2021-07-09T21:56:04.803" v="4463" actId="6549"/>
        <pc:sldMkLst>
          <pc:docMk/>
          <pc:sldMk cId="1191272999" sldId="335"/>
        </pc:sldMkLst>
        <pc:spChg chg="mod">
          <ac:chgData name="João Almeida" userId="459536e26e8770a4" providerId="LiveId" clId="{2FC58E3B-8518-44CF-B23F-62A51329D3CD}" dt="2021-07-09T21:56:04.803" v="4463" actId="6549"/>
          <ac:spMkLst>
            <pc:docMk/>
            <pc:sldMk cId="1191272999" sldId="335"/>
            <ac:spMk id="8" creationId="{20FCD049-3731-324D-B2E7-AF5E905F3735}"/>
          </ac:spMkLst>
        </pc:spChg>
      </pc:sldChg>
      <pc:sldChg chg="modSp mod">
        <pc:chgData name="João Almeida" userId="459536e26e8770a4" providerId="LiveId" clId="{2FC58E3B-8518-44CF-B23F-62A51329D3CD}" dt="2021-07-09T21:55:26.171" v="4453" actId="20577"/>
        <pc:sldMkLst>
          <pc:docMk/>
          <pc:sldMk cId="463653654" sldId="336"/>
        </pc:sldMkLst>
        <pc:spChg chg="mod">
          <ac:chgData name="João Almeida" userId="459536e26e8770a4" providerId="LiveId" clId="{2FC58E3B-8518-44CF-B23F-62A51329D3CD}" dt="2021-07-09T21:55:26.171" v="4453" actId="20577"/>
          <ac:spMkLst>
            <pc:docMk/>
            <pc:sldMk cId="463653654" sldId="336"/>
            <ac:spMk id="7" creationId="{10578B7F-A3DA-3340-BED7-F6F49636EF47}"/>
          </ac:spMkLst>
        </pc:spChg>
      </pc:sldChg>
      <pc:sldChg chg="modSp mod">
        <pc:chgData name="João Almeida" userId="459536e26e8770a4" providerId="LiveId" clId="{2FC58E3B-8518-44CF-B23F-62A51329D3CD}" dt="2021-07-09T21:56:25.192" v="4468" actId="20577"/>
        <pc:sldMkLst>
          <pc:docMk/>
          <pc:sldMk cId="3336098647" sldId="337"/>
        </pc:sldMkLst>
        <pc:spChg chg="mod">
          <ac:chgData name="João Almeida" userId="459536e26e8770a4" providerId="LiveId" clId="{2FC58E3B-8518-44CF-B23F-62A51329D3CD}" dt="2021-07-08T22:30:18.481" v="102"/>
          <ac:spMkLst>
            <pc:docMk/>
            <pc:sldMk cId="3336098647" sldId="337"/>
            <ac:spMk id="5" creationId="{994612C7-4A4B-9C44-8F2E-21721F9238BA}"/>
          </ac:spMkLst>
        </pc:spChg>
        <pc:spChg chg="mod">
          <ac:chgData name="João Almeida" userId="459536e26e8770a4" providerId="LiveId" clId="{2FC58E3B-8518-44CF-B23F-62A51329D3CD}" dt="2021-07-08T22:29:12.387" v="7" actId="14100"/>
          <ac:spMkLst>
            <pc:docMk/>
            <pc:sldMk cId="3336098647" sldId="337"/>
            <ac:spMk id="7" creationId="{CDB88214-0CC1-264B-A2A6-4D53AE51E3CC}"/>
          </ac:spMkLst>
        </pc:spChg>
        <pc:spChg chg="mod">
          <ac:chgData name="João Almeida" userId="459536e26e8770a4" providerId="LiveId" clId="{2FC58E3B-8518-44CF-B23F-62A51329D3CD}" dt="2021-07-09T21:56:25.192" v="4468" actId="20577"/>
          <ac:spMkLst>
            <pc:docMk/>
            <pc:sldMk cId="3336098647" sldId="337"/>
            <ac:spMk id="8" creationId="{20FCD049-3731-324D-B2E7-AF5E905F3735}"/>
          </ac:spMkLst>
        </pc:spChg>
      </pc:sldChg>
      <pc:sldChg chg="modSp mod">
        <pc:chgData name="João Almeida" userId="459536e26e8770a4" providerId="LiveId" clId="{2FC58E3B-8518-44CF-B23F-62A51329D3CD}" dt="2021-07-09T21:56:41.642" v="4473" actId="20577"/>
        <pc:sldMkLst>
          <pc:docMk/>
          <pc:sldMk cId="625471938" sldId="338"/>
        </pc:sldMkLst>
        <pc:spChg chg="mod">
          <ac:chgData name="João Almeida" userId="459536e26e8770a4" providerId="LiveId" clId="{2FC58E3B-8518-44CF-B23F-62A51329D3CD}" dt="2021-07-08T22:39:50.363" v="650"/>
          <ac:spMkLst>
            <pc:docMk/>
            <pc:sldMk cId="625471938" sldId="338"/>
            <ac:spMk id="5" creationId="{994612C7-4A4B-9C44-8F2E-21721F9238BA}"/>
          </ac:spMkLst>
        </pc:spChg>
        <pc:spChg chg="mod">
          <ac:chgData name="João Almeida" userId="459536e26e8770a4" providerId="LiveId" clId="{2FC58E3B-8518-44CF-B23F-62A51329D3CD}" dt="2021-07-08T22:39:53.467" v="651" actId="20577"/>
          <ac:spMkLst>
            <pc:docMk/>
            <pc:sldMk cId="625471938" sldId="338"/>
            <ac:spMk id="7" creationId="{CDB88214-0CC1-264B-A2A6-4D53AE51E3CC}"/>
          </ac:spMkLst>
        </pc:spChg>
        <pc:spChg chg="mod">
          <ac:chgData name="João Almeida" userId="459536e26e8770a4" providerId="LiveId" clId="{2FC58E3B-8518-44CF-B23F-62A51329D3CD}" dt="2021-07-09T21:56:41.642" v="4473" actId="20577"/>
          <ac:spMkLst>
            <pc:docMk/>
            <pc:sldMk cId="625471938" sldId="338"/>
            <ac:spMk id="8" creationId="{20FCD049-3731-324D-B2E7-AF5E905F3735}"/>
          </ac:spMkLst>
        </pc:spChg>
      </pc:sldChg>
      <pc:sldChg chg="modSp mod">
        <pc:chgData name="João Almeida" userId="459536e26e8770a4" providerId="LiveId" clId="{2FC58E3B-8518-44CF-B23F-62A51329D3CD}" dt="2021-07-09T21:58:19.893" v="4478" actId="20577"/>
        <pc:sldMkLst>
          <pc:docMk/>
          <pc:sldMk cId="2573095677" sldId="339"/>
        </pc:sldMkLst>
        <pc:spChg chg="mod">
          <ac:chgData name="João Almeida" userId="459536e26e8770a4" providerId="LiveId" clId="{2FC58E3B-8518-44CF-B23F-62A51329D3CD}" dt="2021-07-08T22:39:59.920" v="652"/>
          <ac:spMkLst>
            <pc:docMk/>
            <pc:sldMk cId="2573095677" sldId="339"/>
            <ac:spMk id="5" creationId="{994612C7-4A4B-9C44-8F2E-21721F9238BA}"/>
          </ac:spMkLst>
        </pc:spChg>
        <pc:spChg chg="mod">
          <ac:chgData name="João Almeida" userId="459536e26e8770a4" providerId="LiveId" clId="{2FC58E3B-8518-44CF-B23F-62A51329D3CD}" dt="2021-07-08T22:40:08.879" v="665" actId="20577"/>
          <ac:spMkLst>
            <pc:docMk/>
            <pc:sldMk cId="2573095677" sldId="339"/>
            <ac:spMk id="7" creationId="{CDB88214-0CC1-264B-A2A6-4D53AE51E3CC}"/>
          </ac:spMkLst>
        </pc:spChg>
        <pc:spChg chg="mod">
          <ac:chgData name="João Almeida" userId="459536e26e8770a4" providerId="LiveId" clId="{2FC58E3B-8518-44CF-B23F-62A51329D3CD}" dt="2021-07-09T21:58:19.893" v="4478" actId="20577"/>
          <ac:spMkLst>
            <pc:docMk/>
            <pc:sldMk cId="2573095677" sldId="339"/>
            <ac:spMk id="8" creationId="{20FCD049-3731-324D-B2E7-AF5E905F3735}"/>
          </ac:spMkLst>
        </pc:spChg>
      </pc:sldChg>
      <pc:sldChg chg="modSp mod">
        <pc:chgData name="João Almeida" userId="459536e26e8770a4" providerId="LiveId" clId="{2FC58E3B-8518-44CF-B23F-62A51329D3CD}" dt="2021-07-08T23:22:17.763" v="2711" actId="20577"/>
        <pc:sldMkLst>
          <pc:docMk/>
          <pc:sldMk cId="178552687" sldId="340"/>
        </pc:sldMkLst>
        <pc:spChg chg="mod">
          <ac:chgData name="João Almeida" userId="459536e26e8770a4" providerId="LiveId" clId="{2FC58E3B-8518-44CF-B23F-62A51329D3CD}" dt="2021-07-08T22:46:05.460" v="1142"/>
          <ac:spMkLst>
            <pc:docMk/>
            <pc:sldMk cId="178552687" sldId="340"/>
            <ac:spMk id="5" creationId="{994612C7-4A4B-9C44-8F2E-21721F9238BA}"/>
          </ac:spMkLst>
        </pc:spChg>
        <pc:spChg chg="mod">
          <ac:chgData name="João Almeida" userId="459536e26e8770a4" providerId="LiveId" clId="{2FC58E3B-8518-44CF-B23F-62A51329D3CD}" dt="2021-07-08T22:41:43.733" v="771" actId="20577"/>
          <ac:spMkLst>
            <pc:docMk/>
            <pc:sldMk cId="178552687" sldId="340"/>
            <ac:spMk id="7" creationId="{CDB88214-0CC1-264B-A2A6-4D53AE51E3CC}"/>
          </ac:spMkLst>
        </pc:spChg>
        <pc:graphicFrameChg chg="modGraphic">
          <ac:chgData name="João Almeida" userId="459536e26e8770a4" providerId="LiveId" clId="{2FC58E3B-8518-44CF-B23F-62A51329D3CD}" dt="2021-07-08T23:22:17.763" v="2711" actId="20577"/>
          <ac:graphicFrameMkLst>
            <pc:docMk/>
            <pc:sldMk cId="178552687" sldId="340"/>
            <ac:graphicFrameMk id="9" creationId="{4791D3D8-42DE-0645-8D02-BBE3B99E6F0B}"/>
          </ac:graphicFrameMkLst>
        </pc:graphicFrameChg>
      </pc:sldChg>
      <pc:sldChg chg="addSp modSp mod">
        <pc:chgData name="João Almeida" userId="459536e26e8770a4" providerId="LiveId" clId="{2FC58E3B-8518-44CF-B23F-62A51329D3CD}" dt="2021-07-08T23:03:29.090" v="1961"/>
        <pc:sldMkLst>
          <pc:docMk/>
          <pc:sldMk cId="464055459" sldId="341"/>
        </pc:sldMkLst>
        <pc:spChg chg="mod">
          <ac:chgData name="João Almeida" userId="459536e26e8770a4" providerId="LiveId" clId="{2FC58E3B-8518-44CF-B23F-62A51329D3CD}" dt="2021-07-08T23:03:29.090" v="1961"/>
          <ac:spMkLst>
            <pc:docMk/>
            <pc:sldMk cId="464055459" sldId="341"/>
            <ac:spMk id="5" creationId="{994612C7-4A4B-9C44-8F2E-21721F9238BA}"/>
          </ac:spMkLst>
        </pc:spChg>
        <pc:spChg chg="mod">
          <ac:chgData name="João Almeida" userId="459536e26e8770a4" providerId="LiveId" clId="{2FC58E3B-8518-44CF-B23F-62A51329D3CD}" dt="2021-07-08T22:48:55.789" v="1200" actId="6549"/>
          <ac:spMkLst>
            <pc:docMk/>
            <pc:sldMk cId="464055459" sldId="341"/>
            <ac:spMk id="7" creationId="{CDB88214-0CC1-264B-A2A6-4D53AE51E3CC}"/>
          </ac:spMkLst>
        </pc:spChg>
        <pc:spChg chg="mod">
          <ac:chgData name="João Almeida" userId="459536e26e8770a4" providerId="LiveId" clId="{2FC58E3B-8518-44CF-B23F-62A51329D3CD}" dt="2021-07-08T22:56:06.058" v="1635" actId="20577"/>
          <ac:spMkLst>
            <pc:docMk/>
            <pc:sldMk cId="464055459" sldId="341"/>
            <ac:spMk id="8" creationId="{20FCD049-3731-324D-B2E7-AF5E905F3735}"/>
          </ac:spMkLst>
        </pc:spChg>
        <pc:spChg chg="mod">
          <ac:chgData name="João Almeida" userId="459536e26e8770a4" providerId="LiveId" clId="{2FC58E3B-8518-44CF-B23F-62A51329D3CD}" dt="2021-07-08T23:03:12.450" v="1960" actId="20577"/>
          <ac:spMkLst>
            <pc:docMk/>
            <pc:sldMk cId="464055459" sldId="341"/>
            <ac:spMk id="9" creationId="{671E18E5-8361-F441-B93D-DDBA32150CE9}"/>
          </ac:spMkLst>
        </pc:spChg>
        <pc:spChg chg="mod">
          <ac:chgData name="João Almeida" userId="459536e26e8770a4" providerId="LiveId" clId="{2FC58E3B-8518-44CF-B23F-62A51329D3CD}" dt="2021-07-08T22:58:03.512" v="1778" actId="1076"/>
          <ac:spMkLst>
            <pc:docMk/>
            <pc:sldMk cId="464055459" sldId="341"/>
            <ac:spMk id="10" creationId="{0F1E2837-9BC2-B04C-9B1B-00326334B221}"/>
          </ac:spMkLst>
        </pc:spChg>
        <pc:grpChg chg="add mod">
          <ac:chgData name="João Almeida" userId="459536e26e8770a4" providerId="LiveId" clId="{2FC58E3B-8518-44CF-B23F-62A51329D3CD}" dt="2021-07-08T22:58:03.512" v="1778" actId="1076"/>
          <ac:grpSpMkLst>
            <pc:docMk/>
            <pc:sldMk cId="464055459" sldId="341"/>
            <ac:grpSpMk id="2" creationId="{62EF0F59-3721-4196-89B4-A3341F4AF7C3}"/>
          </ac:grpSpMkLst>
        </pc:grpChg>
        <pc:picChg chg="mod">
          <ac:chgData name="João Almeida" userId="459536e26e8770a4" providerId="LiveId" clId="{2FC58E3B-8518-44CF-B23F-62A51329D3CD}" dt="2021-07-08T22:58:03.512" v="1778" actId="1076"/>
          <ac:picMkLst>
            <pc:docMk/>
            <pc:sldMk cId="464055459" sldId="341"/>
            <ac:picMk id="11" creationId="{C420BBC6-D7FA-5743-95AF-C61766AB9FA9}"/>
          </ac:picMkLst>
        </pc:picChg>
      </pc:sldChg>
      <pc:sldChg chg="modSp mod">
        <pc:chgData name="João Almeida" userId="459536e26e8770a4" providerId="LiveId" clId="{2FC58E3B-8518-44CF-B23F-62A51329D3CD}" dt="2021-07-08T23:06:29.650" v="2014" actId="20577"/>
        <pc:sldMkLst>
          <pc:docMk/>
          <pc:sldMk cId="1750763270" sldId="342"/>
        </pc:sldMkLst>
        <pc:spChg chg="mod">
          <ac:chgData name="João Almeida" userId="459536e26e8770a4" providerId="LiveId" clId="{2FC58E3B-8518-44CF-B23F-62A51329D3CD}" dt="2021-07-08T23:03:36.263" v="1962"/>
          <ac:spMkLst>
            <pc:docMk/>
            <pc:sldMk cId="1750763270" sldId="342"/>
            <ac:spMk id="5" creationId="{994612C7-4A4B-9C44-8F2E-21721F9238BA}"/>
          </ac:spMkLst>
        </pc:spChg>
        <pc:spChg chg="mod">
          <ac:chgData name="João Almeida" userId="459536e26e8770a4" providerId="LiveId" clId="{2FC58E3B-8518-44CF-B23F-62A51329D3CD}" dt="2021-07-08T23:06:29.650" v="2014" actId="20577"/>
          <ac:spMkLst>
            <pc:docMk/>
            <pc:sldMk cId="1750763270" sldId="342"/>
            <ac:spMk id="7" creationId="{CDB88214-0CC1-264B-A2A6-4D53AE51E3CC}"/>
          </ac:spMkLst>
        </pc:spChg>
        <pc:spChg chg="mod">
          <ac:chgData name="João Almeida" userId="459536e26e8770a4" providerId="LiveId" clId="{2FC58E3B-8518-44CF-B23F-62A51329D3CD}" dt="2021-07-08T23:06:13.937" v="2006" actId="20577"/>
          <ac:spMkLst>
            <pc:docMk/>
            <pc:sldMk cId="1750763270" sldId="342"/>
            <ac:spMk id="8" creationId="{20FCD049-3731-324D-B2E7-AF5E905F3735}"/>
          </ac:spMkLst>
        </pc:spChg>
      </pc:sldChg>
      <pc:sldChg chg="modSp mod">
        <pc:chgData name="João Almeida" userId="459536e26e8770a4" providerId="LiveId" clId="{2FC58E3B-8518-44CF-B23F-62A51329D3CD}" dt="2021-07-09T22:00:25.385" v="4506" actId="20577"/>
        <pc:sldMkLst>
          <pc:docMk/>
          <pc:sldMk cId="1341897799" sldId="343"/>
        </pc:sldMkLst>
        <pc:spChg chg="mod">
          <ac:chgData name="João Almeida" userId="459536e26e8770a4" providerId="LiveId" clId="{2FC58E3B-8518-44CF-B23F-62A51329D3CD}" dt="2021-07-08T23:04:32.867" v="1993"/>
          <ac:spMkLst>
            <pc:docMk/>
            <pc:sldMk cId="1341897799" sldId="343"/>
            <ac:spMk id="5" creationId="{994612C7-4A4B-9C44-8F2E-21721F9238BA}"/>
          </ac:spMkLst>
        </pc:spChg>
        <pc:spChg chg="mod">
          <ac:chgData name="João Almeida" userId="459536e26e8770a4" providerId="LiveId" clId="{2FC58E3B-8518-44CF-B23F-62A51329D3CD}" dt="2021-07-08T23:06:24.225" v="2011" actId="20577"/>
          <ac:spMkLst>
            <pc:docMk/>
            <pc:sldMk cId="1341897799" sldId="343"/>
            <ac:spMk id="7" creationId="{CDB88214-0CC1-264B-A2A6-4D53AE51E3CC}"/>
          </ac:spMkLst>
        </pc:spChg>
        <pc:spChg chg="mod">
          <ac:chgData name="João Almeida" userId="459536e26e8770a4" providerId="LiveId" clId="{2FC58E3B-8518-44CF-B23F-62A51329D3CD}" dt="2021-07-09T22:00:25.385" v="4506" actId="20577"/>
          <ac:spMkLst>
            <pc:docMk/>
            <pc:sldMk cId="1341897799" sldId="343"/>
            <ac:spMk id="8" creationId="{20FCD049-3731-324D-B2E7-AF5E905F3735}"/>
          </ac:spMkLst>
        </pc:spChg>
      </pc:sldChg>
      <pc:sldChg chg="modSp mod">
        <pc:chgData name="João Almeida" userId="459536e26e8770a4" providerId="LiveId" clId="{2FC58E3B-8518-44CF-B23F-62A51329D3CD}" dt="2021-07-09T22:00:39.008" v="4507" actId="20577"/>
        <pc:sldMkLst>
          <pc:docMk/>
          <pc:sldMk cId="2336821091" sldId="344"/>
        </pc:sldMkLst>
        <pc:spChg chg="mod">
          <ac:chgData name="João Almeida" userId="459536e26e8770a4" providerId="LiveId" clId="{2FC58E3B-8518-44CF-B23F-62A51329D3CD}" dt="2021-07-08T23:10:13.970" v="2211"/>
          <ac:spMkLst>
            <pc:docMk/>
            <pc:sldMk cId="2336821091" sldId="344"/>
            <ac:spMk id="5" creationId="{0CA48045-4BB7-AD47-B9AF-E7028540D716}"/>
          </ac:spMkLst>
        </pc:spChg>
        <pc:spChg chg="mod">
          <ac:chgData name="João Almeida" userId="459536e26e8770a4" providerId="LiveId" clId="{2FC58E3B-8518-44CF-B23F-62A51329D3CD}" dt="2021-07-08T23:08:57.325" v="2133" actId="20577"/>
          <ac:spMkLst>
            <pc:docMk/>
            <pc:sldMk cId="2336821091" sldId="344"/>
            <ac:spMk id="11" creationId="{11371142-163D-DB42-9607-6A3E196B56BB}"/>
          </ac:spMkLst>
        </pc:spChg>
        <pc:spChg chg="mod">
          <ac:chgData name="João Almeida" userId="459536e26e8770a4" providerId="LiveId" clId="{2FC58E3B-8518-44CF-B23F-62A51329D3CD}" dt="2021-07-09T22:00:39.008" v="4507" actId="20577"/>
          <ac:spMkLst>
            <pc:docMk/>
            <pc:sldMk cId="2336821091" sldId="344"/>
            <ac:spMk id="12" creationId="{C2C82930-6332-F94C-82D1-60B6BD0BD1D5}"/>
          </ac:spMkLst>
        </pc:spChg>
      </pc:sldChg>
      <pc:sldChg chg="modSp mod">
        <pc:chgData name="João Almeida" userId="459536e26e8770a4" providerId="LiveId" clId="{2FC58E3B-8518-44CF-B23F-62A51329D3CD}" dt="2021-07-09T19:37:24.341" v="4449" actId="20577"/>
        <pc:sldMkLst>
          <pc:docMk/>
          <pc:sldMk cId="743199302" sldId="345"/>
        </pc:sldMkLst>
        <pc:spChg chg="mod">
          <ac:chgData name="João Almeida" userId="459536e26e8770a4" providerId="LiveId" clId="{2FC58E3B-8518-44CF-B23F-62A51329D3CD}" dt="2021-07-08T23:17:13.406" v="2467"/>
          <ac:spMkLst>
            <pc:docMk/>
            <pc:sldMk cId="743199302" sldId="345"/>
            <ac:spMk id="5" creationId="{994612C7-4A4B-9C44-8F2E-21721F9238BA}"/>
          </ac:spMkLst>
        </pc:spChg>
        <pc:spChg chg="mod">
          <ac:chgData name="João Almeida" userId="459536e26e8770a4" providerId="LiveId" clId="{2FC58E3B-8518-44CF-B23F-62A51329D3CD}" dt="2021-07-08T23:10:35.230" v="2221" actId="14100"/>
          <ac:spMkLst>
            <pc:docMk/>
            <pc:sldMk cId="743199302" sldId="345"/>
            <ac:spMk id="7" creationId="{CDB88214-0CC1-264B-A2A6-4D53AE51E3CC}"/>
          </ac:spMkLst>
        </pc:spChg>
        <pc:spChg chg="mod">
          <ac:chgData name="João Almeida" userId="459536e26e8770a4" providerId="LiveId" clId="{2FC58E3B-8518-44CF-B23F-62A51329D3CD}" dt="2021-07-09T19:37:24.341" v="4449" actId="20577"/>
          <ac:spMkLst>
            <pc:docMk/>
            <pc:sldMk cId="743199302" sldId="345"/>
            <ac:spMk id="8" creationId="{20FCD049-3731-324D-B2E7-AF5E905F3735}"/>
          </ac:spMkLst>
        </pc:spChg>
      </pc:sldChg>
      <pc:sldChg chg="modSp mod">
        <pc:chgData name="João Almeida" userId="459536e26e8770a4" providerId="LiveId" clId="{2FC58E3B-8518-44CF-B23F-62A51329D3CD}" dt="2021-07-09T19:32:34.096" v="4436" actId="20577"/>
        <pc:sldMkLst>
          <pc:docMk/>
          <pc:sldMk cId="823996657" sldId="346"/>
        </pc:sldMkLst>
        <pc:spChg chg="mod">
          <ac:chgData name="João Almeida" userId="459536e26e8770a4" providerId="LiveId" clId="{2FC58E3B-8518-44CF-B23F-62A51329D3CD}" dt="2021-07-08T23:19:27.230" v="2557"/>
          <ac:spMkLst>
            <pc:docMk/>
            <pc:sldMk cId="823996657" sldId="346"/>
            <ac:spMk id="5" creationId="{994612C7-4A4B-9C44-8F2E-21721F9238BA}"/>
          </ac:spMkLst>
        </pc:spChg>
        <pc:spChg chg="mod">
          <ac:chgData name="João Almeida" userId="459536e26e8770a4" providerId="LiveId" clId="{2FC58E3B-8518-44CF-B23F-62A51329D3CD}" dt="2021-07-08T23:18:05.314" v="2470" actId="14100"/>
          <ac:spMkLst>
            <pc:docMk/>
            <pc:sldMk cId="823996657" sldId="346"/>
            <ac:spMk id="7" creationId="{CDB88214-0CC1-264B-A2A6-4D53AE51E3CC}"/>
          </ac:spMkLst>
        </pc:spChg>
        <pc:spChg chg="mod">
          <ac:chgData name="João Almeida" userId="459536e26e8770a4" providerId="LiveId" clId="{2FC58E3B-8518-44CF-B23F-62A51329D3CD}" dt="2021-07-09T19:32:34.096" v="4436" actId="20577"/>
          <ac:spMkLst>
            <pc:docMk/>
            <pc:sldMk cId="823996657" sldId="346"/>
            <ac:spMk id="8" creationId="{20FCD049-3731-324D-B2E7-AF5E905F3735}"/>
          </ac:spMkLst>
        </pc:spChg>
      </pc:sldChg>
      <pc:sldChg chg="modSp mod">
        <pc:chgData name="João Almeida" userId="459536e26e8770a4" providerId="LiveId" clId="{2FC58E3B-8518-44CF-B23F-62A51329D3CD}" dt="2021-07-08T23:22:27.504" v="2720" actId="20577"/>
        <pc:sldMkLst>
          <pc:docMk/>
          <pc:sldMk cId="653910591" sldId="347"/>
        </pc:sldMkLst>
        <pc:spChg chg="mod">
          <ac:chgData name="João Almeida" userId="459536e26e8770a4" providerId="LiveId" clId="{2FC58E3B-8518-44CF-B23F-62A51329D3CD}" dt="2021-07-08T23:20:59.062" v="2661"/>
          <ac:spMkLst>
            <pc:docMk/>
            <pc:sldMk cId="653910591" sldId="347"/>
            <ac:spMk id="5" creationId="{0CA48045-4BB7-AD47-B9AF-E7028540D716}"/>
          </ac:spMkLst>
        </pc:spChg>
        <pc:spChg chg="mod">
          <ac:chgData name="João Almeida" userId="459536e26e8770a4" providerId="LiveId" clId="{2FC58E3B-8518-44CF-B23F-62A51329D3CD}" dt="2021-07-08T23:19:51.481" v="2581" actId="20577"/>
          <ac:spMkLst>
            <pc:docMk/>
            <pc:sldMk cId="653910591" sldId="347"/>
            <ac:spMk id="11" creationId="{11371142-163D-DB42-9607-6A3E196B56BB}"/>
          </ac:spMkLst>
        </pc:spChg>
        <pc:spChg chg="mod">
          <ac:chgData name="João Almeida" userId="459536e26e8770a4" providerId="LiveId" clId="{2FC58E3B-8518-44CF-B23F-62A51329D3CD}" dt="2021-07-08T23:22:27.504" v="2720" actId="20577"/>
          <ac:spMkLst>
            <pc:docMk/>
            <pc:sldMk cId="653910591" sldId="347"/>
            <ac:spMk id="12" creationId="{C2C82930-6332-F94C-82D1-60B6BD0BD1D5}"/>
          </ac:spMkLst>
        </pc:spChg>
      </pc:sldChg>
      <pc:sldChg chg="modSp mod">
        <pc:chgData name="João Almeida" userId="459536e26e8770a4" providerId="LiveId" clId="{2FC58E3B-8518-44CF-B23F-62A51329D3CD}" dt="2021-07-08T23:24:38.400" v="2850"/>
        <pc:sldMkLst>
          <pc:docMk/>
          <pc:sldMk cId="4067749192" sldId="348"/>
        </pc:sldMkLst>
        <pc:spChg chg="mod">
          <ac:chgData name="João Almeida" userId="459536e26e8770a4" providerId="LiveId" clId="{2FC58E3B-8518-44CF-B23F-62A51329D3CD}" dt="2021-07-08T23:24:38.400" v="2850"/>
          <ac:spMkLst>
            <pc:docMk/>
            <pc:sldMk cId="4067749192" sldId="348"/>
            <ac:spMk id="5" creationId="{994612C7-4A4B-9C44-8F2E-21721F9238BA}"/>
          </ac:spMkLst>
        </pc:spChg>
        <pc:spChg chg="mod">
          <ac:chgData name="João Almeida" userId="459536e26e8770a4" providerId="LiveId" clId="{2FC58E3B-8518-44CF-B23F-62A51329D3CD}" dt="2021-07-08T23:21:32.521" v="2702" actId="20577"/>
          <ac:spMkLst>
            <pc:docMk/>
            <pc:sldMk cId="4067749192" sldId="348"/>
            <ac:spMk id="7" creationId="{CDB88214-0CC1-264B-A2A6-4D53AE51E3CC}"/>
          </ac:spMkLst>
        </pc:spChg>
        <pc:spChg chg="mod">
          <ac:chgData name="João Almeida" userId="459536e26e8770a4" providerId="LiveId" clId="{2FC58E3B-8518-44CF-B23F-62A51329D3CD}" dt="2021-07-08T23:23:29.399" v="2751" actId="6549"/>
          <ac:spMkLst>
            <pc:docMk/>
            <pc:sldMk cId="4067749192" sldId="348"/>
            <ac:spMk id="8" creationId="{20FCD049-3731-324D-B2E7-AF5E905F3735}"/>
          </ac:spMkLst>
        </pc:spChg>
        <pc:spChg chg="mod">
          <ac:chgData name="João Almeida" userId="459536e26e8770a4" providerId="LiveId" clId="{2FC58E3B-8518-44CF-B23F-62A51329D3CD}" dt="2021-07-08T23:24:22.345" v="2849" actId="20577"/>
          <ac:spMkLst>
            <pc:docMk/>
            <pc:sldMk cId="4067749192" sldId="348"/>
            <ac:spMk id="21" creationId="{26CD362F-D608-5545-B900-05B92D7CA85F}"/>
          </ac:spMkLst>
        </pc:spChg>
      </pc:sldChg>
      <pc:sldChg chg="modSp mod">
        <pc:chgData name="João Almeida" userId="459536e26e8770a4" providerId="LiveId" clId="{2FC58E3B-8518-44CF-B23F-62A51329D3CD}" dt="2021-07-08T23:25:51.700" v="2922"/>
        <pc:sldMkLst>
          <pc:docMk/>
          <pc:sldMk cId="2841216023" sldId="349"/>
        </pc:sldMkLst>
        <pc:spChg chg="mod">
          <ac:chgData name="João Almeida" userId="459536e26e8770a4" providerId="LiveId" clId="{2FC58E3B-8518-44CF-B23F-62A51329D3CD}" dt="2021-07-08T23:25:51.700" v="2922"/>
          <ac:spMkLst>
            <pc:docMk/>
            <pc:sldMk cId="2841216023" sldId="349"/>
            <ac:spMk id="5" creationId="{0CA48045-4BB7-AD47-B9AF-E7028540D716}"/>
          </ac:spMkLst>
        </pc:spChg>
        <pc:spChg chg="mod">
          <ac:chgData name="João Almeida" userId="459536e26e8770a4" providerId="LiveId" clId="{2FC58E3B-8518-44CF-B23F-62A51329D3CD}" dt="2021-07-08T23:24:46.385" v="2855" actId="20577"/>
          <ac:spMkLst>
            <pc:docMk/>
            <pc:sldMk cId="2841216023" sldId="349"/>
            <ac:spMk id="11" creationId="{11371142-163D-DB42-9607-6A3E196B56BB}"/>
          </ac:spMkLst>
        </pc:spChg>
        <pc:spChg chg="mod">
          <ac:chgData name="João Almeida" userId="459536e26e8770a4" providerId="LiveId" clId="{2FC58E3B-8518-44CF-B23F-62A51329D3CD}" dt="2021-07-08T23:25:40.718" v="2921" actId="20577"/>
          <ac:spMkLst>
            <pc:docMk/>
            <pc:sldMk cId="2841216023" sldId="349"/>
            <ac:spMk id="12" creationId="{C2C82930-6332-F94C-82D1-60B6BD0BD1D5}"/>
          </ac:spMkLst>
        </pc:spChg>
      </pc:sldChg>
      <pc:sldChg chg="modSp mod">
        <pc:chgData name="João Almeida" userId="459536e26e8770a4" providerId="LiveId" clId="{2FC58E3B-8518-44CF-B23F-62A51329D3CD}" dt="2021-07-09T14:27:31.732" v="4374" actId="20577"/>
        <pc:sldMkLst>
          <pc:docMk/>
          <pc:sldMk cId="3509190970" sldId="350"/>
        </pc:sldMkLst>
        <pc:spChg chg="mod">
          <ac:chgData name="João Almeida" userId="459536e26e8770a4" providerId="LiveId" clId="{2FC58E3B-8518-44CF-B23F-62A51329D3CD}" dt="2021-07-08T23:25:57.911" v="2923"/>
          <ac:spMkLst>
            <pc:docMk/>
            <pc:sldMk cId="3509190970" sldId="350"/>
            <ac:spMk id="5" creationId="{994612C7-4A4B-9C44-8F2E-21721F9238BA}"/>
          </ac:spMkLst>
        </pc:spChg>
        <pc:spChg chg="mod">
          <ac:chgData name="João Almeida" userId="459536e26e8770a4" providerId="LiveId" clId="{2FC58E3B-8518-44CF-B23F-62A51329D3CD}" dt="2021-07-08T23:26:12.129" v="2935" actId="14100"/>
          <ac:spMkLst>
            <pc:docMk/>
            <pc:sldMk cId="3509190970" sldId="350"/>
            <ac:spMk id="7" creationId="{CDB88214-0CC1-264B-A2A6-4D53AE51E3CC}"/>
          </ac:spMkLst>
        </pc:spChg>
        <pc:spChg chg="mod">
          <ac:chgData name="João Almeida" userId="459536e26e8770a4" providerId="LiveId" clId="{2FC58E3B-8518-44CF-B23F-62A51329D3CD}" dt="2021-07-09T14:27:31.732" v="4374" actId="20577"/>
          <ac:spMkLst>
            <pc:docMk/>
            <pc:sldMk cId="3509190970" sldId="350"/>
            <ac:spMk id="8" creationId="{20FCD049-3731-324D-B2E7-AF5E905F3735}"/>
          </ac:spMkLst>
        </pc:spChg>
      </pc:sldChg>
      <pc:sldChg chg="modSp mod">
        <pc:chgData name="João Almeida" userId="459536e26e8770a4" providerId="LiveId" clId="{2FC58E3B-8518-44CF-B23F-62A51329D3CD}" dt="2021-07-09T19:42:18.400" v="4450" actId="20577"/>
        <pc:sldMkLst>
          <pc:docMk/>
          <pc:sldMk cId="2609722051" sldId="351"/>
        </pc:sldMkLst>
        <pc:spChg chg="mod">
          <ac:chgData name="João Almeida" userId="459536e26e8770a4" providerId="LiveId" clId="{2FC58E3B-8518-44CF-B23F-62A51329D3CD}" dt="2021-07-08T23:34:59.734" v="3484"/>
          <ac:spMkLst>
            <pc:docMk/>
            <pc:sldMk cId="2609722051" sldId="351"/>
            <ac:spMk id="5" creationId="{994612C7-4A4B-9C44-8F2E-21721F9238BA}"/>
          </ac:spMkLst>
        </pc:spChg>
        <pc:spChg chg="mod">
          <ac:chgData name="João Almeida" userId="459536e26e8770a4" providerId="LiveId" clId="{2FC58E3B-8518-44CF-B23F-62A51329D3CD}" dt="2021-07-08T23:34:23.075" v="3446" actId="20577"/>
          <ac:spMkLst>
            <pc:docMk/>
            <pc:sldMk cId="2609722051" sldId="351"/>
            <ac:spMk id="7" creationId="{CDB88214-0CC1-264B-A2A6-4D53AE51E3CC}"/>
          </ac:spMkLst>
        </pc:spChg>
        <pc:spChg chg="mod">
          <ac:chgData name="João Almeida" userId="459536e26e8770a4" providerId="LiveId" clId="{2FC58E3B-8518-44CF-B23F-62A51329D3CD}" dt="2021-07-09T19:42:18.400" v="4450" actId="20577"/>
          <ac:spMkLst>
            <pc:docMk/>
            <pc:sldMk cId="2609722051" sldId="351"/>
            <ac:spMk id="8" creationId="{20FCD049-3731-324D-B2E7-AF5E905F3735}"/>
          </ac:spMkLst>
        </pc:spChg>
      </pc:sldChg>
      <pc:sldChg chg="modSp mod">
        <pc:chgData name="João Almeida" userId="459536e26e8770a4" providerId="LiveId" clId="{2FC58E3B-8518-44CF-B23F-62A51329D3CD}" dt="2021-07-08T23:49:50.116" v="4249"/>
        <pc:sldMkLst>
          <pc:docMk/>
          <pc:sldMk cId="2548025145" sldId="352"/>
        </pc:sldMkLst>
        <pc:spChg chg="mod">
          <ac:chgData name="João Almeida" userId="459536e26e8770a4" providerId="LiveId" clId="{2FC58E3B-8518-44CF-B23F-62A51329D3CD}" dt="2021-07-08T23:49:50.116" v="4249"/>
          <ac:spMkLst>
            <pc:docMk/>
            <pc:sldMk cId="2548025145" sldId="352"/>
            <ac:spMk id="5" creationId="{994612C7-4A4B-9C44-8F2E-21721F9238BA}"/>
          </ac:spMkLst>
        </pc:spChg>
        <pc:spChg chg="mod">
          <ac:chgData name="João Almeida" userId="459536e26e8770a4" providerId="LiveId" clId="{2FC58E3B-8518-44CF-B23F-62A51329D3CD}" dt="2021-07-08T23:49:37.991" v="4248" actId="20577"/>
          <ac:spMkLst>
            <pc:docMk/>
            <pc:sldMk cId="2548025145" sldId="352"/>
            <ac:spMk id="7" creationId="{CDB88214-0CC1-264B-A2A6-4D53AE51E3CC}"/>
          </ac:spMkLst>
        </pc:spChg>
      </pc:sldChg>
      <pc:sldChg chg="modSp mod">
        <pc:chgData name="João Almeida" userId="459536e26e8770a4" providerId="LiveId" clId="{2FC58E3B-8518-44CF-B23F-62A51329D3CD}" dt="2021-07-08T23:50:12.111" v="4266" actId="6549"/>
        <pc:sldMkLst>
          <pc:docMk/>
          <pc:sldMk cId="2227949726" sldId="353"/>
        </pc:sldMkLst>
        <pc:spChg chg="mod">
          <ac:chgData name="João Almeida" userId="459536e26e8770a4" providerId="LiveId" clId="{2FC58E3B-8518-44CF-B23F-62A51329D3CD}" dt="2021-07-08T23:49:57.922" v="4250"/>
          <ac:spMkLst>
            <pc:docMk/>
            <pc:sldMk cId="2227949726" sldId="353"/>
            <ac:spMk id="5" creationId="{994612C7-4A4B-9C44-8F2E-21721F9238BA}"/>
          </ac:spMkLst>
        </pc:spChg>
        <pc:spChg chg="mod">
          <ac:chgData name="João Almeida" userId="459536e26e8770a4" providerId="LiveId" clId="{2FC58E3B-8518-44CF-B23F-62A51329D3CD}" dt="2021-07-08T23:50:12.111" v="4266" actId="6549"/>
          <ac:spMkLst>
            <pc:docMk/>
            <pc:sldMk cId="2227949726" sldId="353"/>
            <ac:spMk id="7" creationId="{CDB88214-0CC1-264B-A2A6-4D53AE51E3CC}"/>
          </ac:spMkLst>
        </pc:spChg>
      </pc:sldChg>
      <pc:sldChg chg="modSp mod">
        <pc:chgData name="João Almeida" userId="459536e26e8770a4" providerId="LiveId" clId="{2FC58E3B-8518-44CF-B23F-62A51329D3CD}" dt="2021-07-08T23:50:43.206" v="4268"/>
        <pc:sldMkLst>
          <pc:docMk/>
          <pc:sldMk cId="4126020758" sldId="354"/>
        </pc:sldMkLst>
        <pc:spChg chg="mod">
          <ac:chgData name="João Almeida" userId="459536e26e8770a4" providerId="LiveId" clId="{2FC58E3B-8518-44CF-B23F-62A51329D3CD}" dt="2021-07-08T23:50:43.206" v="4268"/>
          <ac:spMkLst>
            <pc:docMk/>
            <pc:sldMk cId="4126020758" sldId="354"/>
            <ac:spMk id="5" creationId="{994612C7-4A4B-9C44-8F2E-21721F9238BA}"/>
          </ac:spMkLst>
        </pc:spChg>
        <pc:spChg chg="mod">
          <ac:chgData name="João Almeida" userId="459536e26e8770a4" providerId="LiveId" clId="{2FC58E3B-8518-44CF-B23F-62A51329D3CD}" dt="2021-07-08T23:50:29.509" v="4267"/>
          <ac:spMkLst>
            <pc:docMk/>
            <pc:sldMk cId="4126020758" sldId="354"/>
            <ac:spMk id="7" creationId="{CDB88214-0CC1-264B-A2A6-4D53AE51E3CC}"/>
          </ac:spMkLst>
        </pc:spChg>
      </pc:sldChg>
      <pc:sldChg chg="modSp mod">
        <pc:chgData name="João Almeida" userId="459536e26e8770a4" providerId="LiveId" clId="{2FC58E3B-8518-44CF-B23F-62A51329D3CD}" dt="2021-07-08T23:51:41.757" v="4342"/>
        <pc:sldMkLst>
          <pc:docMk/>
          <pc:sldMk cId="2092985822" sldId="355"/>
        </pc:sldMkLst>
        <pc:spChg chg="mod">
          <ac:chgData name="João Almeida" userId="459536e26e8770a4" providerId="LiveId" clId="{2FC58E3B-8518-44CF-B23F-62A51329D3CD}" dt="2021-07-08T23:51:41.757" v="4342"/>
          <ac:spMkLst>
            <pc:docMk/>
            <pc:sldMk cId="2092985822" sldId="355"/>
            <ac:spMk id="5" creationId="{42998A59-E0C5-6C47-ABCE-4440933FA3DA}"/>
          </ac:spMkLst>
        </pc:spChg>
        <pc:spChg chg="mod">
          <ac:chgData name="João Almeida" userId="459536e26e8770a4" providerId="LiveId" clId="{2FC58E3B-8518-44CF-B23F-62A51329D3CD}" dt="2021-07-08T23:51:32.414" v="4341" actId="6549"/>
          <ac:spMkLst>
            <pc:docMk/>
            <pc:sldMk cId="2092985822" sldId="355"/>
            <ac:spMk id="7" creationId="{10578B7F-A3DA-3340-BED7-F6F49636EF4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28.07.21</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ki.s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autism.org.uk/advice-and-guidance/topics/communicatio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1</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Currículo do Curso de Formação</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1907925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947581" cy="1009651"/>
          </a:xfrm>
          <a:prstGeom prst="rect">
            <a:avLst/>
          </a:prstGeom>
          <a:solidFill>
            <a:srgbClr val="FFF2CC"/>
          </a:solidFill>
          <a:ln>
            <a:noFill/>
          </a:ln>
        </p:spPr>
        <p:txBody>
          <a:bodyPr spcFirstLastPara="1" wrap="square" lIns="121900" tIns="60933" rIns="121900" bIns="60933" anchor="ctr" anchorCtr="0">
            <a:noAutofit/>
          </a:bodyPr>
          <a:lstStyle/>
          <a:p>
            <a:r>
              <a:rPr lang="en-GB" sz="4000" b="1" dirty="0" err="1">
                <a:latin typeface="Arial Narrow" panose="020B0606020202030204" pitchFamily="34" charset="0"/>
              </a:rPr>
              <a:t>Atividade</a:t>
            </a:r>
            <a:r>
              <a:rPr lang="en-GB" sz="4000" b="1" dirty="0">
                <a:latin typeface="Arial Narrow" panose="020B0606020202030204" pitchFamily="34" charset="0"/>
              </a:rPr>
              <a:t>: </a:t>
            </a:r>
            <a:r>
              <a:rPr lang="en-GB" sz="4000" b="1" i="1" dirty="0">
                <a:latin typeface="Arial Narrow" panose="020B0606020202030204" pitchFamily="34" charset="0"/>
              </a:rPr>
              <a:t>Brainstorming</a:t>
            </a:r>
            <a:r>
              <a:rPr lang="en-GB" sz="4000" b="1" dirty="0">
                <a:latin typeface="Arial Narrow" panose="020B0606020202030204" pitchFamily="34" charset="0"/>
              </a:rPr>
              <a:t> 6.1 - SOE</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200" b="1" dirty="0">
                <a:latin typeface="Arial Narrow" panose="020B0606020202030204" pitchFamily="34" charset="0"/>
              </a:rPr>
              <a:t>“SOE… ”</a:t>
            </a:r>
            <a:endParaRPr lang="pt-PT" sz="3200" dirty="0">
              <a:latin typeface="Arial Narrow" panose="020B0606020202030204" pitchFamily="34" charset="0"/>
            </a:endParaRPr>
          </a:p>
        </p:txBody>
      </p:sp>
    </p:spTree>
    <p:extLst>
      <p:ext uri="{BB962C8B-B14F-4D97-AF65-F5344CB8AC3E}">
        <p14:creationId xmlns:p14="http://schemas.microsoft.com/office/powerpoint/2010/main" val="1750763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966436" cy="1009651"/>
          </a:xfrm>
          <a:prstGeom prst="rect">
            <a:avLst/>
          </a:prstGeom>
          <a:solidFill>
            <a:srgbClr val="FFF2CC"/>
          </a:solidFill>
          <a:ln>
            <a:noFill/>
          </a:ln>
        </p:spPr>
        <p:txBody>
          <a:bodyPr spcFirstLastPara="1" wrap="square" lIns="121900" tIns="60933" rIns="121900" bIns="60933" anchor="ctr" anchorCtr="0">
            <a:noAutofit/>
          </a:bodyPr>
          <a:lstStyle/>
          <a:p>
            <a:r>
              <a:rPr lang="pt-PT" sz="4000" b="1" dirty="0">
                <a:latin typeface="Arial Narrow" panose="020B0606020202030204" pitchFamily="34" charset="0"/>
              </a:rPr>
              <a:t>Atividade</a:t>
            </a:r>
            <a:r>
              <a:rPr lang="en-GB" sz="4000" b="1" dirty="0">
                <a:latin typeface="Arial Narrow" panose="020B0606020202030204" pitchFamily="34" charset="0"/>
              </a:rPr>
              <a:t>: </a:t>
            </a:r>
            <a:r>
              <a:rPr lang="en-GB" sz="4000" b="1" i="1" dirty="0">
                <a:latin typeface="Arial Narrow" panose="020B0606020202030204" pitchFamily="34" charset="0"/>
              </a:rPr>
              <a:t>Brainstorming</a:t>
            </a:r>
            <a:r>
              <a:rPr lang="en-GB" sz="4000" b="1" dirty="0">
                <a:latin typeface="Arial Narrow" panose="020B0606020202030204" pitchFamily="34" charset="0"/>
              </a:rPr>
              <a:t> 6.1 - SOE</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n-US" sz="3200" b="1" dirty="0">
                <a:solidFill>
                  <a:schemeClr val="accent1">
                    <a:lumMod val="50000"/>
                  </a:schemeClr>
                </a:solidFill>
                <a:latin typeface="Arial Narrow" panose="020B0606020202030204" pitchFamily="34" charset="0"/>
              </a:rPr>
              <a:t>SOE*</a:t>
            </a:r>
          </a:p>
          <a:p>
            <a:pPr algn="ctr" defTabSz="685800"/>
            <a:r>
              <a:rPr lang="en-US" sz="3200" b="1" dirty="0">
                <a:solidFill>
                  <a:schemeClr val="accent1">
                    <a:lumMod val="50000"/>
                  </a:schemeClr>
                </a:solidFill>
                <a:latin typeface="Arial Narrow" panose="020B0606020202030204" pitchFamily="34" charset="0"/>
              </a:rPr>
              <a:t>S</a:t>
            </a:r>
            <a:r>
              <a:rPr lang="en-US" sz="3200" b="1" dirty="0">
                <a:latin typeface="Arial Narrow" panose="020B0606020202030204" pitchFamily="34" charset="0"/>
              </a:rPr>
              <a:t> = </a:t>
            </a:r>
            <a:r>
              <a:rPr lang="pt-PT" sz="3200" b="1" dirty="0">
                <a:latin typeface="Arial Narrow" panose="020B0606020202030204" pitchFamily="34" charset="0"/>
              </a:rPr>
              <a:t>Selecionar ideias</a:t>
            </a:r>
          </a:p>
          <a:p>
            <a:pPr algn="ctr" defTabSz="685800"/>
            <a:r>
              <a:rPr lang="en-US" sz="3200" b="1" dirty="0">
                <a:solidFill>
                  <a:schemeClr val="accent1">
                    <a:lumMod val="50000"/>
                  </a:schemeClr>
                </a:solidFill>
                <a:latin typeface="Arial Narrow" panose="020B0606020202030204" pitchFamily="34" charset="0"/>
              </a:rPr>
              <a:t>O</a:t>
            </a:r>
            <a:r>
              <a:rPr lang="en-US" sz="3200" b="1" dirty="0">
                <a:latin typeface="Arial Narrow" panose="020B0606020202030204" pitchFamily="34" charset="0"/>
              </a:rPr>
              <a:t> = </a:t>
            </a:r>
            <a:r>
              <a:rPr lang="pt-PT" sz="3200" b="1" dirty="0">
                <a:latin typeface="Arial Narrow" panose="020B0606020202030204" pitchFamily="34" charset="0"/>
              </a:rPr>
              <a:t>Organizar as notas</a:t>
            </a:r>
          </a:p>
          <a:p>
            <a:pPr algn="ctr" defTabSz="685800"/>
            <a:r>
              <a:rPr lang="en-US" sz="3200" b="1" dirty="0">
                <a:solidFill>
                  <a:schemeClr val="accent1">
                    <a:lumMod val="50000"/>
                  </a:schemeClr>
                </a:solidFill>
                <a:latin typeface="Arial Narrow" panose="020B0606020202030204" pitchFamily="34" charset="0"/>
              </a:rPr>
              <a:t>E</a:t>
            </a:r>
            <a:r>
              <a:rPr lang="en-US" sz="3200" b="1" dirty="0">
                <a:latin typeface="Arial Narrow" panose="020B0606020202030204" pitchFamily="34" charset="0"/>
              </a:rPr>
              <a:t> = </a:t>
            </a:r>
            <a:r>
              <a:rPr lang="pt-PT" sz="3200" b="1" dirty="0">
                <a:latin typeface="Arial Narrow" panose="020B0606020202030204" pitchFamily="34" charset="0"/>
              </a:rPr>
              <a:t>Escrever e pensar sobre mais detalhes</a:t>
            </a:r>
            <a:endParaRPr lang="pt-PT" sz="3200" dirty="0">
              <a:latin typeface="Arial Narrow" panose="020B0606020202030204" pitchFamily="34" charset="0"/>
            </a:endParaRPr>
          </a:p>
          <a:p>
            <a:pPr algn="ctr" defTabSz="685800"/>
            <a:endParaRPr lang="en-US" sz="3200" dirty="0">
              <a:solidFill>
                <a:prstClr val="black"/>
              </a:solidFill>
              <a:latin typeface="Arial Narrow" panose="020B0606020202030204" pitchFamily="34" charset="0"/>
            </a:endParaRPr>
          </a:p>
          <a:p>
            <a:pPr algn="ctr" defTabSz="685800"/>
            <a:r>
              <a:rPr lang="en-US" sz="3200" b="1" dirty="0">
                <a:solidFill>
                  <a:schemeClr val="accent1">
                    <a:lumMod val="50000"/>
                  </a:schemeClr>
                </a:solidFill>
                <a:latin typeface="Arial Narrow" panose="020B0606020202030204" pitchFamily="34" charset="0"/>
              </a:rPr>
              <a:t>*</a:t>
            </a:r>
            <a:r>
              <a:rPr lang="en-US" sz="3200" b="1" cap="small" dirty="0">
                <a:solidFill>
                  <a:srgbClr val="B32C16">
                    <a:lumMod val="75000"/>
                  </a:srgbClr>
                </a:solidFill>
                <a:latin typeface="Arial Rounded MT Bold" pitchFamily="34" charset="0"/>
              </a:rPr>
              <a:t> </a:t>
            </a:r>
            <a:r>
              <a:rPr lang="en-US" dirty="0">
                <a:latin typeface="Arial Narrow" panose="020B0606020202030204" pitchFamily="34" charset="0"/>
              </a:rPr>
              <a:t>Harris et al (2008)</a:t>
            </a:r>
            <a:endParaRPr lang="en-US" b="1" cap="small" dirty="0">
              <a:solidFill>
                <a:srgbClr val="B32C16">
                  <a:lumMod val="75000"/>
                </a:srgbClr>
              </a:solidFill>
              <a:latin typeface="Arial Rounded MT Bold" pitchFamily="34" charset="0"/>
            </a:endParaRPr>
          </a:p>
        </p:txBody>
      </p:sp>
    </p:spTree>
    <p:extLst>
      <p:ext uri="{BB962C8B-B14F-4D97-AF65-F5344CB8AC3E}">
        <p14:creationId xmlns:p14="http://schemas.microsoft.com/office/powerpoint/2010/main" val="1341897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12</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7"/>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DESENVOLVIMENTO</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2062065" y="2911427"/>
            <a:ext cx="8349343" cy="3185561"/>
          </a:xfrm>
          <a:prstGeom prst="rect">
            <a:avLst/>
          </a:prstGeom>
          <a:solidFill>
            <a:srgbClr val="DEEBF7"/>
          </a:solidFill>
          <a:ln>
            <a:noFill/>
          </a:ln>
        </p:spPr>
        <p:txBody>
          <a:bodyPr spcFirstLastPara="1" wrap="square" lIns="121900" tIns="60933" rIns="121900" bIns="60933" anchor="ctr" anchorCtr="0">
            <a:noAutofit/>
          </a:bodyPr>
          <a:lstStyle/>
          <a:p>
            <a:pPr algn="just">
              <a:lnSpc>
                <a:spcPct val="115000"/>
              </a:lnSpc>
            </a:pPr>
            <a:endParaRPr lang="en-US" sz="2400" dirty="0">
              <a:latin typeface="Arial Narrow" panose="020B0606020202030204" pitchFamily="34" charset="0"/>
            </a:endParaRPr>
          </a:p>
          <a:p>
            <a:pPr lvl="0" algn="ctr">
              <a:lnSpc>
                <a:spcPct val="115000"/>
              </a:lnSpc>
            </a:pPr>
            <a:r>
              <a:rPr lang="pt-PT" sz="2400" dirty="0">
                <a:latin typeface="Arial Narrow" panose="020B0606020202030204" pitchFamily="34" charset="0"/>
              </a:rPr>
              <a:t>Atividade: Contextos profissionais reais para reflexão e análise </a:t>
            </a:r>
            <a:r>
              <a:rPr lang="en-US" sz="2400" dirty="0">
                <a:latin typeface="Arial Narrow" panose="020B0606020202030204" pitchFamily="34" charset="0"/>
              </a:rPr>
              <a:t>(Cont.)-</a:t>
            </a:r>
            <a:r>
              <a:rPr lang="pt-PT" sz="2400" dirty="0">
                <a:latin typeface="Arial Narrow" panose="020B0606020202030204" pitchFamily="34" charset="0"/>
              </a:rPr>
              <a:t>Criar estudos de caso</a:t>
            </a:r>
            <a:endParaRPr lang="en-US" sz="2400" dirty="0">
              <a:latin typeface="Arial Narrow" panose="020B0606020202030204" pitchFamily="34" charset="0"/>
            </a:endParaRPr>
          </a:p>
          <a:p>
            <a:pPr lvl="0" algn="ctr">
              <a:lnSpc>
                <a:spcPct val="115000"/>
              </a:lnSpc>
              <a:defRPr/>
            </a:pPr>
            <a:r>
              <a:rPr lang="pt-PT" sz="2400" dirty="0">
                <a:solidFill>
                  <a:prstClr val="black"/>
                </a:solidFill>
                <a:latin typeface="Arial Narrow" panose="020B0606020202030204" pitchFamily="34" charset="0"/>
              </a:rPr>
              <a:t>Atividade</a:t>
            </a:r>
            <a:r>
              <a:rPr lang="en-US" sz="2400" dirty="0">
                <a:solidFill>
                  <a:prstClr val="black"/>
                </a:solidFill>
                <a:latin typeface="Arial Narrow" panose="020B0606020202030204" pitchFamily="34" charset="0"/>
              </a:rPr>
              <a:t>:</a:t>
            </a:r>
            <a:r>
              <a:rPr lang="en-US" sz="2400" dirty="0">
                <a:latin typeface="Arial Narrow" panose="020B0606020202030204" pitchFamily="34" charset="0"/>
              </a:rPr>
              <a:t> </a:t>
            </a:r>
            <a:r>
              <a:rPr lang="en-US" sz="2400" i="1" dirty="0">
                <a:solidFill>
                  <a:prstClr val="black"/>
                </a:solidFill>
                <a:latin typeface="Arial Narrow" panose="020B0606020202030204" pitchFamily="34" charset="0"/>
              </a:rPr>
              <a:t>Brainstorming 6.1- Q=2 O=2 C=1 + CT=1 CS=1</a:t>
            </a:r>
          </a:p>
        </p:txBody>
      </p:sp>
    </p:spTree>
    <p:extLst>
      <p:ext uri="{BB962C8B-B14F-4D97-AF65-F5344CB8AC3E}">
        <p14:creationId xmlns:p14="http://schemas.microsoft.com/office/powerpoint/2010/main" val="2336821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68066"/>
            <a:ext cx="10515602" cy="1009651"/>
          </a:xfrm>
          <a:prstGeom prst="rect">
            <a:avLst/>
          </a:prstGeom>
          <a:solidFill>
            <a:srgbClr val="DEEBF7"/>
          </a:solidFill>
          <a:ln>
            <a:noFill/>
          </a:ln>
        </p:spPr>
        <p:txBody>
          <a:bodyPr spcFirstLastPara="1" wrap="square" lIns="121900" tIns="60933" rIns="121900" bIns="60933" anchor="ctr" anchorCtr="0">
            <a:noAutofit/>
          </a:bodyPr>
          <a:lstStyle/>
          <a:p>
            <a:pPr lvl="0" algn="ctr">
              <a:lnSpc>
                <a:spcPct val="115000"/>
              </a:lnSpc>
              <a:defRPr/>
            </a:pPr>
            <a:r>
              <a:rPr lang="pt-PT" sz="4000" b="1" dirty="0">
                <a:solidFill>
                  <a:prstClr val="black"/>
                </a:solidFill>
                <a:latin typeface="Arial Narrow" panose="020B0606020202030204" pitchFamily="34" charset="0"/>
              </a:rPr>
              <a:t>Atividade</a:t>
            </a:r>
            <a:r>
              <a:rPr lang="en-US" sz="4000" b="1" dirty="0">
                <a:solidFill>
                  <a:prstClr val="black"/>
                </a:solidFill>
                <a:latin typeface="Arial Narrow" panose="020B0606020202030204" pitchFamily="34" charset="0"/>
              </a:rPr>
              <a:t>:</a:t>
            </a:r>
            <a:r>
              <a:rPr lang="en-US" sz="4000" b="1" dirty="0">
                <a:latin typeface="Arial Narrow" panose="020B0606020202030204" pitchFamily="34" charset="0"/>
              </a:rPr>
              <a:t> </a:t>
            </a:r>
            <a:r>
              <a:rPr lang="en-US" sz="4000" b="1" i="1" dirty="0">
                <a:solidFill>
                  <a:prstClr val="black"/>
                </a:solidFill>
                <a:latin typeface="Arial Narrow" panose="020B0606020202030204" pitchFamily="34" charset="0"/>
              </a:rPr>
              <a:t>Brainstorming </a:t>
            </a:r>
            <a:r>
              <a:rPr lang="en-US" sz="4000" b="1" i="1" dirty="0">
                <a:latin typeface="Arial Narrow" panose="020B0606020202030204" pitchFamily="34" charset="0"/>
              </a:rPr>
              <a:t>6.1- </a:t>
            </a:r>
            <a:r>
              <a:rPr lang="en-US" sz="4000" b="1" dirty="0">
                <a:latin typeface="Arial Narrow" panose="020B0606020202030204" pitchFamily="34" charset="0"/>
              </a:rPr>
              <a:t>Q= 2 O=2 C=1</a:t>
            </a:r>
            <a:endParaRPr lang="en-US" sz="4000" b="1" i="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7"/>
          </a:solidFill>
          <a:ln>
            <a:noFill/>
          </a:ln>
        </p:spPr>
        <p:txBody>
          <a:bodyPr spcFirstLastPara="1" wrap="square" lIns="121900" tIns="60933" rIns="121900" bIns="60933" anchor="ctr" anchorCtr="0">
            <a:noAutofit/>
          </a:bodyPr>
          <a:lstStyle/>
          <a:p>
            <a:pPr algn="ctr">
              <a:buClr>
                <a:schemeClr val="accent5">
                  <a:lumMod val="50000"/>
                </a:schemeClr>
              </a:buClr>
            </a:pPr>
            <a:r>
              <a:rPr lang="en-US" sz="3600" b="1" dirty="0">
                <a:solidFill>
                  <a:srgbClr val="C00000"/>
                </a:solidFill>
                <a:latin typeface="Arial Narrow" panose="020B0606020202030204" pitchFamily="34" charset="0"/>
              </a:rPr>
              <a:t>Q= 2 O=2 C=1</a:t>
            </a:r>
            <a:r>
              <a:rPr lang="en-US" sz="3600" b="1" baseline="30000" dirty="0">
                <a:solidFill>
                  <a:srgbClr val="C00000"/>
                </a:solidFill>
                <a:latin typeface="Arial Narrow" panose="020B0606020202030204" pitchFamily="34" charset="0"/>
              </a:rPr>
              <a:t>*</a:t>
            </a:r>
          </a:p>
          <a:p>
            <a:pPr algn="ctr">
              <a:buClr>
                <a:schemeClr val="accent5">
                  <a:lumMod val="50000"/>
                </a:schemeClr>
              </a:buClr>
            </a:pPr>
            <a:endParaRPr lang="en-US" sz="3600" b="1" baseline="30000" dirty="0">
              <a:solidFill>
                <a:srgbClr val="C00000"/>
              </a:solidFill>
              <a:latin typeface="Arial Narrow" panose="020B0606020202030204" pitchFamily="34" charset="0"/>
            </a:endParaRPr>
          </a:p>
          <a:p>
            <a:pPr marL="1797050" indent="-1528763">
              <a:buClr>
                <a:srgbClr val="C00000"/>
              </a:buClr>
              <a:buFontTx/>
              <a:buAutoNum type="arabicPeriod"/>
            </a:pPr>
            <a:r>
              <a:rPr lang="en-GB" sz="3600" b="1" dirty="0" err="1">
                <a:solidFill>
                  <a:srgbClr val="C00000"/>
                </a:solidFill>
                <a:latin typeface="Arial Narrow" panose="020B0606020202030204" pitchFamily="34" charset="0"/>
              </a:rPr>
              <a:t>Q</a:t>
            </a:r>
            <a:r>
              <a:rPr lang="en-GB" dirty="0" err="1">
                <a:solidFill>
                  <a:srgbClr val="000000"/>
                </a:solidFill>
                <a:latin typeface="Arial Narrow" pitchFamily="34" charset="0"/>
              </a:rPr>
              <a:t>uem</a:t>
            </a:r>
            <a:r>
              <a:rPr lang="en-GB" dirty="0">
                <a:solidFill>
                  <a:srgbClr val="000000"/>
                </a:solidFill>
                <a:latin typeface="Arial Narrow" pitchFamily="34" charset="0"/>
              </a:rPr>
              <a:t> </a:t>
            </a:r>
            <a:r>
              <a:rPr lang="en-AU" dirty="0">
                <a:solidFill>
                  <a:srgbClr val="000000"/>
                </a:solidFill>
                <a:latin typeface="Arial Narrow" pitchFamily="34" charset="0"/>
              </a:rPr>
              <a:t>–</a:t>
            </a:r>
            <a:r>
              <a:rPr lang="en-GB" dirty="0">
                <a:solidFill>
                  <a:srgbClr val="000000"/>
                </a:solidFill>
                <a:latin typeface="Arial Narrow" pitchFamily="34" charset="0"/>
              </a:rPr>
              <a:t> </a:t>
            </a:r>
            <a:r>
              <a:rPr lang="pt-PT" dirty="0">
                <a:solidFill>
                  <a:srgbClr val="000000"/>
                </a:solidFill>
                <a:latin typeface="Arial Narrow" pitchFamily="34" charset="0"/>
              </a:rPr>
              <a:t>Quem são as personagens</a:t>
            </a:r>
            <a:r>
              <a:rPr lang="en-GB" dirty="0">
                <a:solidFill>
                  <a:srgbClr val="000000"/>
                </a:solidFill>
                <a:latin typeface="Arial Narrow" pitchFamily="34" charset="0"/>
              </a:rPr>
              <a:t>?</a:t>
            </a:r>
          </a:p>
          <a:p>
            <a:pPr marL="1797050" indent="-1528763">
              <a:buClr>
                <a:srgbClr val="C00000"/>
              </a:buClr>
              <a:buFontTx/>
              <a:buAutoNum type="arabicPeriod"/>
            </a:pPr>
            <a:r>
              <a:rPr lang="en-AU" sz="3600" b="1" dirty="0" err="1">
                <a:solidFill>
                  <a:srgbClr val="C00000"/>
                </a:solidFill>
                <a:latin typeface="Arial Narrow" panose="020B0606020202030204" pitchFamily="34" charset="0"/>
              </a:rPr>
              <a:t>O</a:t>
            </a:r>
            <a:r>
              <a:rPr lang="en-AU" dirty="0" err="1">
                <a:solidFill>
                  <a:srgbClr val="000000"/>
                </a:solidFill>
                <a:latin typeface="Arial Narrow" pitchFamily="34" charset="0"/>
              </a:rPr>
              <a:t>nde</a:t>
            </a:r>
            <a:r>
              <a:rPr lang="en-AU" dirty="0">
                <a:solidFill>
                  <a:srgbClr val="000000"/>
                </a:solidFill>
                <a:latin typeface="Arial Narrow" pitchFamily="34" charset="0"/>
              </a:rPr>
              <a:t> – </a:t>
            </a:r>
            <a:r>
              <a:rPr lang="pt-PT" dirty="0">
                <a:solidFill>
                  <a:srgbClr val="000000"/>
                </a:solidFill>
                <a:latin typeface="Arial Narrow" pitchFamily="34" charset="0"/>
              </a:rPr>
              <a:t>Onde tem lugar a situação</a:t>
            </a:r>
            <a:r>
              <a:rPr lang="en-AU" dirty="0">
                <a:solidFill>
                  <a:srgbClr val="000000"/>
                </a:solidFill>
                <a:latin typeface="Arial Narrow" pitchFamily="34" charset="0"/>
              </a:rPr>
              <a:t>? </a:t>
            </a:r>
          </a:p>
          <a:p>
            <a:pPr marL="1797050" indent="-1528763">
              <a:buClr>
                <a:srgbClr val="C00000"/>
              </a:buClr>
              <a:buFontTx/>
              <a:buAutoNum type="arabicPeriod"/>
            </a:pPr>
            <a:r>
              <a:rPr lang="en-US" sz="3600" b="1" dirty="0" err="1">
                <a:solidFill>
                  <a:srgbClr val="C00000"/>
                </a:solidFill>
                <a:latin typeface="Arial Narrow" panose="020B0606020202030204" pitchFamily="34" charset="0"/>
              </a:rPr>
              <a:t>Q</a:t>
            </a:r>
            <a:r>
              <a:rPr lang="en-US" dirty="0" err="1">
                <a:solidFill>
                  <a:srgbClr val="000000"/>
                </a:solidFill>
                <a:latin typeface="Arial Narrow" pitchFamily="34" charset="0"/>
              </a:rPr>
              <a:t>ual</a:t>
            </a:r>
            <a:r>
              <a:rPr lang="en-US" dirty="0">
                <a:solidFill>
                  <a:srgbClr val="000000"/>
                </a:solidFill>
                <a:latin typeface="Arial Narrow" pitchFamily="34" charset="0"/>
              </a:rPr>
              <a:t> – Qual é a </a:t>
            </a:r>
            <a:r>
              <a:rPr lang="pt-PT" dirty="0">
                <a:solidFill>
                  <a:srgbClr val="000000"/>
                </a:solidFill>
                <a:latin typeface="Arial Narrow" pitchFamily="34" charset="0"/>
              </a:rPr>
              <a:t>situação</a:t>
            </a:r>
            <a:r>
              <a:rPr lang="en-US" dirty="0">
                <a:solidFill>
                  <a:srgbClr val="000000"/>
                </a:solidFill>
                <a:latin typeface="Arial Narrow" pitchFamily="34" charset="0"/>
              </a:rPr>
              <a:t>?</a:t>
            </a:r>
          </a:p>
          <a:p>
            <a:pPr marL="1797050" indent="-1528763">
              <a:buClr>
                <a:srgbClr val="C00000"/>
              </a:buClr>
              <a:buFontTx/>
              <a:buAutoNum type="arabicPeriod"/>
            </a:pPr>
            <a:r>
              <a:rPr lang="en-US" sz="3600" b="1" dirty="0">
                <a:solidFill>
                  <a:srgbClr val="C00000"/>
                </a:solidFill>
                <a:latin typeface="Arial Narrow" panose="020B0606020202030204" pitchFamily="34" charset="0"/>
              </a:rPr>
              <a:t>C</a:t>
            </a:r>
            <a:r>
              <a:rPr lang="en-US" dirty="0">
                <a:solidFill>
                  <a:srgbClr val="000000"/>
                </a:solidFill>
                <a:latin typeface="Arial Narrow" pitchFamily="34" charset="0"/>
              </a:rPr>
              <a:t>omo – Como é que </a:t>
            </a:r>
            <a:r>
              <a:rPr lang="pt-PT" dirty="0">
                <a:solidFill>
                  <a:srgbClr val="000000"/>
                </a:solidFill>
                <a:latin typeface="Arial Narrow" pitchFamily="34" charset="0"/>
              </a:rPr>
              <a:t>começa a situação</a:t>
            </a:r>
            <a:r>
              <a:rPr lang="en-US" dirty="0">
                <a:solidFill>
                  <a:srgbClr val="000000"/>
                </a:solidFill>
                <a:latin typeface="Arial Narrow" pitchFamily="34" charset="0"/>
              </a:rPr>
              <a:t>?</a:t>
            </a:r>
          </a:p>
          <a:p>
            <a:pPr marL="1797050" indent="-1528763">
              <a:buClr>
                <a:srgbClr val="C00000"/>
              </a:buClr>
              <a:buFontTx/>
              <a:buAutoNum type="arabicPeriod"/>
            </a:pPr>
            <a:r>
              <a:rPr lang="en-US" sz="3600" b="1" dirty="0">
                <a:solidFill>
                  <a:srgbClr val="C00000"/>
                </a:solidFill>
                <a:latin typeface="Arial Narrow" panose="020B0606020202030204" pitchFamily="34" charset="0"/>
              </a:rPr>
              <a:t>O</a:t>
            </a:r>
            <a:r>
              <a:rPr lang="en-US" dirty="0">
                <a:solidFill>
                  <a:srgbClr val="000000"/>
                </a:solidFill>
                <a:latin typeface="Arial Narrow" pitchFamily="34" charset="0"/>
              </a:rPr>
              <a:t> que – O que </a:t>
            </a:r>
            <a:r>
              <a:rPr lang="pt-PT" dirty="0">
                <a:solidFill>
                  <a:srgbClr val="000000"/>
                </a:solidFill>
                <a:latin typeface="Arial Narrow" pitchFamily="34" charset="0"/>
              </a:rPr>
              <a:t>acontece depois</a:t>
            </a:r>
            <a:r>
              <a:rPr lang="en-US" dirty="0">
                <a:solidFill>
                  <a:srgbClr val="000000"/>
                </a:solidFill>
                <a:latin typeface="Arial Narrow" pitchFamily="34" charset="0"/>
              </a:rPr>
              <a:t>?</a:t>
            </a:r>
          </a:p>
          <a:p>
            <a:pPr>
              <a:buClr>
                <a:srgbClr val="C00000"/>
              </a:buClr>
            </a:pPr>
            <a:endParaRPr lang="pt-PT" dirty="0">
              <a:solidFill>
                <a:srgbClr val="000000"/>
              </a:solidFill>
              <a:latin typeface="Arial Narrow" pitchFamily="34" charset="0"/>
            </a:endParaRPr>
          </a:p>
          <a:p>
            <a:pPr>
              <a:buClr>
                <a:srgbClr val="C00000"/>
              </a:buClr>
            </a:pPr>
            <a:r>
              <a:rPr lang="pt-PT" sz="1400" dirty="0">
                <a:solidFill>
                  <a:srgbClr val="000000"/>
                </a:solidFill>
                <a:latin typeface="Arial Narrow" pitchFamily="34" charset="0"/>
              </a:rPr>
              <a:t>* </a:t>
            </a:r>
            <a:r>
              <a:rPr lang="pt-PT" sz="1400" dirty="0" err="1">
                <a:solidFill>
                  <a:srgbClr val="000000"/>
                </a:solidFill>
                <a:latin typeface="Arial Narrow" pitchFamily="34" charset="0"/>
              </a:rPr>
              <a:t>Adaptad</a:t>
            </a:r>
            <a:r>
              <a:rPr lang="en-US" sz="1400" dirty="0">
                <a:solidFill>
                  <a:srgbClr val="000000"/>
                </a:solidFill>
                <a:latin typeface="Arial Narrow" pitchFamily="34" charset="0"/>
              </a:rPr>
              <a:t>o de </a:t>
            </a:r>
            <a:r>
              <a:rPr lang="en-US" sz="1400" dirty="0">
                <a:latin typeface="Arial Narrow" panose="020B0606020202030204" pitchFamily="34" charset="0"/>
              </a:rPr>
              <a:t>Harris et al. (2008)</a:t>
            </a:r>
            <a:endParaRPr lang="en-US" sz="1400" b="1" cap="small" dirty="0">
              <a:solidFill>
                <a:srgbClr val="B32C16">
                  <a:lumMod val="75000"/>
                </a:srgbClr>
              </a:solidFill>
              <a:latin typeface="Arial Rounded MT Bold" pitchFamily="34" charset="0"/>
            </a:endParaRPr>
          </a:p>
          <a:p>
            <a:pPr algn="ctr" defTabSz="685800"/>
            <a:endParaRPr lang="en-US" b="1" cap="small" dirty="0">
              <a:solidFill>
                <a:srgbClr val="B32C16">
                  <a:lumMod val="75000"/>
                </a:srgbClr>
              </a:solidFill>
              <a:latin typeface="Arial Rounded MT Bold" pitchFamily="34" charset="0"/>
            </a:endParaRPr>
          </a:p>
        </p:txBody>
      </p:sp>
      <p:pic>
        <p:nvPicPr>
          <p:cNvPr id="9" name="Imagem 12" descr="https://t3.ftcdn.net/jpg/02/92/35/12/240_F_292351283_TbC2oYyy1sTMtRfW1ady444JiaWYlKA5.jpg">
            <a:extLst>
              <a:ext uri="{FF2B5EF4-FFF2-40B4-BE49-F238E27FC236}">
                <a16:creationId xmlns:a16="http://schemas.microsoft.com/office/drawing/2014/main" id="{F4495227-E211-D247-AAEF-39F56A479B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00611" y="2436479"/>
            <a:ext cx="723900" cy="666638"/>
          </a:xfrm>
          <a:prstGeom prst="rect">
            <a:avLst/>
          </a:prstGeom>
          <a:noFill/>
          <a:ln>
            <a:noFill/>
          </a:ln>
        </p:spPr>
      </p:pic>
      <p:pic>
        <p:nvPicPr>
          <p:cNvPr id="10" name="Imagem 18" descr="https://t3.ftcdn.net/jpg/04/18/33/88/240_F_418338873_qii8fIFuwYXAlNIRFjARSjFhHtZweW6L.jpg">
            <a:extLst>
              <a:ext uri="{FF2B5EF4-FFF2-40B4-BE49-F238E27FC236}">
                <a16:creationId xmlns:a16="http://schemas.microsoft.com/office/drawing/2014/main" id="{FA40D692-793E-964C-9086-BE4B30E606B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3887" y="3066535"/>
            <a:ext cx="1253527" cy="544456"/>
          </a:xfrm>
          <a:prstGeom prst="rect">
            <a:avLst/>
          </a:prstGeom>
          <a:noFill/>
          <a:ln>
            <a:noFill/>
          </a:ln>
        </p:spPr>
      </p:pic>
      <p:pic>
        <p:nvPicPr>
          <p:cNvPr id="11" name="Imagem 19" descr="https://t4.ftcdn.net/jpg/02/48/77/85/240_F_248778565_Iwubwr3sZwSCZe0b6R8Su4pmqpMYbcdj.jpg">
            <a:extLst>
              <a:ext uri="{FF2B5EF4-FFF2-40B4-BE49-F238E27FC236}">
                <a16:creationId xmlns:a16="http://schemas.microsoft.com/office/drawing/2014/main" id="{397CC0BB-A257-7847-B338-0A9D2118FF3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33067" y="4290213"/>
            <a:ext cx="1004346" cy="509288"/>
          </a:xfrm>
          <a:prstGeom prst="rect">
            <a:avLst/>
          </a:prstGeom>
          <a:noFill/>
          <a:ln>
            <a:noFill/>
          </a:ln>
        </p:spPr>
      </p:pic>
      <p:pic>
        <p:nvPicPr>
          <p:cNvPr id="12" name="Imagem 20" descr="https://t3.ftcdn.net/jpg/02/42/17/60/240_F_242176010_bYcXGjbn5bm29wr8RRKyE7HqbahknldF.jpg">
            <a:extLst>
              <a:ext uri="{FF2B5EF4-FFF2-40B4-BE49-F238E27FC236}">
                <a16:creationId xmlns:a16="http://schemas.microsoft.com/office/drawing/2014/main" id="{452AEE35-CCA7-094D-BE15-61CC6CCEC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69739" y="3610991"/>
            <a:ext cx="754773" cy="679222"/>
          </a:xfrm>
          <a:prstGeom prst="rect">
            <a:avLst/>
          </a:prstGeom>
          <a:noFill/>
          <a:ln>
            <a:noFill/>
          </a:ln>
        </p:spPr>
      </p:pic>
      <p:pic>
        <p:nvPicPr>
          <p:cNvPr id="13" name="Imagem 21" descr="https://t3.ftcdn.net/jpg/02/87/67/48/240_F_287674812_z5CL1FTUb9KiGT8rZzQsTWUQyahxICZ7.jpg">
            <a:extLst>
              <a:ext uri="{FF2B5EF4-FFF2-40B4-BE49-F238E27FC236}">
                <a16:creationId xmlns:a16="http://schemas.microsoft.com/office/drawing/2014/main" id="{2A494E7D-9ACF-FE45-A052-4A9B5584E4A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85174" y="4798087"/>
            <a:ext cx="723900" cy="723900"/>
          </a:xfrm>
          <a:prstGeom prst="rect">
            <a:avLst/>
          </a:prstGeom>
          <a:noFill/>
          <a:ln>
            <a:noFill/>
          </a:ln>
        </p:spPr>
      </p:pic>
      <p:sp>
        <p:nvSpPr>
          <p:cNvPr id="14" name="Retângulo 22">
            <a:extLst>
              <a:ext uri="{FF2B5EF4-FFF2-40B4-BE49-F238E27FC236}">
                <a16:creationId xmlns:a16="http://schemas.microsoft.com/office/drawing/2014/main" id="{634BA7F2-67F8-9A43-8297-CFBCADC9F862}"/>
              </a:ext>
            </a:extLst>
          </p:cNvPr>
          <p:cNvSpPr/>
          <p:nvPr/>
        </p:nvSpPr>
        <p:spPr>
          <a:xfrm>
            <a:off x="7924670" y="5478723"/>
            <a:ext cx="2114681" cy="324384"/>
          </a:xfrm>
          <a:prstGeom prst="rect">
            <a:avLst/>
          </a:prstGeom>
        </p:spPr>
        <p:txBody>
          <a:bodyPr wrap="square">
            <a:spAutoFit/>
          </a:bodyPr>
          <a:lstStyle/>
          <a:p>
            <a:pPr algn="ctr">
              <a:lnSpc>
                <a:spcPct val="115000"/>
              </a:lnSpc>
            </a:pPr>
            <a:r>
              <a:rPr lang="en-US" sz="1400" dirty="0">
                <a:latin typeface="Times New Roman" panose="02020603050405020304" pitchFamily="18" charset="0"/>
                <a:ea typeface="Calibri" panose="020F0502020204030204" pitchFamily="34" charset="0"/>
                <a:cs typeface="Vrinda"/>
              </a:rPr>
              <a:t>(Adobe Stock free images)</a:t>
            </a:r>
            <a:endParaRPr lang="pt-PT" sz="1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743199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8846977" cy="1009651"/>
          </a:xfrm>
          <a:prstGeom prst="rect">
            <a:avLst/>
          </a:prstGeom>
          <a:solidFill>
            <a:srgbClr val="DEEBF7"/>
          </a:solidFill>
          <a:ln>
            <a:noFill/>
          </a:ln>
        </p:spPr>
        <p:txBody>
          <a:bodyPr spcFirstLastPara="1" wrap="square" lIns="121900" tIns="60933" rIns="121900" bIns="60933" anchor="ctr" anchorCtr="0">
            <a:noAutofit/>
          </a:bodyPr>
          <a:lstStyle/>
          <a:p>
            <a:pPr lvl="0" algn="ctr">
              <a:lnSpc>
                <a:spcPct val="115000"/>
              </a:lnSpc>
              <a:defRPr/>
            </a:pPr>
            <a:r>
              <a:rPr lang="pt-PT" sz="4000" b="1" dirty="0">
                <a:solidFill>
                  <a:prstClr val="black"/>
                </a:solidFill>
                <a:latin typeface="Arial Narrow" panose="020B0606020202030204" pitchFamily="34" charset="0"/>
              </a:rPr>
              <a:t>Atividade</a:t>
            </a:r>
            <a:r>
              <a:rPr lang="en-US" sz="4000" b="1" dirty="0">
                <a:solidFill>
                  <a:prstClr val="black"/>
                </a:solidFill>
                <a:latin typeface="Arial Narrow" panose="020B0606020202030204" pitchFamily="34" charset="0"/>
              </a:rPr>
              <a:t>:</a:t>
            </a:r>
            <a:r>
              <a:rPr lang="en-US" sz="4000" b="1" dirty="0">
                <a:latin typeface="Arial Narrow" panose="020B0606020202030204" pitchFamily="34" charset="0"/>
              </a:rPr>
              <a:t> </a:t>
            </a:r>
            <a:r>
              <a:rPr lang="en-US" sz="4000" b="1" i="1" dirty="0">
                <a:solidFill>
                  <a:prstClr val="black"/>
                </a:solidFill>
                <a:latin typeface="Arial Narrow" panose="020B0606020202030204" pitchFamily="34" charset="0"/>
              </a:rPr>
              <a:t>Brainstorming 6.1- </a:t>
            </a:r>
            <a:r>
              <a:rPr lang="en-US" sz="4000" b="1" dirty="0">
                <a:latin typeface="Arial Narrow" panose="020B0606020202030204" pitchFamily="34" charset="0"/>
              </a:rPr>
              <a:t>CT=1 CS=1</a:t>
            </a:r>
            <a:endParaRPr lang="en-US" sz="4000" b="1" i="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7"/>
          </a:solidFill>
          <a:ln>
            <a:noFill/>
          </a:ln>
        </p:spPr>
        <p:txBody>
          <a:bodyPr spcFirstLastPara="1" wrap="square" lIns="121900" tIns="60933" rIns="121900" bIns="60933" anchor="ctr" anchorCtr="0">
            <a:noAutofit/>
          </a:bodyPr>
          <a:lstStyle/>
          <a:p>
            <a:pPr algn="ctr">
              <a:buClr>
                <a:schemeClr val="accent5">
                  <a:lumMod val="50000"/>
                </a:schemeClr>
              </a:buClr>
            </a:pPr>
            <a:r>
              <a:rPr lang="en-US" sz="4400" b="1" dirty="0">
                <a:solidFill>
                  <a:srgbClr val="C00000"/>
                </a:solidFill>
                <a:latin typeface="Arial Narrow" panose="020B0606020202030204" pitchFamily="34" charset="0"/>
              </a:rPr>
              <a:t>CT=1 CS=1*</a:t>
            </a:r>
          </a:p>
          <a:p>
            <a:pPr algn="ctr">
              <a:buClr>
                <a:schemeClr val="accent5">
                  <a:lumMod val="50000"/>
                </a:schemeClr>
              </a:buClr>
            </a:pPr>
            <a:endParaRPr lang="en-US" sz="4400" b="1" dirty="0">
              <a:solidFill>
                <a:srgbClr val="C00000"/>
              </a:solidFill>
              <a:latin typeface="Arial Narrow" panose="020B0606020202030204" pitchFamily="34" charset="0"/>
            </a:endParaRPr>
          </a:p>
          <a:p>
            <a:pPr marL="1797050" indent="-1528763">
              <a:buClr>
                <a:srgbClr val="C00000"/>
              </a:buClr>
              <a:buFontTx/>
              <a:buAutoNum type="arabicPeriod"/>
            </a:pPr>
            <a:r>
              <a:rPr lang="en-GB" sz="4400" b="1" dirty="0">
                <a:solidFill>
                  <a:srgbClr val="C00000"/>
                </a:solidFill>
                <a:latin typeface="Arial Narrow" panose="020B0606020202030204" pitchFamily="34" charset="0"/>
              </a:rPr>
              <a:t>CT</a:t>
            </a:r>
            <a:r>
              <a:rPr lang="en-GB" sz="2400" dirty="0">
                <a:solidFill>
                  <a:srgbClr val="000000"/>
                </a:solidFill>
                <a:latin typeface="Arial Narrow" pitchFamily="34" charset="0"/>
              </a:rPr>
              <a:t> – Como termina a </a:t>
            </a:r>
            <a:r>
              <a:rPr lang="pt-PT" sz="2400" dirty="0">
                <a:solidFill>
                  <a:srgbClr val="000000"/>
                </a:solidFill>
                <a:latin typeface="Arial Narrow" pitchFamily="34" charset="0"/>
              </a:rPr>
              <a:t>situação</a:t>
            </a:r>
            <a:r>
              <a:rPr lang="en-GB" sz="2400" dirty="0">
                <a:solidFill>
                  <a:srgbClr val="000000"/>
                </a:solidFill>
                <a:latin typeface="Arial Narrow" pitchFamily="34" charset="0"/>
              </a:rPr>
              <a:t>? </a:t>
            </a:r>
          </a:p>
          <a:p>
            <a:pPr marL="1797050" indent="-1528763">
              <a:buClr>
                <a:srgbClr val="C00000"/>
              </a:buClr>
              <a:buFontTx/>
              <a:buAutoNum type="arabicPeriod"/>
            </a:pPr>
            <a:r>
              <a:rPr lang="en-AU" sz="4400" b="1" dirty="0">
                <a:solidFill>
                  <a:srgbClr val="C00000"/>
                </a:solidFill>
                <a:latin typeface="Arial Narrow" panose="020B0606020202030204" pitchFamily="34" charset="0"/>
              </a:rPr>
              <a:t>CS</a:t>
            </a:r>
            <a:r>
              <a:rPr lang="en-AU" sz="2400" dirty="0">
                <a:solidFill>
                  <a:srgbClr val="000000"/>
                </a:solidFill>
                <a:latin typeface="Arial Narrow" pitchFamily="34" charset="0"/>
              </a:rPr>
              <a:t> – Como se </a:t>
            </a:r>
            <a:r>
              <a:rPr lang="pt-PT" sz="2400" dirty="0">
                <a:solidFill>
                  <a:srgbClr val="000000"/>
                </a:solidFill>
                <a:latin typeface="Arial Narrow" pitchFamily="34" charset="0"/>
              </a:rPr>
              <a:t>sentem as personagens</a:t>
            </a:r>
            <a:r>
              <a:rPr lang="en-AU" sz="2400" dirty="0">
                <a:solidFill>
                  <a:srgbClr val="000000"/>
                </a:solidFill>
                <a:latin typeface="Arial Narrow" pitchFamily="34" charset="0"/>
              </a:rPr>
              <a:t>? </a:t>
            </a:r>
          </a:p>
          <a:p>
            <a:pPr marL="268287">
              <a:buClr>
                <a:srgbClr val="C00000"/>
              </a:buClr>
            </a:pPr>
            <a:endParaRPr lang="en-AU" sz="2400" dirty="0">
              <a:solidFill>
                <a:srgbClr val="000000"/>
              </a:solidFill>
              <a:latin typeface="Arial Narrow" pitchFamily="34" charset="0"/>
            </a:endParaRPr>
          </a:p>
          <a:p>
            <a:pPr marL="268287">
              <a:buClr>
                <a:srgbClr val="C00000"/>
              </a:buClr>
            </a:pPr>
            <a:endParaRPr lang="en-US" sz="2400" b="1" dirty="0">
              <a:solidFill>
                <a:srgbClr val="C00000"/>
              </a:solidFill>
              <a:latin typeface="Arial Narrow" panose="020B0606020202030204" pitchFamily="34" charset="0"/>
            </a:endParaRPr>
          </a:p>
          <a:p>
            <a:pPr marL="268287">
              <a:buClr>
                <a:srgbClr val="C00000"/>
              </a:buClr>
            </a:pPr>
            <a:r>
              <a:rPr lang="en-US" sz="2400" b="1" dirty="0">
                <a:solidFill>
                  <a:srgbClr val="C00000"/>
                </a:solidFill>
                <a:latin typeface="Arial Narrow" panose="020B0606020202030204" pitchFamily="34" charset="0"/>
              </a:rPr>
              <a:t>* </a:t>
            </a:r>
            <a:r>
              <a:rPr lang="pt-PT" dirty="0">
                <a:solidFill>
                  <a:srgbClr val="000000"/>
                </a:solidFill>
                <a:latin typeface="Arial Narrow" pitchFamily="34" charset="0"/>
              </a:rPr>
              <a:t>Adaptado de </a:t>
            </a:r>
            <a:r>
              <a:rPr lang="en-US" dirty="0">
                <a:latin typeface="Arial Narrow" panose="020B0606020202030204" pitchFamily="34" charset="0"/>
              </a:rPr>
              <a:t>Harris et al. (2008)</a:t>
            </a:r>
            <a:endParaRPr lang="en-US" cap="small" dirty="0">
              <a:solidFill>
                <a:srgbClr val="B32C16">
                  <a:lumMod val="75000"/>
                </a:srgbClr>
              </a:solidFill>
              <a:latin typeface="Arial Rounded MT Bold" pitchFamily="34" charset="0"/>
            </a:endParaRPr>
          </a:p>
        </p:txBody>
      </p:sp>
      <p:pic>
        <p:nvPicPr>
          <p:cNvPr id="15" name="Picture 2" descr="https://t3.ftcdn.net/jpg/02/14/36/04/240_F_214360442_GRepOGrA6aWRFGodCGMVpjc4du91oNIv.jpg">
            <a:extLst>
              <a:ext uri="{FF2B5EF4-FFF2-40B4-BE49-F238E27FC236}">
                <a16:creationId xmlns:a16="http://schemas.microsoft.com/office/drawing/2014/main" id="{6FA249E4-9FB7-DA48-9412-C0DA5896714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10600" y="3610258"/>
            <a:ext cx="1383181" cy="777432"/>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upo 2">
            <a:extLst>
              <a:ext uri="{FF2B5EF4-FFF2-40B4-BE49-F238E27FC236}">
                <a16:creationId xmlns:a16="http://schemas.microsoft.com/office/drawing/2014/main" id="{6BF4516F-DF3F-6A42-B954-E33445FCADE3}"/>
              </a:ext>
            </a:extLst>
          </p:cNvPr>
          <p:cNvGrpSpPr/>
          <p:nvPr/>
        </p:nvGrpSpPr>
        <p:grpSpPr>
          <a:xfrm>
            <a:off x="8320141" y="4387690"/>
            <a:ext cx="1707471" cy="582760"/>
            <a:chOff x="6451902" y="3835563"/>
            <a:chExt cx="1707471" cy="582760"/>
          </a:xfrm>
        </p:grpSpPr>
        <p:pic>
          <p:nvPicPr>
            <p:cNvPr id="17" name="Picture 8" descr="https://t3.ftcdn.net/jpg/00/83/19/86/240_F_83198611_pIYPe3Y70q2K5fOnztXjjlX6yh05G5Zw.jpg">
              <a:extLst>
                <a:ext uri="{FF2B5EF4-FFF2-40B4-BE49-F238E27FC236}">
                  <a16:creationId xmlns:a16="http://schemas.microsoft.com/office/drawing/2014/main" id="{C5F1B624-4259-884B-A55F-BD8EF9CE323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51902" y="3835563"/>
              <a:ext cx="560270" cy="56027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0" descr="https://t3.ftcdn.net/jpg/00/83/20/04/240_F_83200495_TLNjJe4NlCFBaoPweqMrWzQek44NKKne.jpg">
              <a:extLst>
                <a:ext uri="{FF2B5EF4-FFF2-40B4-BE49-F238E27FC236}">
                  <a16:creationId xmlns:a16="http://schemas.microsoft.com/office/drawing/2014/main" id="{B8F3273F-BEC3-C44B-9414-574BDB2722F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35501" y="3854008"/>
              <a:ext cx="541112" cy="54111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2" descr="https://t3.ftcdn.net/jpg/00/83/19/88/240_F_83198867_hu4Za2aCMCwnDVIZntRbYwUXu1j3zwNW.jpg">
              <a:extLst>
                <a:ext uri="{FF2B5EF4-FFF2-40B4-BE49-F238E27FC236}">
                  <a16:creationId xmlns:a16="http://schemas.microsoft.com/office/drawing/2014/main" id="{5254A9E3-3382-1943-A71F-886CA6934A3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76613" y="3835563"/>
              <a:ext cx="582760" cy="582760"/>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Retângulo 18">
            <a:extLst>
              <a:ext uri="{FF2B5EF4-FFF2-40B4-BE49-F238E27FC236}">
                <a16:creationId xmlns:a16="http://schemas.microsoft.com/office/drawing/2014/main" id="{01FCEAA5-BC57-7F4C-8BAD-B040EB6D1E3F}"/>
              </a:ext>
            </a:extLst>
          </p:cNvPr>
          <p:cNvSpPr/>
          <p:nvPr/>
        </p:nvSpPr>
        <p:spPr>
          <a:xfrm>
            <a:off x="8116955" y="4886011"/>
            <a:ext cx="2114681" cy="324384"/>
          </a:xfrm>
          <a:prstGeom prst="rect">
            <a:avLst/>
          </a:prstGeom>
        </p:spPr>
        <p:txBody>
          <a:bodyPr wrap="none">
            <a:spAutoFit/>
          </a:bodyPr>
          <a:lstStyle/>
          <a:p>
            <a:pPr algn="ctr">
              <a:lnSpc>
                <a:spcPct val="115000"/>
              </a:lnSpc>
            </a:pPr>
            <a:r>
              <a:rPr lang="en-US" sz="1400" dirty="0">
                <a:latin typeface="Times New Roman" panose="02020603050405020304" pitchFamily="18" charset="0"/>
                <a:ea typeface="Calibri" panose="020F0502020204030204" pitchFamily="34" charset="0"/>
                <a:cs typeface="Vrinda"/>
              </a:rPr>
              <a:t>(Adobe Stock free images)</a:t>
            </a:r>
            <a:endParaRPr lang="pt-PT" sz="1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823996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2259449"/>
            <a:ext cx="12192000" cy="2339102"/>
          </a:xfrm>
          <a:prstGeom prst="rect">
            <a:avLst/>
          </a:prstGeom>
          <a:solidFill>
            <a:schemeClr val="accent6">
              <a:lumMod val="40000"/>
              <a:lumOff val="60000"/>
            </a:schemeClr>
          </a:solidFill>
        </p:spPr>
        <p:txBody>
          <a:bodyPr wrap="square">
            <a:spAutoFit/>
          </a:bodyPr>
          <a:lstStyle/>
          <a:p>
            <a:pPr algn="ctr"/>
            <a:endParaRPr lang="de-DE" sz="2400" b="1" dirty="0">
              <a:latin typeface="Arial Narrow" panose="020B0606020202030204" pitchFamily="34" charset="0"/>
            </a:endParaRPr>
          </a:p>
          <a:p>
            <a:r>
              <a:rPr lang="de-AT" b="1" dirty="0"/>
              <a:t> </a:t>
            </a:r>
            <a:endParaRPr lang="pt-PT" dirty="0"/>
          </a:p>
          <a:p>
            <a:pPr algn="ctr"/>
            <a:r>
              <a:rPr lang="de-AT" sz="2800" b="1" dirty="0">
                <a:latin typeface="Arial Narrow" panose="020B0606020202030204" pitchFamily="34" charset="0"/>
              </a:rPr>
              <a:t>10:15 – 10:45 </a:t>
            </a:r>
            <a:endParaRPr lang="pt-PT" sz="2800" dirty="0">
              <a:latin typeface="Arial Narrow" panose="020B0606020202030204" pitchFamily="34" charset="0"/>
            </a:endParaRPr>
          </a:p>
          <a:p>
            <a:pPr algn="ctr"/>
            <a:r>
              <a:rPr lang="pt-PT" sz="2800" b="1" dirty="0">
                <a:latin typeface="Arial Narrow" panose="020B0606020202030204" pitchFamily="34" charset="0"/>
              </a:rPr>
              <a:t>Intervalo</a:t>
            </a:r>
            <a:r>
              <a:rPr lang="en-US" b="1" dirty="0"/>
              <a:t> </a:t>
            </a:r>
            <a:endParaRPr lang="pt-PT" dirty="0"/>
          </a:p>
          <a:p>
            <a:pPr algn="ctr"/>
            <a:endParaRPr lang="de-DE" sz="2400" b="1" dirty="0">
              <a:latin typeface="Arial Narrow" panose="020B0606020202030204" pitchFamily="34" charset="0"/>
            </a:endParaRPr>
          </a:p>
          <a:p>
            <a:pPr algn="ctr"/>
            <a:endParaRPr lang="de-DE" sz="2400" b="1" dirty="0">
              <a:latin typeface="Arial Narrow" panose="020B0606020202030204" pitchFamily="34" charset="0"/>
            </a:endParaRPr>
          </a:p>
        </p:txBody>
      </p:sp>
      <p:grpSp>
        <p:nvGrpSpPr>
          <p:cNvPr id="12" name="Grupo 11"/>
          <p:cNvGrpSpPr/>
          <p:nvPr/>
        </p:nvGrpSpPr>
        <p:grpSpPr>
          <a:xfrm>
            <a:off x="1606778" y="6412676"/>
            <a:ext cx="7351175" cy="445325"/>
            <a:chOff x="178130" y="6412675"/>
            <a:chExt cx="9128049" cy="445325"/>
          </a:xfrm>
        </p:grpSpPr>
        <p:sp>
          <p:nvSpPr>
            <p:cNvPr id="14" name="Retângulo 13"/>
            <p:cNvSpPr/>
            <p:nvPr/>
          </p:nvSpPr>
          <p:spPr>
            <a:xfrm>
              <a:off x="2213898" y="6457890"/>
              <a:ext cx="7092281" cy="338554"/>
            </a:xfrm>
            <a:prstGeom prst="rect">
              <a:avLst/>
            </a:prstGeom>
          </p:spPr>
          <p:txBody>
            <a:bodyPr wrap="square">
              <a:spAutoFit/>
            </a:bodyPr>
            <a:lstStyle/>
            <a:p>
              <a:r>
                <a:rPr lang="en-US" sz="800" dirty="0">
                  <a:latin typeface="Arial Narrow" panose="020B0606020202030204" pitchFamily="34" charset="0"/>
                  <a:ea typeface="Times New Roman" panose="02020603050405020304" pitchFamily="18"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sz="800" dirty="0">
                <a:latin typeface="Arial Narrow" panose="020B0606020202030204" pitchFamily="34" charset="0"/>
                <a:cs typeface="Arial" panose="020B0604020202020204" pitchFamily="34" charset="0"/>
              </a:endParaRP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fld id="{35BA1E5D-A24E-4249-ACDB-C6F8AD62BBF2}" type="slidenum">
              <a:rPr lang="pt-PT" smtClean="0"/>
              <a:t>15</a:t>
            </a:fld>
            <a:endParaRPr lang="pt-PT"/>
          </a:p>
        </p:txBody>
      </p:sp>
    </p:spTree>
    <p:extLst>
      <p:ext uri="{BB962C8B-B14F-4D97-AF65-F5344CB8AC3E}">
        <p14:creationId xmlns:p14="http://schemas.microsoft.com/office/powerpoint/2010/main" val="2092730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16</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7"/>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DESENVOLVIMENTO</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2967134" y="2958080"/>
            <a:ext cx="5717079" cy="3185561"/>
          </a:xfrm>
          <a:prstGeom prst="rect">
            <a:avLst/>
          </a:prstGeom>
          <a:solidFill>
            <a:srgbClr val="DEEBF7"/>
          </a:solidFill>
          <a:ln>
            <a:noFill/>
          </a:ln>
        </p:spPr>
        <p:txBody>
          <a:bodyPr spcFirstLastPara="1" wrap="square" lIns="121900" tIns="60933" rIns="121900" bIns="60933" anchor="ctr" anchorCtr="0">
            <a:noAutofit/>
          </a:bodyPr>
          <a:lstStyle/>
          <a:p>
            <a:pPr algn="just">
              <a:lnSpc>
                <a:spcPct val="115000"/>
              </a:lnSpc>
            </a:pPr>
            <a:endParaRPr lang="en-US" sz="2400" dirty="0">
              <a:latin typeface="Arial Narrow" panose="020B0606020202030204" pitchFamily="34" charset="0"/>
            </a:endParaRPr>
          </a:p>
          <a:p>
            <a:pPr algn="ctr">
              <a:lnSpc>
                <a:spcPct val="115000"/>
              </a:lnSpc>
            </a:pPr>
            <a:r>
              <a:rPr lang="pt-PT" sz="2400" dirty="0">
                <a:latin typeface="Arial Narrow" panose="020B0606020202030204" pitchFamily="34" charset="0"/>
              </a:rPr>
              <a:t>Estudos de Caso para reflexão e análise</a:t>
            </a:r>
          </a:p>
          <a:p>
            <a:pPr algn="ctr">
              <a:lnSpc>
                <a:spcPct val="115000"/>
              </a:lnSpc>
            </a:pPr>
            <a:r>
              <a:rPr lang="pt-PT" sz="2400" dirty="0">
                <a:latin typeface="Arial Narrow" panose="020B0606020202030204" pitchFamily="34" charset="0"/>
              </a:rPr>
              <a:t>Atividade</a:t>
            </a:r>
            <a:r>
              <a:rPr lang="en-US" sz="2400" dirty="0">
                <a:latin typeface="Arial Narrow" panose="020B0606020202030204" pitchFamily="34" charset="0"/>
              </a:rPr>
              <a:t>: </a:t>
            </a:r>
            <a:r>
              <a:rPr lang="pt-PT" sz="2400" i="1" dirty="0">
                <a:latin typeface="Arial Narrow" panose="020B0606020202030204" pitchFamily="34" charset="0"/>
              </a:rPr>
              <a:t>Encenação dos casos</a:t>
            </a:r>
          </a:p>
        </p:txBody>
      </p:sp>
    </p:spTree>
    <p:extLst>
      <p:ext uri="{BB962C8B-B14F-4D97-AF65-F5344CB8AC3E}">
        <p14:creationId xmlns:p14="http://schemas.microsoft.com/office/powerpoint/2010/main" val="653910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6844646" cy="1009651"/>
          </a:xfrm>
          <a:prstGeom prst="rect">
            <a:avLst/>
          </a:prstGeom>
          <a:solidFill>
            <a:srgbClr val="DEEBF7"/>
          </a:solidFill>
          <a:ln>
            <a:noFill/>
          </a:ln>
        </p:spPr>
        <p:txBody>
          <a:bodyPr spcFirstLastPara="1" wrap="square" lIns="121900" tIns="60933" rIns="121900" bIns="60933" anchor="ctr" anchorCtr="0">
            <a:noAutofit/>
          </a:bodyPr>
          <a:lstStyle/>
          <a:p>
            <a:pPr>
              <a:lnSpc>
                <a:spcPct val="115000"/>
              </a:lnSpc>
            </a:pPr>
            <a:r>
              <a:rPr lang="pt-PT" sz="4000" b="1" dirty="0">
                <a:latin typeface="Arial Narrow" panose="020B0606020202030204" pitchFamily="34" charset="0"/>
              </a:rPr>
              <a:t>Atividade:</a:t>
            </a:r>
            <a:r>
              <a:rPr lang="en-US" sz="4000" b="1" dirty="0">
                <a:latin typeface="Arial Narrow" panose="020B0606020202030204" pitchFamily="34" charset="0"/>
              </a:rPr>
              <a:t> </a:t>
            </a:r>
            <a:r>
              <a:rPr lang="pt-PT" sz="4000" b="1" i="1" dirty="0">
                <a:latin typeface="Arial Narrow" panose="020B0606020202030204" pitchFamily="34" charset="0"/>
              </a:rPr>
              <a:t>Encenação</a:t>
            </a:r>
            <a:r>
              <a:rPr lang="en-GB" sz="4000" b="1" i="1" dirty="0">
                <a:latin typeface="Arial Narrow" panose="020B0606020202030204" pitchFamily="34" charset="0"/>
              </a:rPr>
              <a:t> dos </a:t>
            </a:r>
            <a:r>
              <a:rPr lang="pt-PT" sz="4000" b="1" i="1" dirty="0">
                <a:latin typeface="Arial Narrow" panose="020B0606020202030204" pitchFamily="34" charset="0"/>
              </a:rPr>
              <a:t>casos</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7"/>
          </a:solidFill>
          <a:ln>
            <a:noFill/>
          </a:ln>
        </p:spPr>
        <p:txBody>
          <a:bodyPr spcFirstLastPara="1" wrap="square" lIns="121900" tIns="60933" rIns="121900" bIns="60933" anchor="t" anchorCtr="0">
            <a:noAutofit/>
          </a:bodyPr>
          <a:lstStyle/>
          <a:p>
            <a:pPr algn="just">
              <a:buClr>
                <a:srgbClr val="7598D9">
                  <a:lumMod val="50000"/>
                </a:srgbClr>
              </a:buClr>
              <a:defRPr/>
            </a:pPr>
            <a:r>
              <a:rPr lang="pt-PT" sz="3600" b="1" kern="0" dirty="0">
                <a:solidFill>
                  <a:schemeClr val="accent1">
                    <a:lumMod val="75000"/>
                  </a:schemeClr>
                </a:solidFill>
                <a:latin typeface="Arial Narrow" panose="020B0606020202030204" pitchFamily="34" charset="0"/>
              </a:rPr>
              <a:t>Vamos à apresentação</a:t>
            </a:r>
            <a:r>
              <a:rPr lang="en-US" sz="3600" b="1" kern="0" dirty="0">
                <a:solidFill>
                  <a:schemeClr val="accent1">
                    <a:lumMod val="75000"/>
                  </a:schemeClr>
                </a:solidFill>
                <a:latin typeface="Arial Narrow" panose="020B0606020202030204" pitchFamily="34" charset="0"/>
              </a:rPr>
              <a:t>!</a:t>
            </a:r>
          </a:p>
        </p:txBody>
      </p:sp>
      <p:sp>
        <p:nvSpPr>
          <p:cNvPr id="21" name="Retângulo 1">
            <a:extLst>
              <a:ext uri="{FF2B5EF4-FFF2-40B4-BE49-F238E27FC236}">
                <a16:creationId xmlns:a16="http://schemas.microsoft.com/office/drawing/2014/main" id="{26CD362F-D608-5545-B900-05B92D7CA85F}"/>
              </a:ext>
            </a:extLst>
          </p:cNvPr>
          <p:cNvSpPr/>
          <p:nvPr/>
        </p:nvSpPr>
        <p:spPr>
          <a:xfrm>
            <a:off x="1726164" y="3216464"/>
            <a:ext cx="3232216" cy="1938992"/>
          </a:xfrm>
          <a:prstGeom prst="rect">
            <a:avLst/>
          </a:prstGeom>
          <a:solidFill>
            <a:schemeClr val="accent3">
              <a:lumMod val="20000"/>
              <a:lumOff val="80000"/>
            </a:schemeClr>
          </a:solidFill>
        </p:spPr>
        <p:txBody>
          <a:bodyPr wrap="square">
            <a:spAutoFit/>
          </a:bodyPr>
          <a:lstStyle/>
          <a:p>
            <a:r>
              <a:rPr lang="en-US" sz="2400" dirty="0">
                <a:solidFill>
                  <a:schemeClr val="accent1">
                    <a:lumMod val="75000"/>
                  </a:schemeClr>
                </a:solidFill>
                <a:latin typeface="Arial Narrow" panose="020B0606020202030204" pitchFamily="34" charset="0"/>
              </a:rPr>
              <a:t>…. </a:t>
            </a:r>
            <a:r>
              <a:rPr lang="pt-PT" sz="2400" b="1" dirty="0">
                <a:solidFill>
                  <a:schemeClr val="accent1">
                    <a:lumMod val="75000"/>
                  </a:schemeClr>
                </a:solidFill>
                <a:latin typeface="Arial Narrow" panose="020B0606020202030204" pitchFamily="34" charset="0"/>
              </a:rPr>
              <a:t>e praticar os nossos conhecimentos acerca da PEA numa simulação de uma situação da vida real …</a:t>
            </a:r>
          </a:p>
        </p:txBody>
      </p:sp>
      <p:pic>
        <p:nvPicPr>
          <p:cNvPr id="22" name="Picture 2" descr="https://t4.ftcdn.net/jpg/03/01/77/03/240_F_301770315_wWHkvhMHSbga4XBh3JQdKncdykarGn53.jpg">
            <a:extLst>
              <a:ext uri="{FF2B5EF4-FFF2-40B4-BE49-F238E27FC236}">
                <a16:creationId xmlns:a16="http://schemas.microsoft.com/office/drawing/2014/main" id="{84C6050B-CA75-7F4E-986B-A5A5770BA8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1157" y="2726711"/>
            <a:ext cx="4864485" cy="2734138"/>
          </a:xfrm>
          <a:prstGeom prst="rect">
            <a:avLst/>
          </a:prstGeom>
          <a:noFill/>
          <a:extLst>
            <a:ext uri="{909E8E84-426E-40DD-AFC4-6F175D3DCCD1}">
              <a14:hiddenFill xmlns:a14="http://schemas.microsoft.com/office/drawing/2010/main">
                <a:solidFill>
                  <a:srgbClr val="FFFFFF"/>
                </a:solidFill>
              </a14:hiddenFill>
            </a:ext>
          </a:extLst>
        </p:spPr>
      </p:pic>
      <p:sp>
        <p:nvSpPr>
          <p:cNvPr id="23" name="Retângulo 12">
            <a:extLst>
              <a:ext uri="{FF2B5EF4-FFF2-40B4-BE49-F238E27FC236}">
                <a16:creationId xmlns:a16="http://schemas.microsoft.com/office/drawing/2014/main" id="{81D2970A-6317-D04D-AAB3-74BB31E80531}"/>
              </a:ext>
            </a:extLst>
          </p:cNvPr>
          <p:cNvSpPr/>
          <p:nvPr/>
        </p:nvSpPr>
        <p:spPr>
          <a:xfrm>
            <a:off x="6792317" y="5384039"/>
            <a:ext cx="2666114" cy="390684"/>
          </a:xfrm>
          <a:prstGeom prst="rect">
            <a:avLst/>
          </a:prstGeom>
        </p:spPr>
        <p:txBody>
          <a:bodyPr wrap="none">
            <a:spAutoFit/>
          </a:bodyPr>
          <a:lstStyle/>
          <a:p>
            <a:pPr algn="ctr">
              <a:lnSpc>
                <a:spcPct val="115000"/>
              </a:lnSpc>
            </a:pPr>
            <a:r>
              <a:rPr lang="en-US" dirty="0">
                <a:latin typeface="Times New Roman" panose="02020603050405020304" pitchFamily="18" charset="0"/>
                <a:ea typeface="Calibri" panose="020F0502020204030204" pitchFamily="34" charset="0"/>
                <a:cs typeface="Vrinda"/>
              </a:rPr>
              <a:t>(Adobe Stock free images)</a:t>
            </a:r>
            <a:endParaRPr lang="pt-PT" sz="2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4067749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18</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AD9"/>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de-AT" sz="4000" b="1" dirty="0">
                <a:solidFill>
                  <a:schemeClr val="dk1"/>
                </a:solidFill>
                <a:latin typeface="Arial Narrow"/>
                <a:ea typeface="Arial Narrow"/>
                <a:cs typeface="Arial Narrow"/>
                <a:sym typeface="Arial Narrow"/>
              </a:rPr>
              <a:t>FINAL</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9DAD9"/>
          </a:solidFill>
          <a:ln>
            <a:noFill/>
          </a:ln>
        </p:spPr>
        <p:txBody>
          <a:bodyPr spcFirstLastPara="1" wrap="square" lIns="121900" tIns="60933" rIns="121900" bIns="60933" anchor="ctr" anchorCtr="0">
            <a:noAutofit/>
          </a:bodyPr>
          <a:lstStyle/>
          <a:p>
            <a:pPr algn="ctr">
              <a:lnSpc>
                <a:spcPct val="150000"/>
              </a:lnSpc>
              <a:defRPr/>
            </a:pPr>
            <a:r>
              <a:rPr lang="de-DE" sz="2400" kern="0" dirty="0">
                <a:solidFill>
                  <a:prstClr val="black"/>
                </a:solidFill>
                <a:latin typeface="Arial Narrow" panose="020B0606020202030204" pitchFamily="34" charset="0"/>
              </a:rPr>
              <a:t>Conclusão</a:t>
            </a:r>
          </a:p>
          <a:p>
            <a:pPr algn="ctr">
              <a:lnSpc>
                <a:spcPct val="150000"/>
              </a:lnSpc>
              <a:defRPr/>
            </a:pPr>
            <a:r>
              <a:rPr lang="en-US" sz="2400" i="1" kern="0" dirty="0" err="1">
                <a:solidFill>
                  <a:prstClr val="black"/>
                </a:solidFill>
                <a:latin typeface="Arial Narrow" panose="020B0606020202030204" pitchFamily="34" charset="0"/>
              </a:rPr>
              <a:t>Atividade</a:t>
            </a:r>
            <a:r>
              <a:rPr lang="en-US" sz="2400" i="1" kern="0" dirty="0">
                <a:solidFill>
                  <a:prstClr val="black"/>
                </a:solidFill>
                <a:latin typeface="Arial Narrow" panose="020B0606020202030204" pitchFamily="34" charset="0"/>
              </a:rPr>
              <a:t>: </a:t>
            </a:r>
            <a:r>
              <a:rPr lang="en-US" sz="2400" i="1" kern="0" dirty="0" err="1">
                <a:solidFill>
                  <a:prstClr val="black"/>
                </a:solidFill>
                <a:latin typeface="Arial Narrow" panose="020B0606020202030204" pitchFamily="34" charset="0"/>
              </a:rPr>
              <a:t>Reflexão</a:t>
            </a:r>
            <a:r>
              <a:rPr lang="en-US" sz="2400" i="1" kern="0" dirty="0">
                <a:solidFill>
                  <a:prstClr val="black"/>
                </a:solidFill>
                <a:latin typeface="Arial Narrow" panose="020B0606020202030204" pitchFamily="34" charset="0"/>
              </a:rPr>
              <a:t> 6.1</a:t>
            </a:r>
            <a:endParaRPr lang="pt-PT" sz="2400" i="1" kern="0" dirty="0">
              <a:solidFill>
                <a:prstClr val="black"/>
              </a:solidFill>
              <a:latin typeface="Arial Narrow" panose="020B0606020202030204" pitchFamily="34" charset="0"/>
            </a:endParaRPr>
          </a:p>
          <a:p>
            <a:pPr algn="ctr">
              <a:lnSpc>
                <a:spcPct val="150000"/>
              </a:lnSpc>
              <a:buClr>
                <a:srgbClr val="7598D9">
                  <a:lumMod val="75000"/>
                </a:srgbClr>
              </a:buClr>
              <a:buSzPct val="102000"/>
              <a:defRPr/>
            </a:pPr>
            <a:r>
              <a:rPr lang="en-US" sz="2400" kern="0" dirty="0" err="1">
                <a:solidFill>
                  <a:prstClr val="black"/>
                </a:solidFill>
                <a:latin typeface="Arial Narrow" panose="020B0606020202030204" pitchFamily="34" charset="0"/>
              </a:rPr>
              <a:t>Referências</a:t>
            </a:r>
            <a:r>
              <a:rPr lang="en-US" sz="2400" kern="0" dirty="0">
                <a:solidFill>
                  <a:prstClr val="black"/>
                </a:solidFill>
                <a:latin typeface="Arial Narrow" panose="020B0606020202030204" pitchFamily="34" charset="0"/>
              </a:rPr>
              <a:t> &amp; </a:t>
            </a:r>
            <a:r>
              <a:rPr lang="en-US" sz="2400" kern="0" dirty="0" err="1">
                <a:solidFill>
                  <a:prstClr val="black"/>
                </a:solidFill>
                <a:latin typeface="Arial Narrow" panose="020B0606020202030204" pitchFamily="34" charset="0"/>
              </a:rPr>
              <a:t>Recursos</a:t>
            </a:r>
            <a:endParaRPr lang="en-US" sz="2400" kern="0" dirty="0">
              <a:solidFill>
                <a:prstClr val="black"/>
              </a:solidFill>
              <a:latin typeface="Arial Narrow" panose="020B0606020202030204" pitchFamily="34" charset="0"/>
            </a:endParaRPr>
          </a:p>
          <a:p>
            <a:pPr algn="ctr">
              <a:lnSpc>
                <a:spcPct val="150000"/>
              </a:lnSpc>
              <a:buClr>
                <a:srgbClr val="7598D9">
                  <a:lumMod val="75000"/>
                </a:srgbClr>
              </a:buClr>
              <a:buSzPct val="102000"/>
              <a:defRPr/>
            </a:pPr>
            <a:r>
              <a:rPr lang="en-US" sz="2400" kern="0" dirty="0" err="1">
                <a:solidFill>
                  <a:prstClr val="black"/>
                </a:solidFill>
                <a:latin typeface="Arial Narrow" panose="020B0606020202030204" pitchFamily="34" charset="0"/>
              </a:rPr>
              <a:t>Perguntas</a:t>
            </a:r>
            <a:r>
              <a:rPr lang="en-US" sz="2400" kern="0" dirty="0">
                <a:solidFill>
                  <a:prstClr val="black"/>
                </a:solidFill>
                <a:latin typeface="Arial Narrow" panose="020B0606020202030204" pitchFamily="34" charset="0"/>
              </a:rPr>
              <a:t>? </a:t>
            </a:r>
            <a:r>
              <a:rPr lang="en-US" sz="2400" kern="0" dirty="0" err="1">
                <a:solidFill>
                  <a:prstClr val="black"/>
                </a:solidFill>
                <a:latin typeface="Arial Narrow" panose="020B0606020202030204" pitchFamily="34" charset="0"/>
              </a:rPr>
              <a:t>Até</a:t>
            </a:r>
            <a:r>
              <a:rPr lang="en-US" sz="2400" kern="0" dirty="0">
                <a:solidFill>
                  <a:prstClr val="black"/>
                </a:solidFill>
                <a:latin typeface="Arial Narrow" panose="020B0606020202030204" pitchFamily="34" charset="0"/>
              </a:rPr>
              <a:t> breve! &amp; </a:t>
            </a:r>
            <a:r>
              <a:rPr lang="en-US" sz="2400" kern="0" dirty="0" err="1">
                <a:solidFill>
                  <a:prstClr val="black"/>
                </a:solidFill>
                <a:latin typeface="Arial Narrow" panose="020B0606020202030204" pitchFamily="34" charset="0"/>
              </a:rPr>
              <a:t>Obrigado</a:t>
            </a:r>
            <a:r>
              <a:rPr lang="en-US" sz="2400" kern="0" dirty="0">
                <a:solidFill>
                  <a:prstClr val="black"/>
                </a:solidFill>
                <a:latin typeface="Arial Narrow" panose="020B0606020202030204" pitchFamily="34" charset="0"/>
              </a:rPr>
              <a:t> </a:t>
            </a:r>
            <a:r>
              <a:rPr lang="en-US" sz="2400" kern="0" dirty="0">
                <a:solidFill>
                  <a:prstClr val="black"/>
                </a:solidFill>
                <a:latin typeface="Arial Narrow" panose="020B0606020202030204" pitchFamily="34" charset="0"/>
                <a:sym typeface="Wingdings" panose="05000000000000000000" pitchFamily="2" charset="2"/>
              </a:rPr>
              <a:t></a:t>
            </a:r>
            <a:r>
              <a:rPr lang="en-US" sz="2400" kern="0" dirty="0">
                <a:solidFill>
                  <a:prstClr val="black"/>
                </a:solidFill>
                <a:latin typeface="Arial Narrow" panose="020B0606020202030204" pitchFamily="34" charset="0"/>
              </a:rPr>
              <a:t> </a:t>
            </a:r>
          </a:p>
        </p:txBody>
      </p:sp>
    </p:spTree>
    <p:extLst>
      <p:ext uri="{BB962C8B-B14F-4D97-AF65-F5344CB8AC3E}">
        <p14:creationId xmlns:p14="http://schemas.microsoft.com/office/powerpoint/2010/main" val="2841216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498890" cy="1009651"/>
          </a:xfrm>
          <a:prstGeom prst="rect">
            <a:avLst/>
          </a:prstGeom>
          <a:solidFill>
            <a:srgbClr val="F9DAD9"/>
          </a:solidFill>
          <a:ln>
            <a:noFill/>
          </a:ln>
        </p:spPr>
        <p:txBody>
          <a:bodyPr spcFirstLastPara="1" wrap="square" lIns="121900" tIns="60933" rIns="121900" bIns="60933" anchor="ctr" anchorCtr="0">
            <a:noAutofit/>
          </a:bodyPr>
          <a:lstStyle/>
          <a:p>
            <a:r>
              <a:rPr lang="de-DE" sz="4000" b="1" dirty="0">
                <a:latin typeface="Arial Narrow" panose="020B0606020202030204" pitchFamily="34" charset="0"/>
              </a:rPr>
              <a:t>Conclusão</a:t>
            </a:r>
            <a:endParaRPr lang="en-US" sz="40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571500" indent="-571500">
              <a:lnSpc>
                <a:spcPct val="150000"/>
              </a:lnSpc>
              <a:buFont typeface="Arial" panose="020B0604020202020204" pitchFamily="34" charset="0"/>
              <a:buChar char="•"/>
            </a:pPr>
            <a:r>
              <a:rPr lang="pt-PT" sz="2400" dirty="0">
                <a:latin typeface="Arial Narrow" panose="020B0606020202030204" pitchFamily="34" charset="0"/>
              </a:rPr>
              <a:t>Resuma e realce o que foi feito em cada encenação;</a:t>
            </a:r>
          </a:p>
          <a:p>
            <a:pPr marL="571500" indent="-571500">
              <a:lnSpc>
                <a:spcPct val="150000"/>
              </a:lnSpc>
              <a:buFont typeface="Arial" panose="020B0604020202020204" pitchFamily="34" charset="0"/>
              <a:buChar char="•"/>
            </a:pPr>
            <a:r>
              <a:rPr lang="pt-PT" sz="2400" dirty="0">
                <a:latin typeface="Arial Narrow" panose="020B0606020202030204" pitchFamily="34" charset="0"/>
              </a:rPr>
              <a:t>Clarifique possíveis mal-entendidos/elogie o trabalho desenvolvido;</a:t>
            </a:r>
          </a:p>
          <a:p>
            <a:pPr marL="571500" indent="-571500">
              <a:lnSpc>
                <a:spcPct val="150000"/>
              </a:lnSpc>
              <a:buFont typeface="Arial" panose="020B0604020202020204" pitchFamily="34" charset="0"/>
              <a:buChar char="•"/>
            </a:pPr>
            <a:r>
              <a:rPr lang="pt-PT" sz="2400" dirty="0">
                <a:latin typeface="Arial Narrow" panose="020B0606020202030204" pitchFamily="34" charset="0"/>
              </a:rPr>
              <a:t>Explore outras possibilidades – existem outras? (generalização a outros cenários, abordagens diferentes, etc.);</a:t>
            </a:r>
          </a:p>
          <a:p>
            <a:pPr marL="571500" indent="-571500">
              <a:lnSpc>
                <a:spcPct val="150000"/>
              </a:lnSpc>
              <a:buFont typeface="Arial" panose="020B0604020202020204" pitchFamily="34" charset="0"/>
              <a:buChar char="•"/>
            </a:pPr>
            <a:r>
              <a:rPr lang="pt-PT" sz="2400" dirty="0">
                <a:latin typeface="Arial Narrow" panose="020B0606020202030204" pitchFamily="34" charset="0"/>
              </a:rPr>
              <a:t>Dê o ponto de vista de um perito em PEA;</a:t>
            </a:r>
          </a:p>
          <a:p>
            <a:pPr marL="571500" indent="-571500">
              <a:lnSpc>
                <a:spcPct val="150000"/>
              </a:lnSpc>
              <a:buFont typeface="Arial" panose="020B0604020202020204" pitchFamily="34" charset="0"/>
              <a:buChar char="•"/>
            </a:pPr>
            <a:r>
              <a:rPr lang="pt-PT" sz="2400" dirty="0">
                <a:latin typeface="Arial Narrow" panose="020B0606020202030204" pitchFamily="34" charset="0"/>
              </a:rPr>
              <a:t>Resuma as competências que foram desenvolvidas como resultado desta tarefa;</a:t>
            </a:r>
          </a:p>
          <a:p>
            <a:pPr marL="571500" indent="-571500">
              <a:lnSpc>
                <a:spcPct val="150000"/>
              </a:lnSpc>
              <a:buFont typeface="Arial" panose="020B0604020202020204" pitchFamily="34" charset="0"/>
              <a:buChar char="•"/>
            </a:pPr>
            <a:r>
              <a:rPr lang="pt-PT" sz="2400" dirty="0">
                <a:latin typeface="Arial Narrow" panose="020B0606020202030204" pitchFamily="34" charset="0"/>
              </a:rPr>
              <a:t>Estabeleça uma ligação a aprendizagens anteriores e futuras</a:t>
            </a:r>
          </a:p>
        </p:txBody>
      </p:sp>
    </p:spTree>
    <p:extLst>
      <p:ext uri="{BB962C8B-B14F-4D97-AF65-F5344CB8AC3E}">
        <p14:creationId xmlns:p14="http://schemas.microsoft.com/office/powerpoint/2010/main" val="3509190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defTabSz="685800"/>
            <a:r>
              <a:rPr lang="pt-PT" sz="3200" b="1" dirty="0">
                <a:solidFill>
                  <a:prstClr val="black"/>
                </a:solidFill>
                <a:latin typeface="Arial Narrow" panose="020B0606020202030204" pitchFamily="34" charset="0"/>
              </a:rPr>
              <a:t>Módulo 6: Pôr em prática </a:t>
            </a:r>
            <a:endParaRPr lang="pt-PT"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63653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4813663" cy="1009651"/>
          </a:xfrm>
          <a:prstGeom prst="rect">
            <a:avLst/>
          </a:prstGeom>
          <a:solidFill>
            <a:srgbClr val="F9DAD9"/>
          </a:solidFill>
          <a:ln>
            <a:noFill/>
          </a:ln>
        </p:spPr>
        <p:txBody>
          <a:bodyPr spcFirstLastPara="1" wrap="square" lIns="121900" tIns="60933" rIns="121900" bIns="60933" anchor="ctr" anchorCtr="0">
            <a:noAutofit/>
          </a:bodyPr>
          <a:lstStyle/>
          <a:p>
            <a:pPr lvl="0">
              <a:defRPr/>
            </a:pPr>
            <a:r>
              <a:rPr lang="pt-PT" sz="4000" b="1" dirty="0">
                <a:solidFill>
                  <a:prstClr val="black"/>
                </a:solidFill>
                <a:latin typeface="Arial Narrow" panose="020B0606020202030204" pitchFamily="34" charset="0"/>
              </a:rPr>
              <a:t>Atividade: Reflexão </a:t>
            </a:r>
            <a:r>
              <a:rPr lang="en-US" sz="4000" b="1" dirty="0">
                <a:solidFill>
                  <a:prstClr val="black"/>
                </a:solidFill>
                <a:latin typeface="Arial Narrow" panose="020B0606020202030204" pitchFamily="34" charset="0"/>
              </a:rPr>
              <a:t>6.1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a:lnSpc>
                <a:spcPct val="150000"/>
              </a:lnSpc>
            </a:pPr>
            <a:r>
              <a:rPr lang="pt-PT" sz="2800" b="1" dirty="0">
                <a:latin typeface="Arial Narrow" panose="020B0606020202030204" pitchFamily="34" charset="0"/>
              </a:rPr>
              <a:t>Possíveis perguntas para reflexão</a:t>
            </a:r>
            <a:r>
              <a:rPr lang="en-US" sz="2800" b="1" dirty="0">
                <a:latin typeface="Arial Narrow" panose="020B0606020202030204" pitchFamily="34" charset="0"/>
              </a:rPr>
              <a:t>:</a:t>
            </a:r>
            <a:endParaRPr lang="pt-PT" sz="2800" dirty="0">
              <a:latin typeface="Arial Narrow" panose="020B0606020202030204" pitchFamily="34" charset="0"/>
            </a:endParaRPr>
          </a:p>
          <a:p>
            <a:r>
              <a:rPr lang="en-US" sz="2000" b="1" dirty="0">
                <a:latin typeface="Arial Narrow" panose="020B0606020202030204" pitchFamily="34" charset="0"/>
              </a:rPr>
              <a:t>a. </a:t>
            </a:r>
            <a:r>
              <a:rPr lang="pt-PT" sz="2000" dirty="0">
                <a:latin typeface="Arial Narrow" panose="020B0606020202030204" pitchFamily="34" charset="0"/>
              </a:rPr>
              <a:t>Que tipo de entendimento relacionado com a PEA emergiu das encenações do grupo</a:t>
            </a:r>
            <a:r>
              <a:rPr lang="en-US" sz="2000" dirty="0">
                <a:latin typeface="Arial Narrow" panose="020B0606020202030204" pitchFamily="34" charset="0"/>
              </a:rPr>
              <a:t>?</a:t>
            </a:r>
          </a:p>
          <a:p>
            <a:pPr>
              <a:lnSpc>
                <a:spcPct val="150000"/>
              </a:lnSpc>
            </a:pPr>
            <a:r>
              <a:rPr lang="en-US" sz="2000" b="1" dirty="0">
                <a:latin typeface="Arial Narrow" panose="020B0606020202030204" pitchFamily="34" charset="0"/>
              </a:rPr>
              <a:t>b. </a:t>
            </a:r>
            <a:r>
              <a:rPr lang="pt-PT" sz="2000" dirty="0">
                <a:latin typeface="Arial Narrow" panose="020B0606020202030204" pitchFamily="34" charset="0"/>
              </a:rPr>
              <a:t>Gostei desta atividade? Porquê? Porque não? O que me surpreendeu? O que me deixou aborrecido</a:t>
            </a:r>
            <a:r>
              <a:rPr lang="en-US" sz="2000" dirty="0">
                <a:latin typeface="Arial Narrow" panose="020B0606020202030204" pitchFamily="34" charset="0"/>
              </a:rPr>
              <a:t>?</a:t>
            </a:r>
            <a:endParaRPr lang="pt-PT" sz="2000" dirty="0">
              <a:latin typeface="Arial Narrow" panose="020B0606020202030204" pitchFamily="34" charset="0"/>
            </a:endParaRPr>
          </a:p>
          <a:p>
            <a:pPr>
              <a:lnSpc>
                <a:spcPct val="150000"/>
              </a:lnSpc>
            </a:pPr>
            <a:r>
              <a:rPr lang="en-US" sz="2000" b="1" dirty="0">
                <a:latin typeface="Arial Narrow" panose="020B0606020202030204" pitchFamily="34" charset="0"/>
              </a:rPr>
              <a:t>c. </a:t>
            </a:r>
            <a:r>
              <a:rPr lang="en-US" sz="2000" dirty="0">
                <a:latin typeface="Arial Narrow" panose="020B0606020202030204" pitchFamily="34" charset="0"/>
              </a:rPr>
              <a:t>Que </a:t>
            </a:r>
            <a:r>
              <a:rPr lang="pt-PT" sz="2000" dirty="0">
                <a:latin typeface="Arial Narrow" panose="020B0606020202030204" pitchFamily="34" charset="0"/>
              </a:rPr>
              <a:t>dificuldades encontrei para encenar o meu papel</a:t>
            </a:r>
            <a:r>
              <a:rPr lang="en-US" sz="2000" dirty="0">
                <a:latin typeface="Arial Narrow" panose="020B0606020202030204" pitchFamily="34" charset="0"/>
              </a:rPr>
              <a:t>?</a:t>
            </a:r>
          </a:p>
          <a:p>
            <a:pPr>
              <a:lnSpc>
                <a:spcPct val="150000"/>
              </a:lnSpc>
            </a:pPr>
            <a:r>
              <a:rPr lang="en-US" sz="2000" b="1" dirty="0">
                <a:latin typeface="Arial Narrow" panose="020B0606020202030204" pitchFamily="34" charset="0"/>
              </a:rPr>
              <a:t>d. </a:t>
            </a:r>
            <a:r>
              <a:rPr lang="en-US" sz="2000" dirty="0">
                <a:latin typeface="Arial Narrow" panose="020B0606020202030204" pitchFamily="34" charset="0"/>
              </a:rPr>
              <a:t>Como </a:t>
            </a:r>
            <a:r>
              <a:rPr lang="pt-PT" sz="2000" dirty="0">
                <a:latin typeface="Arial Narrow" panose="020B0606020202030204" pitchFamily="34" charset="0"/>
              </a:rPr>
              <a:t>adapto estas situações ao meu trabalho</a:t>
            </a:r>
            <a:r>
              <a:rPr lang="en-US" sz="2000" dirty="0">
                <a:latin typeface="Arial Narrow" panose="020B0606020202030204" pitchFamily="34" charset="0"/>
              </a:rPr>
              <a:t>?</a:t>
            </a:r>
          </a:p>
          <a:p>
            <a:pPr>
              <a:lnSpc>
                <a:spcPct val="150000"/>
              </a:lnSpc>
            </a:pPr>
            <a:r>
              <a:rPr lang="en-US" sz="2000" b="1" dirty="0">
                <a:latin typeface="Arial Narrow" panose="020B0606020202030204" pitchFamily="34" charset="0"/>
              </a:rPr>
              <a:t>e. </a:t>
            </a:r>
            <a:r>
              <a:rPr lang="pt-PT" sz="2000" dirty="0">
                <a:latin typeface="Arial Narrow" panose="020B0606020202030204" pitchFamily="34" charset="0"/>
              </a:rPr>
              <a:t>Existe alguma coisa que eu faria de forma diferente se voltasse a participar na encenação? Porquê? </a:t>
            </a:r>
          </a:p>
          <a:p>
            <a:pPr>
              <a:lnSpc>
                <a:spcPct val="150000"/>
              </a:lnSpc>
            </a:pPr>
            <a:r>
              <a:rPr lang="en-US" sz="2000" b="1" dirty="0">
                <a:latin typeface="Arial Narrow" panose="020B0606020202030204" pitchFamily="34" charset="0"/>
              </a:rPr>
              <a:t>f</a:t>
            </a:r>
            <a:r>
              <a:rPr lang="en-US" sz="2000" dirty="0">
                <a:latin typeface="Arial Narrow" panose="020B0606020202030204" pitchFamily="34" charset="0"/>
              </a:rPr>
              <a:t>. </a:t>
            </a:r>
            <a:r>
              <a:rPr lang="pt-PT" sz="2000" dirty="0">
                <a:latin typeface="Arial Narrow" panose="020B0606020202030204" pitchFamily="34" charset="0"/>
              </a:rPr>
              <a:t>O que seria diferente se eu tivesse realizado esta atividade com os conhecimentos que detinha antes de começar os módulos? (os meus progressos desde o início do curso</a:t>
            </a:r>
            <a:r>
              <a:rPr lang="en-US" sz="2000" dirty="0">
                <a:latin typeface="Arial Narrow" panose="020B0606020202030204" pitchFamily="34" charset="0"/>
              </a:rPr>
              <a:t>)</a:t>
            </a:r>
          </a:p>
          <a:p>
            <a:pPr>
              <a:lnSpc>
                <a:spcPct val="150000"/>
              </a:lnSpc>
            </a:pPr>
            <a:r>
              <a:rPr lang="en-US" sz="2000" b="1" dirty="0">
                <a:latin typeface="Arial Narrow" panose="020B0606020202030204" pitchFamily="34" charset="0"/>
              </a:rPr>
              <a:t>g. </a:t>
            </a:r>
            <a:r>
              <a:rPr lang="pt-PT" sz="2000" dirty="0">
                <a:latin typeface="Arial Narrow" panose="020B0606020202030204" pitchFamily="34" charset="0"/>
              </a:rPr>
              <a:t>Como prosseguirei a minha aprendizagem acerca da PEA no futuro</a:t>
            </a:r>
            <a:r>
              <a:rPr lang="en-US" sz="2000" dirty="0">
                <a:latin typeface="Arial Narrow" panose="020B0606020202030204" pitchFamily="34" charset="0"/>
              </a:rPr>
              <a:t>?</a:t>
            </a:r>
          </a:p>
        </p:txBody>
      </p:sp>
    </p:spTree>
    <p:extLst>
      <p:ext uri="{BB962C8B-B14F-4D97-AF65-F5344CB8AC3E}">
        <p14:creationId xmlns:p14="http://schemas.microsoft.com/office/powerpoint/2010/main" val="2609722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636520" cy="1009651"/>
          </a:xfrm>
          <a:prstGeom prst="rect">
            <a:avLst/>
          </a:prstGeom>
          <a:solidFill>
            <a:srgbClr val="F9DAD9"/>
          </a:solidFill>
          <a:ln>
            <a:noFill/>
          </a:ln>
        </p:spPr>
        <p:txBody>
          <a:bodyPr spcFirstLastPara="1" wrap="square" lIns="121900" tIns="60933" rIns="121900" bIns="60933" anchor="ctr" anchorCtr="0">
            <a:noAutofit/>
          </a:bodyPr>
          <a:lstStyle/>
          <a:p>
            <a:r>
              <a:rPr lang="en-GB" sz="4000" b="1" kern="0" dirty="0" err="1">
                <a:solidFill>
                  <a:prstClr val="black"/>
                </a:solidFill>
                <a:latin typeface="Arial Narrow" panose="020B0606020202030204" pitchFamily="34" charset="0"/>
              </a:rPr>
              <a:t>Referências</a:t>
            </a:r>
            <a:endParaRPr lang="en-US" sz="400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t" anchorCtr="0">
            <a:noAutofit/>
          </a:bodyPr>
          <a:lstStyle/>
          <a:p>
            <a:pPr marL="342900" indent="-342900">
              <a:buFont typeface="Arial" panose="020B0604020202020204" pitchFamily="34" charset="0"/>
              <a:buChar char="•"/>
              <a:defRPr/>
            </a:pPr>
            <a:r>
              <a:rPr lang="en-US" sz="2000" dirty="0">
                <a:latin typeface="Arial Narrow" panose="020B0606020202030204" pitchFamily="34" charset="0"/>
              </a:rPr>
              <a:t>Harris, K., Graham, S., Mason, L., &amp; Friedland, B. (2008). </a:t>
            </a:r>
            <a:r>
              <a:rPr lang="en-US" sz="2000" i="1" dirty="0">
                <a:latin typeface="Arial Narrow" panose="020B0606020202030204" pitchFamily="34" charset="0"/>
              </a:rPr>
              <a:t>Powerful writing strategies for all students</a:t>
            </a:r>
            <a:r>
              <a:rPr lang="en-US" sz="2000" dirty="0">
                <a:latin typeface="Arial Narrow" panose="020B0606020202030204" pitchFamily="34" charset="0"/>
              </a:rPr>
              <a:t>. Paul Brooks.</a:t>
            </a:r>
            <a:endParaRPr lang="pt-PT" sz="2000" dirty="0">
              <a:latin typeface="Arial Narrow" panose="020B0606020202030204" pitchFamily="34" charset="0"/>
            </a:endParaRPr>
          </a:p>
          <a:p>
            <a:pPr marL="457200" indent="-457200">
              <a:buFont typeface="Arial" panose="020B0604020202020204" pitchFamily="34" charset="0"/>
              <a:buChar char="•"/>
            </a:pPr>
            <a:r>
              <a:rPr lang="de-AT" sz="2000" dirty="0">
                <a:latin typeface="Arial Narrow" panose="020B0606020202030204" pitchFamily="34" charset="0"/>
              </a:rPr>
              <a:t>Mason, D., Ingham, B.,  </a:t>
            </a:r>
            <a:r>
              <a:rPr lang="de-AT" sz="2000" dirty="0" err="1">
                <a:latin typeface="Arial Narrow" panose="020B0606020202030204" pitchFamily="34" charset="0"/>
              </a:rPr>
              <a:t>Urbanowicz</a:t>
            </a:r>
            <a:r>
              <a:rPr lang="de-AT" sz="2000" dirty="0">
                <a:latin typeface="Arial Narrow" panose="020B0606020202030204" pitchFamily="34" charset="0"/>
              </a:rPr>
              <a:t>, A., Michael, C., </a:t>
            </a:r>
            <a:r>
              <a:rPr lang="de-AT" sz="2000" dirty="0" err="1">
                <a:latin typeface="Arial Narrow" panose="020B0606020202030204" pitchFamily="34" charset="0"/>
              </a:rPr>
              <a:t>Birtles</a:t>
            </a:r>
            <a:r>
              <a:rPr lang="de-AT" sz="2000" dirty="0">
                <a:latin typeface="Arial Narrow" panose="020B0606020202030204" pitchFamily="34" charset="0"/>
              </a:rPr>
              <a:t>, H., Woodbury‑Smith, M., Brown, T., James, I., Scarlett, C., </a:t>
            </a:r>
            <a:r>
              <a:rPr lang="de-AT" sz="2000" dirty="0" err="1">
                <a:latin typeface="Arial Narrow" panose="020B0606020202030204" pitchFamily="34" charset="0"/>
              </a:rPr>
              <a:t>Nicolaidis</a:t>
            </a:r>
            <a:r>
              <a:rPr lang="de-AT" sz="2000" dirty="0">
                <a:latin typeface="Arial Narrow" panose="020B0606020202030204" pitchFamily="34" charset="0"/>
              </a:rPr>
              <a:t>, C., &amp; Parr, J.R. (2019). A </a:t>
            </a:r>
            <a:r>
              <a:rPr lang="de-AT" sz="2000" dirty="0" err="1">
                <a:latin typeface="Arial Narrow" panose="020B0606020202030204" pitchFamily="34" charset="0"/>
              </a:rPr>
              <a:t>systematic</a:t>
            </a:r>
            <a:r>
              <a:rPr lang="de-AT" sz="2000" dirty="0">
                <a:latin typeface="Arial Narrow" panose="020B0606020202030204" pitchFamily="34" charset="0"/>
              </a:rPr>
              <a:t> </a:t>
            </a:r>
            <a:r>
              <a:rPr lang="de-AT" sz="2000" dirty="0" err="1">
                <a:latin typeface="Arial Narrow" panose="020B0606020202030204" pitchFamily="34" charset="0"/>
              </a:rPr>
              <a:t>review</a:t>
            </a:r>
            <a:r>
              <a:rPr lang="de-AT" sz="2000" dirty="0">
                <a:latin typeface="Arial Narrow" panose="020B0606020202030204" pitchFamily="34" charset="0"/>
              </a:rPr>
              <a:t> </a:t>
            </a:r>
            <a:r>
              <a:rPr lang="de-AT" sz="2000" dirty="0" err="1">
                <a:latin typeface="Arial Narrow" panose="020B0606020202030204" pitchFamily="34" charset="0"/>
              </a:rPr>
              <a:t>of</a:t>
            </a:r>
            <a:r>
              <a:rPr lang="de-AT" sz="2000" dirty="0">
                <a:latin typeface="Arial Narrow" panose="020B0606020202030204" pitchFamily="34" charset="0"/>
              </a:rPr>
              <a:t> </a:t>
            </a:r>
            <a:r>
              <a:rPr lang="de-AT" sz="2000" dirty="0" err="1">
                <a:latin typeface="Arial Narrow" panose="020B0606020202030204" pitchFamily="34" charset="0"/>
              </a:rPr>
              <a:t>what</a:t>
            </a:r>
            <a:r>
              <a:rPr lang="de-AT" sz="2000" dirty="0">
                <a:latin typeface="Arial Narrow" panose="020B0606020202030204" pitchFamily="34" charset="0"/>
              </a:rPr>
              <a:t> </a:t>
            </a:r>
            <a:r>
              <a:rPr lang="de-AT" sz="2000" dirty="0" err="1">
                <a:latin typeface="Arial Narrow" panose="020B0606020202030204" pitchFamily="34" charset="0"/>
              </a:rPr>
              <a:t>barriers</a:t>
            </a:r>
            <a:r>
              <a:rPr lang="de-AT" sz="2000" dirty="0">
                <a:latin typeface="Arial Narrow" panose="020B0606020202030204" pitchFamily="34" charset="0"/>
              </a:rPr>
              <a:t> </a:t>
            </a:r>
            <a:r>
              <a:rPr lang="de-AT" sz="2000" dirty="0" err="1">
                <a:latin typeface="Arial Narrow" panose="020B0606020202030204" pitchFamily="34" charset="0"/>
              </a:rPr>
              <a:t>and</a:t>
            </a:r>
            <a:r>
              <a:rPr lang="de-AT" sz="2000" dirty="0">
                <a:latin typeface="Arial Narrow" panose="020B0606020202030204" pitchFamily="34" charset="0"/>
              </a:rPr>
              <a:t> </a:t>
            </a:r>
            <a:r>
              <a:rPr lang="de-AT" sz="2000" dirty="0" err="1">
                <a:latin typeface="Arial Narrow" panose="020B0606020202030204" pitchFamily="34" charset="0"/>
              </a:rPr>
              <a:t>facilitators</a:t>
            </a:r>
            <a:r>
              <a:rPr lang="de-AT" sz="2000" dirty="0">
                <a:latin typeface="Arial Narrow" panose="020B0606020202030204" pitchFamily="34" charset="0"/>
              </a:rPr>
              <a:t> </a:t>
            </a:r>
            <a:r>
              <a:rPr lang="de-AT" sz="2000" dirty="0" err="1">
                <a:latin typeface="Arial Narrow" panose="020B0606020202030204" pitchFamily="34" charset="0"/>
              </a:rPr>
              <a:t>prevent</a:t>
            </a:r>
            <a:r>
              <a:rPr lang="de-AT" sz="2000" dirty="0">
                <a:latin typeface="Arial Narrow" panose="020B0606020202030204" pitchFamily="34" charset="0"/>
              </a:rPr>
              <a:t> </a:t>
            </a:r>
            <a:r>
              <a:rPr lang="de-AT" sz="2000" dirty="0" err="1">
                <a:latin typeface="Arial Narrow" panose="020B0606020202030204" pitchFamily="34" charset="0"/>
              </a:rPr>
              <a:t>and</a:t>
            </a:r>
            <a:r>
              <a:rPr lang="de-AT" sz="2000" dirty="0">
                <a:latin typeface="Arial Narrow" panose="020B0606020202030204" pitchFamily="34" charset="0"/>
              </a:rPr>
              <a:t> </a:t>
            </a:r>
            <a:r>
              <a:rPr lang="de-AT" sz="2000" dirty="0" err="1">
                <a:latin typeface="Arial Narrow" panose="020B0606020202030204" pitchFamily="34" charset="0"/>
              </a:rPr>
              <a:t>enable</a:t>
            </a:r>
            <a:r>
              <a:rPr lang="de-AT" sz="2000" dirty="0">
                <a:latin typeface="Arial Narrow" panose="020B0606020202030204" pitchFamily="34" charset="0"/>
              </a:rPr>
              <a:t> </a:t>
            </a:r>
            <a:r>
              <a:rPr lang="de-AT" sz="2000" dirty="0" err="1">
                <a:latin typeface="Arial Narrow" panose="020B0606020202030204" pitchFamily="34" charset="0"/>
              </a:rPr>
              <a:t>physical</a:t>
            </a:r>
            <a:r>
              <a:rPr lang="de-AT" sz="2000" dirty="0">
                <a:latin typeface="Arial Narrow" panose="020B0606020202030204" pitchFamily="34" charset="0"/>
              </a:rPr>
              <a:t> </a:t>
            </a:r>
            <a:r>
              <a:rPr lang="de-AT" sz="2000" dirty="0" err="1">
                <a:latin typeface="Arial Narrow" panose="020B0606020202030204" pitchFamily="34" charset="0"/>
              </a:rPr>
              <a:t>healthcare</a:t>
            </a:r>
            <a:r>
              <a:rPr lang="de-AT" sz="2000" dirty="0">
                <a:latin typeface="Arial Narrow" panose="020B0606020202030204" pitchFamily="34" charset="0"/>
              </a:rPr>
              <a:t> </a:t>
            </a:r>
            <a:r>
              <a:rPr lang="de-AT" sz="2000" dirty="0" err="1">
                <a:latin typeface="Arial Narrow" panose="020B0606020202030204" pitchFamily="34" charset="0"/>
              </a:rPr>
              <a:t>services</a:t>
            </a:r>
            <a:r>
              <a:rPr lang="de-AT" sz="2000" dirty="0">
                <a:latin typeface="Arial Narrow" panose="020B0606020202030204" pitchFamily="34" charset="0"/>
              </a:rPr>
              <a:t> </a:t>
            </a:r>
            <a:r>
              <a:rPr lang="de-AT" sz="2000" dirty="0" err="1">
                <a:latin typeface="Arial Narrow" panose="020B0606020202030204" pitchFamily="34" charset="0"/>
              </a:rPr>
              <a:t>access</a:t>
            </a:r>
            <a:r>
              <a:rPr lang="de-AT" sz="2000" dirty="0">
                <a:latin typeface="Arial Narrow" panose="020B0606020202030204" pitchFamily="34" charset="0"/>
              </a:rPr>
              <a:t> </a:t>
            </a:r>
            <a:r>
              <a:rPr lang="de-AT" sz="2000" dirty="0" err="1">
                <a:latin typeface="Arial Narrow" panose="020B0606020202030204" pitchFamily="34" charset="0"/>
              </a:rPr>
              <a:t>for</a:t>
            </a:r>
            <a:r>
              <a:rPr lang="de-AT" sz="2000" dirty="0">
                <a:latin typeface="Arial Narrow" panose="020B0606020202030204" pitchFamily="34" charset="0"/>
              </a:rPr>
              <a:t> </a:t>
            </a:r>
            <a:r>
              <a:rPr lang="de-AT" sz="2000" dirty="0" err="1">
                <a:latin typeface="Arial Narrow" panose="020B0606020202030204" pitchFamily="34" charset="0"/>
              </a:rPr>
              <a:t>autistic</a:t>
            </a:r>
            <a:r>
              <a:rPr lang="de-AT" sz="2000" dirty="0">
                <a:latin typeface="Arial Narrow" panose="020B0606020202030204" pitchFamily="34" charset="0"/>
              </a:rPr>
              <a:t> </a:t>
            </a:r>
            <a:r>
              <a:rPr lang="de-AT" sz="2000" dirty="0" err="1">
                <a:latin typeface="Arial Narrow" panose="020B0606020202030204" pitchFamily="34" charset="0"/>
              </a:rPr>
              <a:t>adults</a:t>
            </a:r>
            <a:r>
              <a:rPr lang="de-AT" sz="2000" dirty="0">
                <a:latin typeface="Arial Narrow" panose="020B0606020202030204" pitchFamily="34" charset="0"/>
              </a:rPr>
              <a:t>. </a:t>
            </a:r>
            <a:r>
              <a:rPr lang="de-AT" sz="2000" i="1" dirty="0">
                <a:latin typeface="Arial Narrow" panose="020B0606020202030204" pitchFamily="34" charset="0"/>
              </a:rPr>
              <a:t>Journal </a:t>
            </a:r>
            <a:r>
              <a:rPr lang="de-AT" sz="2000" i="1" dirty="0" err="1">
                <a:latin typeface="Arial Narrow" panose="020B0606020202030204" pitchFamily="34" charset="0"/>
              </a:rPr>
              <a:t>of</a:t>
            </a:r>
            <a:r>
              <a:rPr lang="de-AT" sz="2000" i="1" dirty="0">
                <a:latin typeface="Arial Narrow" panose="020B0606020202030204" pitchFamily="34" charset="0"/>
              </a:rPr>
              <a:t> </a:t>
            </a:r>
            <a:r>
              <a:rPr lang="de-AT" sz="2000" i="1" dirty="0" err="1">
                <a:latin typeface="Arial Narrow" panose="020B0606020202030204" pitchFamily="34" charset="0"/>
              </a:rPr>
              <a:t>Autism</a:t>
            </a:r>
            <a:r>
              <a:rPr lang="de-AT" sz="2000" i="1" dirty="0">
                <a:latin typeface="Arial Narrow" panose="020B0606020202030204" pitchFamily="34" charset="0"/>
              </a:rPr>
              <a:t> </a:t>
            </a:r>
            <a:r>
              <a:rPr lang="de-AT" sz="2000" i="1" dirty="0" err="1">
                <a:latin typeface="Arial Narrow" panose="020B0606020202030204" pitchFamily="34" charset="0"/>
              </a:rPr>
              <a:t>and</a:t>
            </a:r>
            <a:r>
              <a:rPr lang="de-AT" sz="2000" i="1" dirty="0">
                <a:latin typeface="Arial Narrow" panose="020B0606020202030204" pitchFamily="34" charset="0"/>
              </a:rPr>
              <a:t> </a:t>
            </a:r>
            <a:r>
              <a:rPr lang="de-AT" sz="2000" i="1" dirty="0" err="1">
                <a:latin typeface="Arial Narrow" panose="020B0606020202030204" pitchFamily="34" charset="0"/>
              </a:rPr>
              <a:t>Developmental</a:t>
            </a:r>
            <a:r>
              <a:rPr lang="de-AT" sz="2000" i="1" dirty="0">
                <a:latin typeface="Arial Narrow" panose="020B0606020202030204" pitchFamily="34" charset="0"/>
              </a:rPr>
              <a:t> </a:t>
            </a:r>
            <a:r>
              <a:rPr lang="de-AT" sz="2000" i="1" dirty="0" err="1">
                <a:latin typeface="Arial Narrow" panose="020B0606020202030204" pitchFamily="34" charset="0"/>
              </a:rPr>
              <a:t>Disorders</a:t>
            </a:r>
            <a:r>
              <a:rPr lang="de-AT" sz="2000" dirty="0">
                <a:latin typeface="Arial Narrow" panose="020B0606020202030204" pitchFamily="34" charset="0"/>
              </a:rPr>
              <a:t>, 49, 3387–3400</a:t>
            </a:r>
            <a:endParaRPr lang="pt-PT" sz="2000" dirty="0">
              <a:latin typeface="Arial Narrow" panose="020B0606020202030204" pitchFamily="34" charset="0"/>
            </a:endParaRPr>
          </a:p>
          <a:p>
            <a:pPr marL="457200" indent="-457200" algn="just">
              <a:buFont typeface="Arial" panose="020B0604020202020204" pitchFamily="34" charset="0"/>
              <a:buChar char="•"/>
            </a:pPr>
            <a:r>
              <a:rPr lang="en-US" sz="2000" dirty="0">
                <a:latin typeface="Arial Narrow" panose="020B0606020202030204" pitchFamily="34" charset="0"/>
              </a:rPr>
              <a:t>Shattuck, P.,  Garfield, T., Roux, A.M., </a:t>
            </a:r>
            <a:r>
              <a:rPr lang="en-US" sz="2000" dirty="0" err="1">
                <a:latin typeface="Arial Narrow" panose="020B0606020202030204" pitchFamily="34" charset="0"/>
              </a:rPr>
              <a:t>Rast</a:t>
            </a:r>
            <a:r>
              <a:rPr lang="en-US" sz="2000" dirty="0">
                <a:latin typeface="Arial Narrow" panose="020B0606020202030204" pitchFamily="34" charset="0"/>
              </a:rPr>
              <a:t>, J.E, Anderson, K., </a:t>
            </a:r>
            <a:r>
              <a:rPr lang="en-US" sz="2000" dirty="0" err="1">
                <a:latin typeface="Arial Narrow" panose="020B0606020202030204" pitchFamily="34" charset="0"/>
              </a:rPr>
              <a:t>Hassrick</a:t>
            </a:r>
            <a:r>
              <a:rPr lang="en-US" sz="2000" dirty="0">
                <a:latin typeface="Arial Narrow" panose="020B0606020202030204" pitchFamily="34" charset="0"/>
              </a:rPr>
              <a:t>, E.M., &amp; </a:t>
            </a:r>
            <a:r>
              <a:rPr lang="en-US" sz="2000" dirty="0" err="1">
                <a:latin typeface="Arial Narrow" panose="020B0606020202030204" pitchFamily="34" charset="0"/>
              </a:rPr>
              <a:t>Kuo</a:t>
            </a:r>
            <a:r>
              <a:rPr lang="en-US" sz="2000" dirty="0">
                <a:latin typeface="Arial Narrow" panose="020B0606020202030204" pitchFamily="34" charset="0"/>
              </a:rPr>
              <a:t>, A.  (2020). Services for adults with autism spectrum disorder: A systems perspective. </a:t>
            </a:r>
            <a:r>
              <a:rPr lang="en-US" sz="2000" i="1" dirty="0">
                <a:latin typeface="Arial Narrow" panose="020B0606020202030204" pitchFamily="34" charset="0"/>
              </a:rPr>
              <a:t>Current Psychiatry Reports,</a:t>
            </a:r>
            <a:r>
              <a:rPr lang="en-US" sz="2000" dirty="0">
                <a:latin typeface="Arial Narrow" panose="020B0606020202030204" pitchFamily="34" charset="0"/>
              </a:rPr>
              <a:t> 22, 13.</a:t>
            </a:r>
            <a:endParaRPr lang="pt-PT" sz="2000" dirty="0">
              <a:latin typeface="Arial Narrow" panose="020B0606020202030204" pitchFamily="34" charset="0"/>
            </a:endParaRPr>
          </a:p>
        </p:txBody>
      </p:sp>
      <p:pic>
        <p:nvPicPr>
          <p:cNvPr id="9" name="Picture 2" descr="https://t3.ftcdn.net/jpg/04/20/56/44/240_F_420564469_uA6VrRqOpBacLSFp6oDQLABLEHWl546q.jpg">
            <a:extLst>
              <a:ext uri="{FF2B5EF4-FFF2-40B4-BE49-F238E27FC236}">
                <a16:creationId xmlns:a16="http://schemas.microsoft.com/office/drawing/2014/main" id="{AE88C10F-6698-7B4B-B1EC-7C2B135822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7135" y="4461431"/>
            <a:ext cx="2183549" cy="1455700"/>
          </a:xfrm>
          <a:prstGeom prst="rect">
            <a:avLst/>
          </a:prstGeom>
          <a:noFill/>
          <a:extLst>
            <a:ext uri="{909E8E84-426E-40DD-AFC4-6F175D3DCCD1}">
              <a14:hiddenFill xmlns:a14="http://schemas.microsoft.com/office/drawing/2010/main">
                <a:solidFill>
                  <a:srgbClr val="FFFFFF"/>
                </a:solidFill>
              </a14:hiddenFill>
            </a:ext>
          </a:extLst>
        </p:spPr>
      </p:pic>
      <p:sp>
        <p:nvSpPr>
          <p:cNvPr id="10" name="Retângulo 12">
            <a:extLst>
              <a:ext uri="{FF2B5EF4-FFF2-40B4-BE49-F238E27FC236}">
                <a16:creationId xmlns:a16="http://schemas.microsoft.com/office/drawing/2014/main" id="{0B28385C-3A5A-464E-8BE5-3050925F7EF0}"/>
              </a:ext>
            </a:extLst>
          </p:cNvPr>
          <p:cNvSpPr/>
          <p:nvPr/>
        </p:nvSpPr>
        <p:spPr>
          <a:xfrm>
            <a:off x="4967823" y="5917131"/>
            <a:ext cx="1842171" cy="291234"/>
          </a:xfrm>
          <a:prstGeom prst="rect">
            <a:avLst/>
          </a:prstGeom>
        </p:spPr>
        <p:txBody>
          <a:bodyPr wrap="none">
            <a:spAutoFit/>
          </a:bodyPr>
          <a:lstStyle/>
          <a:p>
            <a:pPr algn="ctr">
              <a:lnSpc>
                <a:spcPct val="115000"/>
              </a:lnSpc>
            </a:pPr>
            <a:r>
              <a:rPr lang="en-US" sz="1200" dirty="0">
                <a:latin typeface="Times New Roman" panose="02020603050405020304" pitchFamily="18" charset="0"/>
                <a:ea typeface="Calibri" panose="020F0502020204030204" pitchFamily="34" charset="0"/>
                <a:cs typeface="Vrinda"/>
              </a:rPr>
              <a:t>(Adobe Stock free images)</a:t>
            </a:r>
            <a:endParaRPr lang="pt-PT" sz="12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2548025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958935" cy="1009651"/>
          </a:xfrm>
          <a:prstGeom prst="rect">
            <a:avLst/>
          </a:prstGeom>
          <a:solidFill>
            <a:srgbClr val="F9DAD9"/>
          </a:solidFill>
          <a:ln>
            <a:noFill/>
          </a:ln>
        </p:spPr>
        <p:txBody>
          <a:bodyPr spcFirstLastPara="1" wrap="square" lIns="121900" tIns="60933" rIns="121900" bIns="60933" anchor="ctr" anchorCtr="0">
            <a:noAutofit/>
          </a:bodyPr>
          <a:lstStyle/>
          <a:p>
            <a:pPr lvl="0" algn="ctr">
              <a:defRPr/>
            </a:pPr>
            <a:r>
              <a:rPr lang="en-US" sz="4000" b="1" kern="0" dirty="0" err="1">
                <a:solidFill>
                  <a:prstClr val="black"/>
                </a:solidFill>
                <a:latin typeface="Arial Narrow" panose="020B0606020202030204" pitchFamily="34" charset="0"/>
              </a:rPr>
              <a:t>Recursos</a:t>
            </a:r>
            <a:r>
              <a:rPr lang="en-US" sz="4000" b="1" kern="0" dirty="0">
                <a:solidFill>
                  <a:prstClr val="black"/>
                </a:solidFill>
                <a:latin typeface="Arial Narrow" panose="020B0606020202030204" pitchFamily="34" charset="0"/>
              </a:rPr>
              <a:t> </a:t>
            </a:r>
            <a:r>
              <a:rPr lang="en-US" sz="4000" b="1" kern="0" dirty="0" err="1">
                <a:solidFill>
                  <a:prstClr val="black"/>
                </a:solidFill>
                <a:latin typeface="Arial Narrow" panose="020B0606020202030204" pitchFamily="34" charset="0"/>
              </a:rPr>
              <a:t>úteis</a:t>
            </a:r>
            <a:endParaRPr lang="de-DE" sz="4000" b="1" kern="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342900" indent="-342900" algn="just">
              <a:buFont typeface="Arial" panose="020B0604020202020204" pitchFamily="34" charset="0"/>
              <a:buChar char="•"/>
              <a:defRPr/>
            </a:pPr>
            <a:r>
              <a:rPr lang="de-DE" sz="2000" dirty="0">
                <a:latin typeface="Arial Narrow" panose="020B0606020202030204" pitchFamily="34" charset="0"/>
              </a:rPr>
              <a:t>Black M.H., Mahdi S., </a:t>
            </a:r>
            <a:r>
              <a:rPr lang="de-DE" sz="2000" dirty="0" err="1">
                <a:latin typeface="Arial Narrow" panose="020B0606020202030204" pitchFamily="34" charset="0"/>
              </a:rPr>
              <a:t>Milbourn</a:t>
            </a:r>
            <a:r>
              <a:rPr lang="de-DE" sz="2000" dirty="0">
                <a:latin typeface="Arial Narrow" panose="020B0606020202030204" pitchFamily="34" charset="0"/>
              </a:rPr>
              <a:t>, B., Scott, M., Gerber, A., Esposito, C., </a:t>
            </a:r>
            <a:r>
              <a:rPr lang="de-DE" sz="2000" dirty="0" err="1">
                <a:latin typeface="Arial Narrow" panose="020B0606020202030204" pitchFamily="34" charset="0"/>
              </a:rPr>
              <a:t>Falkmer</a:t>
            </a:r>
            <a:r>
              <a:rPr lang="de-DE" sz="2000" dirty="0">
                <a:latin typeface="Arial Narrow" panose="020B0606020202030204" pitchFamily="34" charset="0"/>
              </a:rPr>
              <a:t> M., Lerner, M.D., </a:t>
            </a:r>
            <a:r>
              <a:rPr lang="de-DE" sz="2000" dirty="0" err="1">
                <a:latin typeface="Arial Narrow" panose="020B0606020202030204" pitchFamily="34" charset="0"/>
              </a:rPr>
              <a:t>Halladay</a:t>
            </a:r>
            <a:r>
              <a:rPr lang="de-DE" sz="2000" dirty="0">
                <a:latin typeface="Arial Narrow" panose="020B0606020202030204" pitchFamily="34" charset="0"/>
              </a:rPr>
              <a:t>, A., Ström, E., </a:t>
            </a:r>
            <a:r>
              <a:rPr lang="de-DE" sz="2000" dirty="0" err="1">
                <a:latin typeface="Arial Narrow" panose="020B0606020202030204" pitchFamily="34" charset="0"/>
              </a:rPr>
              <a:t>D'Angelo</a:t>
            </a:r>
            <a:r>
              <a:rPr lang="de-DE" sz="2000" dirty="0">
                <a:latin typeface="Arial Narrow" panose="020B0606020202030204" pitchFamily="34" charset="0"/>
              </a:rPr>
              <a:t>, A., </a:t>
            </a:r>
            <a:r>
              <a:rPr lang="de-DE" sz="2000" dirty="0" err="1">
                <a:latin typeface="Arial Narrow" panose="020B0606020202030204" pitchFamily="34" charset="0"/>
              </a:rPr>
              <a:t>Falkmer</a:t>
            </a:r>
            <a:r>
              <a:rPr lang="de-DE" sz="2000" dirty="0">
                <a:latin typeface="Arial Narrow" panose="020B0606020202030204" pitchFamily="34" charset="0"/>
              </a:rPr>
              <a:t>, T., Bölte, S., &amp; </a:t>
            </a:r>
            <a:r>
              <a:rPr lang="de-DE" sz="2000" dirty="0" err="1">
                <a:latin typeface="Arial Narrow" panose="020B0606020202030204" pitchFamily="34" charset="0"/>
              </a:rPr>
              <a:t>Girdler</a:t>
            </a:r>
            <a:r>
              <a:rPr lang="de-DE" sz="2000" dirty="0">
                <a:latin typeface="Arial Narrow" panose="020B0606020202030204" pitchFamily="34" charset="0"/>
              </a:rPr>
              <a:t>, S. (2018). </a:t>
            </a:r>
            <a:r>
              <a:rPr lang="de-DE" sz="2000" i="1" dirty="0">
                <a:latin typeface="Arial Narrow" panose="020B0606020202030204" pitchFamily="34" charset="0"/>
              </a:rPr>
              <a:t>Multi-informant international </a:t>
            </a:r>
            <a:r>
              <a:rPr lang="de-DE" sz="2000" i="1" dirty="0" err="1">
                <a:latin typeface="Arial Narrow" panose="020B0606020202030204" pitchFamily="34" charset="0"/>
              </a:rPr>
              <a:t>perspectives</a:t>
            </a:r>
            <a:r>
              <a:rPr lang="de-DE" sz="2000" i="1" dirty="0">
                <a:latin typeface="Arial Narrow" panose="020B0606020202030204" pitchFamily="34" charset="0"/>
              </a:rPr>
              <a:t> on </a:t>
            </a:r>
            <a:r>
              <a:rPr lang="de-DE" sz="2000" i="1" dirty="0" err="1">
                <a:latin typeface="Arial Narrow" panose="020B0606020202030204" pitchFamily="34" charset="0"/>
              </a:rPr>
              <a:t>the</a:t>
            </a:r>
            <a:r>
              <a:rPr lang="de-DE" sz="2000" i="1" dirty="0">
                <a:latin typeface="Arial Narrow" panose="020B0606020202030204" pitchFamily="34" charset="0"/>
              </a:rPr>
              <a:t> </a:t>
            </a:r>
            <a:r>
              <a:rPr lang="de-DE" sz="2000" i="1" dirty="0" err="1">
                <a:latin typeface="Arial Narrow" panose="020B0606020202030204" pitchFamily="34" charset="0"/>
              </a:rPr>
              <a:t>facilitators</a:t>
            </a:r>
            <a:r>
              <a:rPr lang="de-DE" sz="2000" i="1" dirty="0">
                <a:latin typeface="Arial Narrow" panose="020B0606020202030204" pitchFamily="34" charset="0"/>
              </a:rPr>
              <a:t> </a:t>
            </a:r>
            <a:r>
              <a:rPr lang="de-DE" sz="2000" i="1" dirty="0" err="1">
                <a:latin typeface="Arial Narrow" panose="020B0606020202030204" pitchFamily="34" charset="0"/>
              </a:rPr>
              <a:t>and</a:t>
            </a:r>
            <a:r>
              <a:rPr lang="de-DE" sz="2000" i="1" dirty="0">
                <a:latin typeface="Arial Narrow" panose="020B0606020202030204" pitchFamily="34" charset="0"/>
              </a:rPr>
              <a:t> </a:t>
            </a:r>
            <a:r>
              <a:rPr lang="de-DE" sz="2000" i="1" dirty="0" err="1">
                <a:latin typeface="Arial Narrow" panose="020B0606020202030204" pitchFamily="34" charset="0"/>
              </a:rPr>
              <a:t>barriers</a:t>
            </a:r>
            <a:r>
              <a:rPr lang="de-DE" sz="2000" i="1" dirty="0">
                <a:latin typeface="Arial Narrow" panose="020B0606020202030204" pitchFamily="34" charset="0"/>
              </a:rPr>
              <a:t> </a:t>
            </a:r>
            <a:r>
              <a:rPr lang="de-DE" sz="2000" i="1" dirty="0" err="1">
                <a:latin typeface="Arial Narrow" panose="020B0606020202030204" pitchFamily="34" charset="0"/>
              </a:rPr>
              <a:t>to</a:t>
            </a:r>
            <a:r>
              <a:rPr lang="de-DE" sz="2000" i="1" dirty="0">
                <a:latin typeface="Arial Narrow" panose="020B0606020202030204" pitchFamily="34" charset="0"/>
              </a:rPr>
              <a:t> </a:t>
            </a:r>
            <a:r>
              <a:rPr lang="de-DE" sz="2000" i="1" dirty="0" err="1">
                <a:latin typeface="Arial Narrow" panose="020B0606020202030204" pitchFamily="34" charset="0"/>
              </a:rPr>
              <a:t>employment</a:t>
            </a:r>
            <a:r>
              <a:rPr lang="de-DE" sz="2000" i="1" dirty="0">
                <a:latin typeface="Arial Narrow" panose="020B0606020202030204" pitchFamily="34" charset="0"/>
              </a:rPr>
              <a:t> </a:t>
            </a:r>
            <a:r>
              <a:rPr lang="de-DE" sz="2000" i="1" dirty="0" err="1">
                <a:latin typeface="Arial Narrow" panose="020B0606020202030204" pitchFamily="34" charset="0"/>
              </a:rPr>
              <a:t>for</a:t>
            </a:r>
            <a:r>
              <a:rPr lang="de-DE" sz="2000" i="1" dirty="0">
                <a:latin typeface="Arial Narrow" panose="020B0606020202030204" pitchFamily="34" charset="0"/>
              </a:rPr>
              <a:t> </a:t>
            </a:r>
            <a:r>
              <a:rPr lang="de-DE" sz="2000" i="1" dirty="0" err="1">
                <a:latin typeface="Arial Narrow" panose="020B0606020202030204" pitchFamily="34" charset="0"/>
              </a:rPr>
              <a:t>autistic</a:t>
            </a:r>
            <a:r>
              <a:rPr lang="de-DE" sz="2000" i="1" dirty="0">
                <a:latin typeface="Arial Narrow" panose="020B0606020202030204" pitchFamily="34" charset="0"/>
              </a:rPr>
              <a:t> </a:t>
            </a:r>
            <a:r>
              <a:rPr lang="de-DE" sz="2000" i="1" dirty="0" err="1">
                <a:latin typeface="Arial Narrow" panose="020B0606020202030204" pitchFamily="34" charset="0"/>
              </a:rPr>
              <a:t>adults</a:t>
            </a:r>
            <a:r>
              <a:rPr lang="de-DE" sz="2000" dirty="0">
                <a:latin typeface="Arial Narrow" panose="020B0606020202030204" pitchFamily="34" charset="0"/>
              </a:rPr>
              <a:t>. </a:t>
            </a:r>
            <a:r>
              <a:rPr lang="de-DE" sz="2000" i="1" dirty="0" err="1">
                <a:latin typeface="Arial Narrow" panose="020B0606020202030204" pitchFamily="34" charset="0"/>
              </a:rPr>
              <a:t>Autism</a:t>
            </a:r>
            <a:r>
              <a:rPr lang="de-DE" sz="2000" i="1" dirty="0">
                <a:latin typeface="Arial Narrow" panose="020B0606020202030204" pitchFamily="34" charset="0"/>
              </a:rPr>
              <a:t> Research</a:t>
            </a:r>
            <a:r>
              <a:rPr lang="de-DE" sz="2000" dirty="0">
                <a:latin typeface="Arial Narrow" panose="020B0606020202030204" pitchFamily="34" charset="0"/>
              </a:rPr>
              <a:t>, 13(7), 1195-1214.</a:t>
            </a:r>
          </a:p>
          <a:p>
            <a:pPr marL="342900" indent="-342900" algn="just">
              <a:buFont typeface="Arial" panose="020B0604020202020204" pitchFamily="34" charset="0"/>
              <a:buChar char="•"/>
              <a:defRPr/>
            </a:pPr>
            <a:endParaRPr lang="pt-PT" sz="2000" kern="0" dirty="0">
              <a:solidFill>
                <a:prstClr val="black"/>
              </a:solidFill>
              <a:latin typeface="Arial Narrow" panose="020B0606020202030204" pitchFamily="34" charset="0"/>
            </a:endParaRPr>
          </a:p>
          <a:p>
            <a:pPr marL="342900" indent="-342900" algn="just">
              <a:buFont typeface="Arial" panose="020B0604020202020204" pitchFamily="34" charset="0"/>
              <a:buChar char="•"/>
            </a:pPr>
            <a:r>
              <a:rPr lang="en-US" sz="2000" dirty="0">
                <a:latin typeface="Arial Narrow" panose="020B0606020202030204" pitchFamily="34" charset="0"/>
              </a:rPr>
              <a:t>Center of Neurodevelopmental Disorders at Karolinska </a:t>
            </a:r>
            <a:r>
              <a:rPr lang="en-US" sz="2000" dirty="0" err="1">
                <a:latin typeface="Arial Narrow" panose="020B0606020202030204" pitchFamily="34" charset="0"/>
              </a:rPr>
              <a:t>Institutet</a:t>
            </a:r>
            <a:r>
              <a:rPr lang="en-US" sz="2000" dirty="0">
                <a:latin typeface="Arial Narrow" panose="020B0606020202030204" pitchFamily="34" charset="0"/>
              </a:rPr>
              <a:t> (KIND), Karolinska </a:t>
            </a:r>
            <a:r>
              <a:rPr lang="en-US" sz="2000" dirty="0" err="1">
                <a:latin typeface="Arial Narrow" panose="020B0606020202030204" pitchFamily="34" charset="0"/>
              </a:rPr>
              <a:t>Institutet</a:t>
            </a:r>
            <a:r>
              <a:rPr lang="en-US" sz="2000" dirty="0">
                <a:latin typeface="Arial Narrow" panose="020B0606020202030204" pitchFamily="34" charset="0"/>
              </a:rPr>
              <a:t>. </a:t>
            </a:r>
            <a:r>
              <a:rPr lang="en-US" sz="2000" dirty="0">
                <a:latin typeface="Arial Narrow" panose="020B0606020202030204" pitchFamily="34" charset="0"/>
                <a:hlinkClick r:id="rId2"/>
              </a:rPr>
              <a:t>www.ki.se</a:t>
            </a:r>
            <a:endParaRPr lang="en-US" sz="2000" dirty="0">
              <a:latin typeface="Arial Narrow" panose="020B0606020202030204" pitchFamily="34" charset="0"/>
            </a:endParaRPr>
          </a:p>
          <a:p>
            <a:pPr marL="342900" indent="-342900" algn="just">
              <a:buFont typeface="Arial" panose="020B0604020202020204" pitchFamily="34" charset="0"/>
              <a:buChar char="•"/>
            </a:pPr>
            <a:endParaRPr lang="pt-PT" sz="2000" dirty="0">
              <a:latin typeface="Arial Narrow" panose="020B0606020202030204" pitchFamily="34" charset="0"/>
            </a:endParaRPr>
          </a:p>
          <a:p>
            <a:pPr marL="342900" indent="-342900" algn="just">
              <a:buFont typeface="Arial" panose="020B0604020202020204" pitchFamily="34" charset="0"/>
              <a:buChar char="•"/>
            </a:pPr>
            <a:r>
              <a:rPr lang="en-US" sz="2000" dirty="0">
                <a:latin typeface="Arial Narrow" panose="020B0606020202030204" pitchFamily="34" charset="0"/>
              </a:rPr>
              <a:t>Denning, C.B. &amp; Moody, A.K. (2018). </a:t>
            </a:r>
            <a:r>
              <a:rPr lang="en-US" sz="2000" i="1" dirty="0">
                <a:latin typeface="Arial Narrow" panose="020B0606020202030204" pitchFamily="34" charset="0"/>
              </a:rPr>
              <a:t>Inclusion and autism spectrum disorder: Proactive strategies to support students</a:t>
            </a:r>
            <a:r>
              <a:rPr lang="en-US" sz="2000" dirty="0">
                <a:latin typeface="Arial Narrow" panose="020B0606020202030204" pitchFamily="34" charset="0"/>
              </a:rPr>
              <a:t>. Routledge.</a:t>
            </a:r>
          </a:p>
          <a:p>
            <a:pPr marL="342900" indent="-342900" algn="just">
              <a:buFont typeface="Arial" panose="020B0604020202020204" pitchFamily="34" charset="0"/>
              <a:buChar char="•"/>
            </a:pPr>
            <a:endParaRPr lang="pt-PT" sz="2000" dirty="0">
              <a:latin typeface="Arial Narrow" panose="020B0606020202030204" pitchFamily="34" charset="0"/>
            </a:endParaRPr>
          </a:p>
          <a:p>
            <a:pPr marL="342900" indent="-342900" algn="just">
              <a:buFont typeface="Arial" panose="020B0604020202020204" pitchFamily="34" charset="0"/>
              <a:buChar char="•"/>
              <a:defRPr/>
            </a:pPr>
            <a:r>
              <a:rPr lang="en-US" sz="2000" dirty="0">
                <a:latin typeface="Arial Narrow" panose="020B0606020202030204" pitchFamily="34" charset="0"/>
              </a:rPr>
              <a:t>Myers, B. A. (2019). </a:t>
            </a:r>
            <a:r>
              <a:rPr lang="en-US" sz="2000" i="1" dirty="0">
                <a:latin typeface="Arial Narrow" panose="020B0606020202030204" pitchFamily="34" charset="0"/>
              </a:rPr>
              <a:t>Autobiography on the spectrum: Disrupting the autism narrative</a:t>
            </a:r>
            <a:r>
              <a:rPr lang="en-US" sz="2000" dirty="0">
                <a:latin typeface="Arial Narrow" panose="020B0606020202030204" pitchFamily="34" charset="0"/>
              </a:rPr>
              <a:t>. Teachers College Press.</a:t>
            </a:r>
            <a:endParaRPr lang="pt-PT" sz="2000" dirty="0">
              <a:latin typeface="Arial Narrow" panose="020B0606020202030204" pitchFamily="34" charset="0"/>
            </a:endParaRPr>
          </a:p>
        </p:txBody>
      </p:sp>
    </p:spTree>
    <p:extLst>
      <p:ext uri="{BB962C8B-B14F-4D97-AF65-F5344CB8AC3E}">
        <p14:creationId xmlns:p14="http://schemas.microsoft.com/office/powerpoint/2010/main" val="2227949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958935" cy="1009651"/>
          </a:xfrm>
          <a:prstGeom prst="rect">
            <a:avLst/>
          </a:prstGeom>
          <a:solidFill>
            <a:srgbClr val="F9DAD9"/>
          </a:solidFill>
          <a:ln>
            <a:noFill/>
          </a:ln>
        </p:spPr>
        <p:txBody>
          <a:bodyPr spcFirstLastPara="1" wrap="square" lIns="121900" tIns="60933" rIns="121900" bIns="60933" anchor="ctr" anchorCtr="0">
            <a:noAutofit/>
          </a:bodyPr>
          <a:lstStyle/>
          <a:p>
            <a:pPr lvl="0" algn="ctr">
              <a:defRPr/>
            </a:pPr>
            <a:r>
              <a:rPr lang="en-US" sz="4000" b="1" kern="0" dirty="0" err="1">
                <a:solidFill>
                  <a:prstClr val="black"/>
                </a:solidFill>
                <a:latin typeface="Arial Narrow" panose="020B0606020202030204" pitchFamily="34" charset="0"/>
              </a:rPr>
              <a:t>Recursos</a:t>
            </a:r>
            <a:r>
              <a:rPr lang="en-US" sz="4000" b="1" kern="0" dirty="0">
                <a:solidFill>
                  <a:prstClr val="black"/>
                </a:solidFill>
                <a:latin typeface="Arial Narrow" panose="020B0606020202030204" pitchFamily="34" charset="0"/>
              </a:rPr>
              <a:t> </a:t>
            </a:r>
            <a:r>
              <a:rPr lang="en-US" sz="4000" b="1" kern="0" dirty="0" err="1">
                <a:solidFill>
                  <a:prstClr val="black"/>
                </a:solidFill>
                <a:latin typeface="Arial Narrow" panose="020B0606020202030204" pitchFamily="34" charset="0"/>
              </a:rPr>
              <a:t>úteis</a:t>
            </a:r>
            <a:endParaRPr lang="de-DE" sz="4000" b="1" kern="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342900" indent="-342900" algn="just">
              <a:buFont typeface="Arial" panose="020B0604020202020204" pitchFamily="34" charset="0"/>
              <a:buChar char="•"/>
            </a:pPr>
            <a:r>
              <a:rPr lang="en-US" sz="2000" dirty="0">
                <a:latin typeface="Arial Narrow" panose="020B0606020202030204" pitchFamily="34" charset="0"/>
              </a:rPr>
              <a:t>National Autistic Society (2020). </a:t>
            </a:r>
            <a:r>
              <a:rPr lang="en-US" sz="2000" i="1" dirty="0">
                <a:latin typeface="Arial Narrow" panose="020B0606020202030204" pitchFamily="34" charset="0"/>
              </a:rPr>
              <a:t>Communication.</a:t>
            </a:r>
            <a:r>
              <a:rPr lang="en-US" sz="2000" dirty="0">
                <a:latin typeface="Arial Narrow" panose="020B0606020202030204" pitchFamily="34" charset="0"/>
              </a:rPr>
              <a:t> </a:t>
            </a:r>
            <a:r>
              <a:rPr lang="en-US" sz="2000" i="1" dirty="0">
                <a:latin typeface="Arial Narrow" panose="020B0606020202030204" pitchFamily="34" charset="0"/>
              </a:rPr>
              <a:t>Adult autism strategy</a:t>
            </a:r>
            <a:r>
              <a:rPr lang="en-US" sz="2000" dirty="0">
                <a:latin typeface="Arial Narrow" panose="020B0606020202030204" pitchFamily="34" charset="0"/>
              </a:rPr>
              <a:t>. </a:t>
            </a:r>
            <a:r>
              <a:rPr lang="en-US" sz="2000" u="sng" dirty="0">
                <a:latin typeface="Arial Narrow" panose="020B0606020202030204" pitchFamily="34" charset="0"/>
                <a:hlinkClick r:id="rId2"/>
              </a:rPr>
              <a:t>https://www.autism.org.uk/advice-and-guidance/topics/communication</a:t>
            </a:r>
            <a:r>
              <a:rPr lang="en-US" sz="2000" dirty="0">
                <a:latin typeface="Arial Narrow" panose="020B0606020202030204" pitchFamily="34" charset="0"/>
              </a:rPr>
              <a:t> </a:t>
            </a:r>
            <a:endParaRPr lang="pt-PT" sz="2000" dirty="0">
              <a:latin typeface="Arial Narrow" panose="020B0606020202030204" pitchFamily="34" charset="0"/>
            </a:endParaRPr>
          </a:p>
          <a:p>
            <a:pPr marL="342900" indent="-342900" algn="just">
              <a:buFont typeface="Arial" panose="020B0604020202020204" pitchFamily="34" charset="0"/>
              <a:buChar char="•"/>
            </a:pPr>
            <a:endParaRPr lang="en-US" sz="2000" dirty="0">
              <a:latin typeface="Arial Narrow" panose="020B0606020202030204" pitchFamily="34" charset="0"/>
            </a:endParaRPr>
          </a:p>
          <a:p>
            <a:pPr marL="342900" indent="-342900" algn="just">
              <a:buFont typeface="Arial" panose="020B0604020202020204" pitchFamily="34" charset="0"/>
              <a:buChar char="•"/>
            </a:pPr>
            <a:r>
              <a:rPr lang="en-US" sz="2000" dirty="0" err="1">
                <a:latin typeface="Arial Narrow" panose="020B0606020202030204" pitchFamily="34" charset="0"/>
              </a:rPr>
              <a:t>Wehman</a:t>
            </a:r>
            <a:r>
              <a:rPr lang="en-US" sz="2000" dirty="0">
                <a:latin typeface="Arial Narrow" panose="020B0606020202030204" pitchFamily="34" charset="0"/>
              </a:rPr>
              <a:t>, P., Smith, M.D., &amp; </a:t>
            </a:r>
            <a:r>
              <a:rPr lang="en-US" sz="2000" dirty="0" err="1">
                <a:latin typeface="Arial Narrow" panose="020B0606020202030204" pitchFamily="34" charset="0"/>
              </a:rPr>
              <a:t>Schall</a:t>
            </a:r>
            <a:r>
              <a:rPr lang="en-US" sz="2000" dirty="0">
                <a:latin typeface="Arial Narrow" panose="020B0606020202030204" pitchFamily="34" charset="0"/>
              </a:rPr>
              <a:t>, C. (2008). </a:t>
            </a:r>
            <a:r>
              <a:rPr lang="en-US" sz="2000" i="1" dirty="0">
                <a:latin typeface="Arial Narrow" panose="020B0606020202030204" pitchFamily="34" charset="0"/>
              </a:rPr>
              <a:t>Autism and the transition to adulthood success beyond the classroom.</a:t>
            </a:r>
            <a:r>
              <a:rPr lang="en-US" sz="2000" dirty="0">
                <a:latin typeface="Arial Narrow" panose="020B0606020202030204" pitchFamily="34" charset="0"/>
              </a:rPr>
              <a:t> Paul H. Brookes Publishing.</a:t>
            </a:r>
            <a:endParaRPr lang="pt-PT" sz="2000" dirty="0">
              <a:latin typeface="Arial Narrow" panose="020B0606020202030204" pitchFamily="34" charset="0"/>
            </a:endParaRPr>
          </a:p>
          <a:p>
            <a:pPr marL="342900" indent="-342900" algn="just">
              <a:buFont typeface="Arial" panose="020B0604020202020204" pitchFamily="34" charset="0"/>
              <a:buChar char="•"/>
              <a:defRPr/>
            </a:pPr>
            <a:endParaRPr lang="en-US" sz="2000" dirty="0">
              <a:latin typeface="Arial Narrow" panose="020B0606020202030204" pitchFamily="34" charset="0"/>
            </a:endParaRPr>
          </a:p>
          <a:p>
            <a:pPr marL="342900" indent="-342900" algn="just">
              <a:buFont typeface="Arial" panose="020B0604020202020204" pitchFamily="34" charset="0"/>
              <a:buChar char="•"/>
              <a:defRPr/>
            </a:pPr>
            <a:r>
              <a:rPr lang="en-US" sz="2000" dirty="0">
                <a:latin typeface="Arial Narrow" panose="020B0606020202030204" pitchFamily="34" charset="0"/>
              </a:rPr>
              <a:t>Steinbrenner, J. R., Hume, K., Odom, S. L., Morin, K.L., Nowell, S.W., Tomaszewski, B., </a:t>
            </a:r>
            <a:r>
              <a:rPr lang="en-US" sz="2000" dirty="0" err="1">
                <a:latin typeface="Arial Narrow" panose="020B0606020202030204" pitchFamily="34" charset="0"/>
              </a:rPr>
              <a:t>Szendrey</a:t>
            </a:r>
            <a:r>
              <a:rPr lang="en-US" sz="2000" dirty="0">
                <a:latin typeface="Arial Narrow" panose="020B0606020202030204" pitchFamily="34" charset="0"/>
              </a:rPr>
              <a:t>, S., McIntyre, N.S., </a:t>
            </a:r>
            <a:r>
              <a:rPr lang="en-US" sz="2000" dirty="0" err="1">
                <a:latin typeface="Arial Narrow" panose="020B0606020202030204" pitchFamily="34" charset="0"/>
              </a:rPr>
              <a:t>Yücesoy-Özkan</a:t>
            </a:r>
            <a:r>
              <a:rPr lang="en-US" sz="2000" dirty="0">
                <a:latin typeface="Arial Narrow" panose="020B0606020202030204" pitchFamily="34" charset="0"/>
              </a:rPr>
              <a:t>, S., &amp; Savage, M.N. (2020). </a:t>
            </a:r>
            <a:r>
              <a:rPr lang="en-US" sz="2000" i="1" dirty="0">
                <a:latin typeface="Arial Narrow" panose="020B0606020202030204" pitchFamily="34" charset="0"/>
              </a:rPr>
              <a:t>Evidence-based practices for children, youth, and young adults with autism</a:t>
            </a:r>
            <a:r>
              <a:rPr lang="en-US" sz="2000" dirty="0">
                <a:latin typeface="Arial Narrow" panose="020B0606020202030204" pitchFamily="34" charset="0"/>
              </a:rPr>
              <a:t>. The University of North Carolina at Chapel Hill, Frank Porter Graham Child Development Institute, National Clearinghouse on Autism Evidence and Practice Review Team.</a:t>
            </a:r>
            <a:endParaRPr lang="pt-PT" sz="2000" kern="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126020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574966" y="1361895"/>
            <a:ext cx="7042068" cy="4134209"/>
          </a:xfrm>
          <a:prstGeom prst="rect">
            <a:avLst/>
          </a:prstGeom>
          <a:solidFill>
            <a:srgbClr val="F9DAD9"/>
          </a:solidFill>
        </p:spPr>
        <p:txBody>
          <a:bodyPr wrap="square">
            <a:spAutoFit/>
          </a:bodyPr>
          <a:lstStyle/>
          <a:p>
            <a:pPr algn="ctr">
              <a:lnSpc>
                <a:spcPct val="170000"/>
              </a:lnSpc>
            </a:pPr>
            <a:r>
              <a:rPr lang="de-AT" sz="5400" b="1" dirty="0">
                <a:solidFill>
                  <a:srgbClr val="024E94"/>
                </a:solidFill>
                <a:latin typeface="Arial Narrow" panose="020B0606020202030204" pitchFamily="34" charset="0"/>
              </a:rPr>
              <a:t>Perguntas?</a:t>
            </a:r>
          </a:p>
          <a:p>
            <a:pPr algn="ctr">
              <a:lnSpc>
                <a:spcPct val="170000"/>
              </a:lnSpc>
            </a:pPr>
            <a:r>
              <a:rPr lang="de-AT" sz="5400" b="1" dirty="0">
                <a:solidFill>
                  <a:srgbClr val="024E94"/>
                </a:solidFill>
                <a:latin typeface="Arial Narrow" panose="020B0606020202030204" pitchFamily="34" charset="0"/>
              </a:rPr>
              <a:t>Até breve! &amp;</a:t>
            </a:r>
          </a:p>
          <a:p>
            <a:pPr algn="ctr">
              <a:lnSpc>
                <a:spcPct val="170000"/>
              </a:lnSpc>
            </a:pPr>
            <a:r>
              <a:rPr lang="de-AT" sz="5400" b="1" dirty="0">
                <a:solidFill>
                  <a:srgbClr val="024E94"/>
                </a:solidFill>
                <a:latin typeface="Arial Narrow" panose="020B0606020202030204" pitchFamily="34" charset="0"/>
              </a:rPr>
              <a:t>Obrigado por ter vindo </a:t>
            </a:r>
            <a:r>
              <a:rPr lang="de-AT" sz="5400" b="1" dirty="0">
                <a:solidFill>
                  <a:srgbClr val="024E94"/>
                </a:solidFill>
                <a:latin typeface="Arial Narrow" panose="020B0606020202030204" pitchFamily="34" charset="0"/>
                <a:sym typeface="Wingdings" panose="05000000000000000000" pitchFamily="2" charset="2"/>
              </a:rPr>
              <a:t></a:t>
            </a:r>
          </a:p>
        </p:txBody>
      </p:sp>
      <p:sp>
        <p:nvSpPr>
          <p:cNvPr id="3" name="Marcador de Posição do Número do Diapositivo 2"/>
          <p:cNvSpPr>
            <a:spLocks noGrp="1"/>
          </p:cNvSpPr>
          <p:nvPr>
            <p:ph type="sldNum" sz="quarter" idx="12"/>
          </p:nvPr>
        </p:nvSpPr>
        <p:spPr/>
        <p:txBody>
          <a:bodyPr/>
          <a:lstStyle/>
          <a:p>
            <a:fld id="{35BA1E5D-A24E-4249-ACDB-C6F8AD62BBF2}" type="slidenum">
              <a:rPr lang="pt-PT" smtClean="0"/>
              <a:t>24</a:t>
            </a:fld>
            <a:endParaRPr lang="pt-PT"/>
          </a:p>
        </p:txBody>
      </p:sp>
      <p:sp>
        <p:nvSpPr>
          <p:cNvPr id="7" name="Date Placeholder 3">
            <a:extLst>
              <a:ext uri="{FF2B5EF4-FFF2-40B4-BE49-F238E27FC236}">
                <a16:creationId xmlns:a16="http://schemas.microsoft.com/office/drawing/2014/main" id="{357C2F7C-66EE-B44A-8187-D8332115123F}"/>
              </a:ext>
            </a:extLst>
          </p:cNvPr>
          <p:cNvSpPr>
            <a:spLocks noGrp="1"/>
          </p:cNvSpPr>
          <p:nvPr>
            <p:ph type="dt" sz="half" idx="10"/>
          </p:nvPr>
        </p:nvSpPr>
        <p:spPr>
          <a:xfrm>
            <a:off x="838200" y="6356350"/>
            <a:ext cx="2743200" cy="365125"/>
          </a:xfrm>
        </p:spPr>
        <p:txBody>
          <a:bodyPr/>
          <a:lstStyle/>
          <a:p>
            <a:r>
              <a:rPr lang="en-US"/>
              <a:t>June 3, 2021</a:t>
            </a:r>
            <a:endParaRPr lang="de-AT" dirty="0"/>
          </a:p>
        </p:txBody>
      </p:sp>
      <p:sp>
        <p:nvSpPr>
          <p:cNvPr id="8" name="Footer Placeholder 4">
            <a:extLst>
              <a:ext uri="{FF2B5EF4-FFF2-40B4-BE49-F238E27FC236}">
                <a16:creationId xmlns:a16="http://schemas.microsoft.com/office/drawing/2014/main" id="{482E2914-A313-0A42-AE87-2DB53F092A10}"/>
              </a:ext>
            </a:extLst>
          </p:cNvPr>
          <p:cNvSpPr>
            <a:spLocks noGrp="1"/>
          </p:cNvSpPr>
          <p:nvPr>
            <p:ph type="ftr" sz="quarter" idx="11"/>
          </p:nvPr>
        </p:nvSpPr>
        <p:spPr>
          <a:xfrm>
            <a:off x="4038600" y="6356350"/>
            <a:ext cx="4114800" cy="365125"/>
          </a:xfrm>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Tree>
    <p:extLst>
      <p:ext uri="{BB962C8B-B14F-4D97-AF65-F5344CB8AC3E}">
        <p14:creationId xmlns:p14="http://schemas.microsoft.com/office/powerpoint/2010/main" val="2635363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25</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Currículo do Curso de Formação</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092985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3</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INÍCIO</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2928257" y="2939695"/>
            <a:ext cx="6755888" cy="3185561"/>
          </a:xfrm>
          <a:prstGeom prst="rect">
            <a:avLst/>
          </a:prstGeom>
          <a:solidFill>
            <a:srgbClr val="FFF2CC"/>
          </a:solidFill>
          <a:ln>
            <a:noFill/>
          </a:ln>
        </p:spPr>
        <p:txBody>
          <a:bodyPr spcFirstLastPara="1" wrap="square" lIns="121900" tIns="60933" rIns="121900" bIns="60933" anchor="t" anchorCtr="0">
            <a:noAutofit/>
          </a:bodyPr>
          <a:lstStyle/>
          <a:p>
            <a:pPr algn="ctr">
              <a:lnSpc>
                <a:spcPct val="150000"/>
              </a:lnSpc>
              <a:buClr>
                <a:schemeClr val="accent2">
                  <a:lumMod val="75000"/>
                </a:schemeClr>
              </a:buClr>
              <a:buSzPct val="102000"/>
            </a:pPr>
            <a:r>
              <a:rPr lang="de-DE" sz="2000" dirty="0">
                <a:latin typeface="Arial Narrow" panose="020B0606020202030204" pitchFamily="34" charset="0"/>
              </a:rPr>
              <a:t>Objetivo</a:t>
            </a:r>
          </a:p>
          <a:p>
            <a:pPr algn="ctr">
              <a:lnSpc>
                <a:spcPct val="150000"/>
              </a:lnSpc>
              <a:buClr>
                <a:schemeClr val="accent2">
                  <a:lumMod val="75000"/>
                </a:schemeClr>
              </a:buClr>
              <a:buSzPct val="102000"/>
            </a:pPr>
            <a:r>
              <a:rPr lang="de-DE" sz="2000" dirty="0">
                <a:latin typeface="Arial Narrow" panose="020B0606020202030204" pitchFamily="34" charset="0"/>
              </a:rPr>
              <a:t>Conteúdos</a:t>
            </a:r>
          </a:p>
          <a:p>
            <a:pPr algn="ctr">
              <a:lnSpc>
                <a:spcPct val="150000"/>
              </a:lnSpc>
              <a:buClr>
                <a:schemeClr val="accent2">
                  <a:lumMod val="75000"/>
                </a:schemeClr>
              </a:buClr>
              <a:buSzPct val="102000"/>
            </a:pPr>
            <a:r>
              <a:rPr lang="de-DE" sz="2000" dirty="0">
                <a:latin typeface="Arial Narrow" panose="020B0606020202030204" pitchFamily="34" charset="0"/>
              </a:rPr>
              <a:t>Resultados de Aprendizagem</a:t>
            </a:r>
          </a:p>
          <a:p>
            <a:pPr algn="ctr">
              <a:lnSpc>
                <a:spcPct val="150000"/>
              </a:lnSpc>
              <a:buClr>
                <a:schemeClr val="accent2">
                  <a:lumMod val="75000"/>
                </a:schemeClr>
              </a:buClr>
              <a:buSzPct val="102000"/>
            </a:pPr>
            <a:r>
              <a:rPr lang="pt-PT" sz="2000" dirty="0">
                <a:latin typeface="Arial Narrow" panose="020B0606020202030204" pitchFamily="34" charset="0"/>
              </a:rPr>
              <a:t>Organização</a:t>
            </a:r>
          </a:p>
          <a:p>
            <a:pPr lvl="0">
              <a:lnSpc>
                <a:spcPct val="115000"/>
              </a:lnSpc>
              <a:defRPr/>
            </a:pPr>
            <a:r>
              <a:rPr lang="pt-PT" sz="2000" dirty="0">
                <a:latin typeface="Arial Narrow" panose="020B0606020202030204" pitchFamily="34" charset="0"/>
              </a:rPr>
              <a:t>Atividade: Contextos profissionais reais para reflexão e análise</a:t>
            </a:r>
          </a:p>
          <a:p>
            <a:pPr lvl="0" algn="ctr">
              <a:lnSpc>
                <a:spcPct val="115000"/>
              </a:lnSpc>
              <a:defRPr/>
            </a:pPr>
            <a:r>
              <a:rPr lang="pt-PT" sz="2000" dirty="0">
                <a:latin typeface="Arial Narrow" panose="020B0606020202030204" pitchFamily="34" charset="0"/>
              </a:rPr>
              <a:t>Atividade</a:t>
            </a:r>
            <a:r>
              <a:rPr lang="en-US" sz="2000" dirty="0">
                <a:latin typeface="Arial Narrow" panose="020B0606020202030204" pitchFamily="34" charset="0"/>
              </a:rPr>
              <a:t>: </a:t>
            </a:r>
            <a:r>
              <a:rPr lang="en-US" sz="2000" i="1" dirty="0">
                <a:solidFill>
                  <a:prstClr val="black"/>
                </a:solidFill>
                <a:latin typeface="Arial Narrow" panose="020B0606020202030204" pitchFamily="34" charset="0"/>
              </a:rPr>
              <a:t>Brainstorming 6.1- SOE</a:t>
            </a:r>
            <a:endParaRPr lang="pt-PT" sz="2000" i="1"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073345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a:r>
              <a:rPr lang="it" sz="4800" b="1" dirty="0">
                <a:solidFill>
                  <a:srgbClr val="000000"/>
                </a:solidFill>
                <a:latin typeface="Arial Narrow"/>
                <a:ea typeface="Arial Narrow"/>
                <a:cs typeface="Arial Narrow"/>
                <a:sym typeface="Arial Narrow"/>
              </a:rPr>
              <a:t>Objetivo     </a:t>
            </a:r>
            <a:endParaRPr sz="3600"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pt-PT" sz="3200" b="1" dirty="0">
                <a:solidFill>
                  <a:prstClr val="black"/>
                </a:solidFill>
                <a:latin typeface="Arial Narrow" panose="020B0606020202030204" pitchFamily="34" charset="0"/>
              </a:rPr>
              <a:t>Módulo 6: Pôr em prática</a:t>
            </a:r>
            <a:endParaRPr lang="pt-PT" sz="3200" dirty="0">
              <a:solidFill>
                <a:prstClr val="black"/>
              </a:solidFill>
              <a:latin typeface="Arial Narrow" panose="020B0606020202030204" pitchFamily="34" charset="0"/>
            </a:endParaRPr>
          </a:p>
          <a:p>
            <a:pPr algn="just" defTabSz="685800">
              <a:lnSpc>
                <a:spcPct val="150000"/>
              </a:lnSpc>
            </a:pPr>
            <a:r>
              <a:rPr lang="pt-PT" sz="3200" dirty="0">
                <a:solidFill>
                  <a:prstClr val="black"/>
                </a:solidFill>
                <a:latin typeface="Arial Narrow" panose="020B0606020202030204" pitchFamily="34" charset="0"/>
              </a:rPr>
              <a:t>Melhorar a prática dos participantes e refletir acerca de estratégias que podem ser úteis quando se interage com indivíduos com Perturbações do Espectro do Autismo (PEA)</a:t>
            </a:r>
          </a:p>
        </p:txBody>
      </p:sp>
    </p:spTree>
    <p:extLst>
      <p:ext uri="{BB962C8B-B14F-4D97-AF65-F5344CB8AC3E}">
        <p14:creationId xmlns:p14="http://schemas.microsoft.com/office/powerpoint/2010/main" val="119127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951375" cy="1009651"/>
          </a:xfrm>
          <a:prstGeom prst="rect">
            <a:avLst/>
          </a:prstGeom>
          <a:solidFill>
            <a:srgbClr val="FFF2CC"/>
          </a:solidFill>
          <a:ln>
            <a:noFill/>
          </a:ln>
        </p:spPr>
        <p:txBody>
          <a:bodyPr spcFirstLastPara="1" wrap="square" lIns="121900" tIns="60933" rIns="121900" bIns="60933" anchor="ctr" anchorCtr="0">
            <a:noAutofit/>
          </a:bodyPr>
          <a:lstStyle/>
          <a:p>
            <a:pPr algn="ctr">
              <a:buClr>
                <a:srgbClr val="C00000"/>
              </a:buClr>
            </a:pPr>
            <a:r>
              <a:rPr lang="pt-PT" sz="4800" b="1" dirty="0">
                <a:solidFill>
                  <a:prstClr val="black"/>
                </a:solidFill>
                <a:latin typeface="Arial Narrow" panose="020B0606020202030204" pitchFamily="34" charset="0"/>
              </a:rPr>
              <a:t>Conteúdos</a:t>
            </a:r>
            <a:r>
              <a:rPr lang="en-US" sz="48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pt-PT" sz="3200" b="1" dirty="0">
                <a:solidFill>
                  <a:prstClr val="black"/>
                </a:solidFill>
                <a:latin typeface="Arial Narrow" panose="020B0606020202030204" pitchFamily="34" charset="0"/>
              </a:rPr>
              <a:t>Módulo 6: Pôr em prática</a:t>
            </a:r>
            <a:endParaRPr lang="pt-PT" sz="3200" dirty="0">
              <a:solidFill>
                <a:prstClr val="black"/>
              </a:solidFill>
              <a:latin typeface="Arial Narrow" panose="020B0606020202030204" pitchFamily="34" charset="0"/>
            </a:endParaRPr>
          </a:p>
          <a:p>
            <a:pPr marL="457200" indent="-457200" defTabSz="685800">
              <a:lnSpc>
                <a:spcPct val="150000"/>
              </a:lnSpc>
              <a:buFont typeface="Arial" panose="020B0604020202020204" pitchFamily="34" charset="0"/>
              <a:buChar char="•"/>
            </a:pPr>
            <a:r>
              <a:rPr lang="pt-PT" sz="3200" dirty="0">
                <a:solidFill>
                  <a:prstClr val="black"/>
                </a:solidFill>
                <a:latin typeface="Arial Narrow" panose="020B0606020202030204" pitchFamily="34" charset="0"/>
              </a:rPr>
              <a:t>Tarefas da vida real para reflexão e análise</a:t>
            </a:r>
          </a:p>
          <a:p>
            <a:pPr marL="457200" indent="-457200" defTabSz="685800">
              <a:lnSpc>
                <a:spcPct val="150000"/>
              </a:lnSpc>
              <a:buFont typeface="Arial" panose="020B0604020202020204" pitchFamily="34" charset="0"/>
              <a:buChar char="•"/>
            </a:pPr>
            <a:r>
              <a:rPr lang="pt-PT" sz="3200" dirty="0">
                <a:solidFill>
                  <a:prstClr val="black"/>
                </a:solidFill>
                <a:latin typeface="Arial Narrow" panose="020B0606020202030204" pitchFamily="34" charset="0"/>
              </a:rPr>
              <a:t>Estudos de Caso para reflexão e análise</a:t>
            </a:r>
          </a:p>
          <a:p>
            <a:pPr defTabSz="685800">
              <a:lnSpc>
                <a:spcPct val="150000"/>
              </a:lnSpc>
            </a:pP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336098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6345026"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pt-PT" sz="4000" b="1" dirty="0">
                <a:solidFill>
                  <a:prstClr val="black"/>
                </a:solidFill>
                <a:latin typeface="Arial Narrow" panose="020B0606020202030204" pitchFamily="34" charset="0"/>
              </a:rPr>
              <a:t>Resultados de Aprendizagem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pt-PT" sz="2700" b="1" dirty="0">
                <a:solidFill>
                  <a:prstClr val="black"/>
                </a:solidFill>
                <a:latin typeface="Arial Narrow" panose="020B0606020202030204" pitchFamily="34" charset="0"/>
              </a:rPr>
              <a:t>Módulo 6: Pôr em prática</a:t>
            </a:r>
          </a:p>
          <a:p>
            <a:pPr algn="ctr" defTabSz="685800"/>
            <a:endParaRPr lang="en-US" sz="2700" b="1" dirty="0">
              <a:solidFill>
                <a:prstClr val="black"/>
              </a:solidFill>
              <a:latin typeface="Arial Narrow" panose="020B0606020202030204" pitchFamily="34" charset="0"/>
            </a:endParaRPr>
          </a:p>
          <a:p>
            <a:pPr marL="457200" indent="-457200" algn="just">
              <a:buFont typeface="Arial" panose="020B0604020202020204" pitchFamily="34" charset="0"/>
              <a:buChar char="•"/>
            </a:pPr>
            <a:r>
              <a:rPr lang="pt-PT" sz="2700" dirty="0">
                <a:solidFill>
                  <a:prstClr val="black"/>
                </a:solidFill>
                <a:latin typeface="Arial Narrow" panose="020B0606020202030204" pitchFamily="34" charset="0"/>
              </a:rPr>
              <a:t>Identificar os desafios e as oportunidades no local de trabalho quando se interage com pessoas com PEA</a:t>
            </a:r>
            <a:r>
              <a:rPr lang="en-US" sz="2700" dirty="0">
                <a:solidFill>
                  <a:prstClr val="black"/>
                </a:solidFill>
                <a:latin typeface="Arial Narrow" panose="020B0606020202030204" pitchFamily="34" charset="0"/>
              </a:rPr>
              <a:t>; </a:t>
            </a:r>
          </a:p>
          <a:p>
            <a:pPr marL="457200" indent="-457200" algn="just">
              <a:buFont typeface="Arial" panose="020B0604020202020204" pitchFamily="34" charset="0"/>
              <a:buChar char="•"/>
            </a:pPr>
            <a:r>
              <a:rPr lang="en-US" sz="2700" dirty="0">
                <a:solidFill>
                  <a:prstClr val="black"/>
                </a:solidFill>
                <a:latin typeface="Arial Narrow" panose="020B0606020202030204" pitchFamily="34" charset="0"/>
              </a:rPr>
              <a:t>Usar o </a:t>
            </a:r>
            <a:r>
              <a:rPr lang="pt-PT" sz="2700" dirty="0">
                <a:solidFill>
                  <a:prstClr val="black"/>
                </a:solidFill>
                <a:latin typeface="Arial Narrow" panose="020B0606020202030204" pitchFamily="34" charset="0"/>
              </a:rPr>
              <a:t>conhecimento adquirido ao longo do curso para responder aos desafios e às oportunidades identificadas no local de trabalho quando se interage com pessoas</a:t>
            </a:r>
            <a:r>
              <a:rPr lang="en-US" sz="2700" dirty="0">
                <a:solidFill>
                  <a:prstClr val="black"/>
                </a:solidFill>
                <a:latin typeface="Arial Narrow" panose="020B0606020202030204" pitchFamily="34" charset="0"/>
              </a:rPr>
              <a:t> com PEA;</a:t>
            </a:r>
            <a:endParaRPr lang="pt-PT" sz="2700" dirty="0">
              <a:solidFill>
                <a:prstClr val="black"/>
              </a:solidFill>
              <a:latin typeface="Arial Narrow" panose="020B0606020202030204" pitchFamily="34" charset="0"/>
            </a:endParaRPr>
          </a:p>
          <a:p>
            <a:pPr marL="457200" indent="-457200" algn="just">
              <a:buFont typeface="Arial" panose="020B0604020202020204" pitchFamily="34" charset="0"/>
              <a:buChar char="•"/>
            </a:pPr>
            <a:r>
              <a:rPr lang="en-US" sz="2700" dirty="0">
                <a:solidFill>
                  <a:prstClr val="black"/>
                </a:solidFill>
                <a:latin typeface="Arial Narrow" panose="020B0606020202030204" pitchFamily="34" charset="0"/>
              </a:rPr>
              <a:t>Saber </a:t>
            </a:r>
            <a:r>
              <a:rPr lang="pt-PT" sz="2700" dirty="0">
                <a:solidFill>
                  <a:prstClr val="black"/>
                </a:solidFill>
                <a:latin typeface="Arial Narrow" panose="020B0606020202030204" pitchFamily="34" charset="0"/>
              </a:rPr>
              <a:t>como atuar em favor das pessoas com PEA, usando uma filosofia caracterizada pelo humanismo, pela assunção de responsabilidades e pela resolução de problemas, experiencialmente e criticamente</a:t>
            </a:r>
            <a:r>
              <a:rPr lang="en-US" sz="2700" dirty="0">
                <a:solidFill>
                  <a:prstClr val="black"/>
                </a:solidFill>
                <a:latin typeface="Arial Narrow" panose="020B0606020202030204" pitchFamily="34" charset="0"/>
              </a:rPr>
              <a:t>.</a:t>
            </a:r>
          </a:p>
          <a:p>
            <a:pPr marL="342900" indent="-342900" algn="just">
              <a:buFontTx/>
              <a:buChar char="-"/>
            </a:pPr>
            <a:endParaRPr lang="en-US" sz="28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62547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36817"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n-US" sz="4000" b="1" dirty="0" err="1">
                <a:latin typeface="Arial Narrow" panose="020B0606020202030204" pitchFamily="34" charset="0"/>
              </a:rPr>
              <a:t>Organização</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pt-PT" sz="3200" b="1" dirty="0">
                <a:solidFill>
                  <a:prstClr val="black"/>
                </a:solidFill>
                <a:latin typeface="Arial Narrow" panose="020B0606020202030204" pitchFamily="34" charset="0"/>
              </a:rPr>
              <a:t>Módulo 6: Pôr em prática</a:t>
            </a:r>
            <a:endParaRPr lang="pt-PT" sz="3200" b="1" dirty="0">
              <a:latin typeface="Arial Narrow" panose="020B0606020202030204" pitchFamily="34" charset="0"/>
            </a:endParaRPr>
          </a:p>
          <a:p>
            <a:pPr algn="just">
              <a:lnSpc>
                <a:spcPct val="150000"/>
              </a:lnSpc>
            </a:pPr>
            <a:r>
              <a:rPr lang="pt-PT" sz="3200" b="1" dirty="0">
                <a:latin typeface="Arial Narrow" panose="020B0606020202030204" pitchFamily="34" charset="0"/>
              </a:rPr>
              <a:t>Tempo previsto para a realização do módulo: </a:t>
            </a:r>
            <a:r>
              <a:rPr lang="pt-PT" sz="3200" dirty="0">
                <a:latin typeface="Arial Narrow" panose="020B0606020202030204" pitchFamily="34" charset="0"/>
              </a:rPr>
              <a:t>3 horas</a:t>
            </a:r>
            <a:endParaRPr lang="pt-PT" sz="3200" b="1" dirty="0">
              <a:latin typeface="Arial Narrow" panose="020B0606020202030204" pitchFamily="34" charset="0"/>
            </a:endParaRPr>
          </a:p>
          <a:p>
            <a:pPr algn="just">
              <a:lnSpc>
                <a:spcPct val="150000"/>
              </a:lnSpc>
            </a:pPr>
            <a:r>
              <a:rPr lang="pt-PT" sz="3200" b="1" dirty="0">
                <a:latin typeface="Arial Narrow" panose="020B0606020202030204" pitchFamily="34" charset="0"/>
              </a:rPr>
              <a:t>Intervalo: </a:t>
            </a:r>
            <a:r>
              <a:rPr lang="pt-PT" sz="3200" dirty="0">
                <a:latin typeface="Arial Narrow" panose="020B0606020202030204" pitchFamily="34" charset="0"/>
              </a:rPr>
              <a:t>30 minutos ou duas pausas de 10-15 minutos cada</a:t>
            </a:r>
          </a:p>
          <a:p>
            <a:pPr algn="just">
              <a:lnSpc>
                <a:spcPct val="150000"/>
              </a:lnSpc>
            </a:pP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573095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36817"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pt-PT" sz="4000" b="1" dirty="0">
                <a:latin typeface="Arial Narrow" panose="020B0606020202030204" pitchFamily="34" charset="0"/>
              </a:rPr>
              <a:t>Organização</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just">
              <a:lnSpc>
                <a:spcPct val="150000"/>
              </a:lnSpc>
            </a:pPr>
            <a:endParaRPr lang="en-US" sz="3200" dirty="0">
              <a:solidFill>
                <a:prstClr val="black"/>
              </a:solidFill>
              <a:latin typeface="Arial Narrow" panose="020B0606020202030204" pitchFamily="34" charset="0"/>
            </a:endParaRPr>
          </a:p>
        </p:txBody>
      </p:sp>
      <p:graphicFrame>
        <p:nvGraphicFramePr>
          <p:cNvPr id="9" name="Tabela 4">
            <a:extLst>
              <a:ext uri="{FF2B5EF4-FFF2-40B4-BE49-F238E27FC236}">
                <a16:creationId xmlns:a16="http://schemas.microsoft.com/office/drawing/2014/main" id="{4791D3D8-42DE-0645-8D02-BBE3B99E6F0B}"/>
              </a:ext>
            </a:extLst>
          </p:cNvPr>
          <p:cNvGraphicFramePr>
            <a:graphicFrameLocks noGrp="1"/>
          </p:cNvGraphicFramePr>
          <p:nvPr>
            <p:extLst>
              <p:ext uri="{D42A27DB-BD31-4B8C-83A1-F6EECF244321}">
                <p14:modId xmlns:p14="http://schemas.microsoft.com/office/powerpoint/2010/main" val="3864816045"/>
              </p:ext>
            </p:extLst>
          </p:nvPr>
        </p:nvGraphicFramePr>
        <p:xfrm>
          <a:off x="1866122" y="1825624"/>
          <a:ext cx="8663881" cy="4423731"/>
        </p:xfrm>
        <a:graphic>
          <a:graphicData uri="http://schemas.openxmlformats.org/drawingml/2006/table">
            <a:tbl>
              <a:tblPr firstRow="1" firstCol="1" bandRow="1">
                <a:tableStyleId>{5C22544A-7EE6-4342-B048-85BDC9FD1C3A}</a:tableStyleId>
              </a:tblPr>
              <a:tblGrid>
                <a:gridCol w="4194821">
                  <a:extLst>
                    <a:ext uri="{9D8B030D-6E8A-4147-A177-3AD203B41FA5}">
                      <a16:colId xmlns:a16="http://schemas.microsoft.com/office/drawing/2014/main" val="635721867"/>
                    </a:ext>
                  </a:extLst>
                </a:gridCol>
                <a:gridCol w="4469060">
                  <a:extLst>
                    <a:ext uri="{9D8B030D-6E8A-4147-A177-3AD203B41FA5}">
                      <a16:colId xmlns:a16="http://schemas.microsoft.com/office/drawing/2014/main" val="3240990846"/>
                    </a:ext>
                  </a:extLst>
                </a:gridCol>
              </a:tblGrid>
              <a:tr h="2142622">
                <a:tc>
                  <a:txBody>
                    <a:bodyPr/>
                    <a:lstStyle/>
                    <a:p>
                      <a:pPr algn="ctr">
                        <a:lnSpc>
                          <a:spcPct val="115000"/>
                        </a:lnSpc>
                        <a:spcAft>
                          <a:spcPts val="0"/>
                        </a:spcAft>
                      </a:pPr>
                      <a:r>
                        <a:rPr lang="pt-PT" sz="1600" noProof="0" dirty="0">
                          <a:solidFill>
                            <a:schemeClr val="tx1"/>
                          </a:solidFill>
                          <a:effectLst/>
                          <a:latin typeface="Arial Narrow" panose="020B0606020202030204" pitchFamily="34" charset="0"/>
                        </a:rPr>
                        <a:t>Início</a:t>
                      </a:r>
                      <a:r>
                        <a:rPr lang="en-US" sz="1600" dirty="0">
                          <a:solidFill>
                            <a:schemeClr val="tx1"/>
                          </a:solidFill>
                          <a:effectLst/>
                          <a:latin typeface="Arial Narrow" panose="020B0606020202030204" pitchFamily="34" charset="0"/>
                        </a:rPr>
                        <a:t> 09:00 – 9:30</a:t>
                      </a:r>
                      <a:endParaRPr lang="pt-PT" sz="1600" dirty="0">
                        <a:solidFill>
                          <a:schemeClr val="tx1"/>
                        </a:solidFill>
                        <a:effectLst/>
                        <a:latin typeface="Arial Narrow" panose="020B0606020202030204" pitchFamily="34" charset="0"/>
                      </a:endParaRPr>
                    </a:p>
                    <a:p>
                      <a:pPr marL="174625" lvl="3" indent="-174625" algn="l">
                        <a:lnSpc>
                          <a:spcPct val="115000"/>
                        </a:lnSpc>
                        <a:spcAft>
                          <a:spcPts val="0"/>
                        </a:spcAft>
                        <a:buFont typeface="Symbol" panose="05050102010706020507" pitchFamily="18" charset="2"/>
                        <a:buChar char=""/>
                        <a:tabLst>
                          <a:tab pos="113030" algn="l"/>
                        </a:tabLst>
                      </a:pPr>
                      <a:r>
                        <a:rPr lang="pt-PT" sz="1600" b="0" noProof="0" dirty="0">
                          <a:solidFill>
                            <a:schemeClr val="tx1"/>
                          </a:solidFill>
                          <a:effectLst/>
                          <a:latin typeface="Arial Narrow" panose="020B0606020202030204" pitchFamily="34" charset="0"/>
                        </a:rPr>
                        <a:t>Objetivo</a:t>
                      </a:r>
                    </a:p>
                    <a:p>
                      <a:pPr marL="174625" lvl="0" indent="-174625" algn="l">
                        <a:lnSpc>
                          <a:spcPct val="115000"/>
                        </a:lnSpc>
                        <a:spcAft>
                          <a:spcPts val="0"/>
                        </a:spcAft>
                        <a:buFont typeface="Symbol" panose="05050102010706020507" pitchFamily="18" charset="2"/>
                        <a:buChar char=""/>
                      </a:pPr>
                      <a:r>
                        <a:rPr lang="pt-PT" sz="1600" b="0" noProof="0" dirty="0">
                          <a:solidFill>
                            <a:schemeClr val="tx1"/>
                          </a:solidFill>
                          <a:effectLst/>
                          <a:latin typeface="Arial Narrow" panose="020B0606020202030204" pitchFamily="34" charset="0"/>
                        </a:rPr>
                        <a:t>Conteúdos</a:t>
                      </a:r>
                    </a:p>
                    <a:p>
                      <a:pPr marL="174625" lvl="0" indent="-174625" algn="l">
                        <a:lnSpc>
                          <a:spcPct val="115000"/>
                        </a:lnSpc>
                        <a:spcAft>
                          <a:spcPts val="0"/>
                        </a:spcAft>
                        <a:buFont typeface="Symbol" panose="05050102010706020507" pitchFamily="18" charset="2"/>
                        <a:buChar char=""/>
                      </a:pPr>
                      <a:r>
                        <a:rPr lang="pt-PT" sz="1600" b="0" noProof="0" dirty="0">
                          <a:solidFill>
                            <a:schemeClr val="tx1"/>
                          </a:solidFill>
                          <a:effectLst/>
                          <a:latin typeface="Arial Narrow" panose="020B0606020202030204" pitchFamily="34" charset="0"/>
                        </a:rPr>
                        <a:t>Resultados</a:t>
                      </a:r>
                      <a:r>
                        <a:rPr lang="en-US" sz="1600" b="0" dirty="0">
                          <a:solidFill>
                            <a:schemeClr val="tx1"/>
                          </a:solidFill>
                          <a:effectLst/>
                          <a:latin typeface="Arial Narrow" panose="020B0606020202030204" pitchFamily="34" charset="0"/>
                        </a:rPr>
                        <a:t> de </a:t>
                      </a:r>
                      <a:r>
                        <a:rPr lang="pt-PT" sz="1600" b="0" noProof="0" dirty="0">
                          <a:solidFill>
                            <a:schemeClr val="tx1"/>
                          </a:solidFill>
                          <a:effectLst/>
                          <a:latin typeface="Arial Narrow" panose="020B0606020202030204" pitchFamily="34" charset="0"/>
                        </a:rPr>
                        <a:t>aprendizagem</a:t>
                      </a:r>
                    </a:p>
                    <a:p>
                      <a:pPr marL="174625" lvl="0" indent="-174625" algn="l">
                        <a:lnSpc>
                          <a:spcPct val="115000"/>
                        </a:lnSpc>
                        <a:spcAft>
                          <a:spcPts val="0"/>
                        </a:spcAft>
                        <a:buFont typeface="Symbol" panose="05050102010706020507" pitchFamily="18" charset="2"/>
                        <a:buChar char=""/>
                      </a:pPr>
                      <a:r>
                        <a:rPr lang="pt-PT" sz="1600" b="0" noProof="0" dirty="0">
                          <a:solidFill>
                            <a:schemeClr val="tx1"/>
                          </a:solidFill>
                          <a:effectLst/>
                          <a:latin typeface="Arial Narrow" panose="020B0606020202030204" pitchFamily="34" charset="0"/>
                        </a:rPr>
                        <a:t>Organização</a:t>
                      </a: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pt-PT" sz="1600" b="0" noProof="0" dirty="0">
                          <a:solidFill>
                            <a:schemeClr val="tx1"/>
                          </a:solidFill>
                          <a:effectLst/>
                          <a:latin typeface="Arial Narrow" panose="020B0606020202030204" pitchFamily="34" charset="0"/>
                        </a:rPr>
                        <a:t>Atividade: Contextos profissionais reais para reflexão e análise</a:t>
                      </a: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pt-PT" sz="1600" b="0" noProof="0" dirty="0">
                          <a:solidFill>
                            <a:schemeClr val="tx1"/>
                          </a:solidFill>
                          <a:effectLst/>
                          <a:latin typeface="Arial Narrow" panose="020B0606020202030204" pitchFamily="34" charset="0"/>
                        </a:rPr>
                        <a:t>Atividade</a:t>
                      </a:r>
                      <a:r>
                        <a:rPr lang="en-US" sz="1600" b="0" noProof="0" dirty="0">
                          <a:solidFill>
                            <a:schemeClr val="tx1"/>
                          </a:solidFill>
                          <a:effectLst/>
                          <a:latin typeface="Arial Narrow" panose="020B0606020202030204" pitchFamily="34" charset="0"/>
                        </a:rPr>
                        <a:t>:</a:t>
                      </a:r>
                      <a:r>
                        <a:rPr lang="en-US" sz="1600" b="0" baseline="0" noProof="0" dirty="0">
                          <a:solidFill>
                            <a:schemeClr val="tx1"/>
                          </a:solidFill>
                          <a:effectLst/>
                          <a:latin typeface="Arial Narrow" panose="020B0606020202030204" pitchFamily="34" charset="0"/>
                        </a:rPr>
                        <a:t> </a:t>
                      </a:r>
                      <a:r>
                        <a:rPr kumimoji="0" lang="en-US"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Brainstorming 6.1- SOE</a:t>
                      </a:r>
                      <a:endParaRPr kumimoji="0" lang="pt-PT"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marL="68580" marR="68580" marT="0" marB="0">
                    <a:solidFill>
                      <a:schemeClr val="accent4">
                        <a:lumMod val="20000"/>
                        <a:lumOff val="80000"/>
                      </a:schemeClr>
                    </a:solidFill>
                  </a:tcPr>
                </a:tc>
                <a:tc>
                  <a:txBody>
                    <a:bodyPr/>
                    <a:lstStyle/>
                    <a:p>
                      <a:pPr algn="ctr">
                        <a:lnSpc>
                          <a:spcPct val="115000"/>
                        </a:lnSpc>
                        <a:spcAft>
                          <a:spcPts val="0"/>
                        </a:spcAft>
                      </a:pPr>
                      <a:r>
                        <a:rPr lang="pt-PT" sz="1600" noProof="0" dirty="0">
                          <a:solidFill>
                            <a:schemeClr val="tx1"/>
                          </a:solidFill>
                          <a:effectLst/>
                          <a:latin typeface="Arial Narrow" panose="020B0606020202030204" pitchFamily="34" charset="0"/>
                        </a:rPr>
                        <a:t>Desenvolvimento</a:t>
                      </a:r>
                      <a:r>
                        <a:rPr lang="en-US" sz="1600" dirty="0">
                          <a:solidFill>
                            <a:schemeClr val="tx1"/>
                          </a:solidFill>
                          <a:effectLst/>
                          <a:latin typeface="Arial Narrow" panose="020B0606020202030204" pitchFamily="34" charset="0"/>
                        </a:rPr>
                        <a:t> 09:30 – 10:15 </a:t>
                      </a:r>
                      <a:endParaRPr lang="pt-PT" sz="1600"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pt-PT" sz="1600" b="0" noProof="0" dirty="0">
                          <a:solidFill>
                            <a:schemeClr val="tx1"/>
                          </a:solidFill>
                          <a:effectLst/>
                          <a:latin typeface="Arial Narrow" panose="020B0606020202030204" pitchFamily="34" charset="0"/>
                        </a:rPr>
                        <a:t>Tarefa: Contextos profissionais reais para reflexão e análise </a:t>
                      </a:r>
                      <a:r>
                        <a:rPr lang="en-US" sz="1600" b="0" dirty="0">
                          <a:solidFill>
                            <a:schemeClr val="tx1"/>
                          </a:solidFill>
                          <a:effectLst/>
                          <a:latin typeface="Arial Narrow" panose="020B0606020202030204" pitchFamily="34" charset="0"/>
                        </a:rPr>
                        <a:t>(Cont.)</a:t>
                      </a: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pt-PT"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Atividade</a:t>
                      </a:r>
                      <a:r>
                        <a:rPr kumimoji="0" lang="en-US"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t>
                      </a:r>
                      <a:r>
                        <a:rPr kumimoji="0" lang="en-US"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Brainstorming 6.1- </a:t>
                      </a:r>
                      <a:r>
                        <a:rPr lang="en-US" sz="1600" b="0" i="1" dirty="0">
                          <a:solidFill>
                            <a:prstClr val="black"/>
                          </a:solidFill>
                          <a:latin typeface="Arial Narrow" panose="020B0606020202030204" pitchFamily="34" charset="0"/>
                        </a:rPr>
                        <a:t>Q=2 O=2 C=1</a:t>
                      </a:r>
                      <a:r>
                        <a:rPr lang="pt-PT" sz="1600" dirty="0">
                          <a:solidFill>
                            <a:schemeClr val="tx1"/>
                          </a:solidFill>
                          <a:effectLst/>
                          <a:latin typeface="Arial Narrow" panose="020B0606020202030204" pitchFamily="34" charset="0"/>
                        </a:rPr>
                        <a:t> </a:t>
                      </a:r>
                      <a:r>
                        <a:rPr lang="pt-PT" sz="1600" b="0" dirty="0">
                          <a:solidFill>
                            <a:schemeClr val="tx1"/>
                          </a:solidFill>
                          <a:effectLst/>
                          <a:latin typeface="Arial Narrow" panose="020B0606020202030204" pitchFamily="34" charset="0"/>
                        </a:rPr>
                        <a:t>+</a:t>
                      </a:r>
                      <a:r>
                        <a:rPr lang="pt-PT" sz="1600" dirty="0">
                          <a:solidFill>
                            <a:schemeClr val="tx1"/>
                          </a:solidFill>
                          <a:effectLst/>
                          <a:latin typeface="Arial Narrow" panose="020B0606020202030204" pitchFamily="34" charset="0"/>
                        </a:rPr>
                        <a:t> </a:t>
                      </a:r>
                      <a:r>
                        <a:rPr lang="pt-PT" sz="1600" b="0" dirty="0">
                          <a:solidFill>
                            <a:schemeClr val="tx1"/>
                          </a:solidFill>
                          <a:effectLst/>
                          <a:latin typeface="Arial Narrow" panose="020B0606020202030204" pitchFamily="34" charset="0"/>
                        </a:rPr>
                        <a:t>CT=1 CS=1</a:t>
                      </a:r>
                      <a:endParaRPr lang="pt-PT" sz="1600" b="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rgbClr val="DEEBF7"/>
                    </a:solidFill>
                  </a:tcPr>
                </a:tc>
                <a:extLst>
                  <a:ext uri="{0D108BD9-81ED-4DB2-BD59-A6C34878D82A}">
                    <a16:rowId xmlns:a16="http://schemas.microsoft.com/office/drawing/2014/main" val="3586345835"/>
                  </a:ext>
                </a:extLst>
              </a:tr>
              <a:tr h="550980">
                <a:tc gridSpan="2">
                  <a:txBody>
                    <a:bodyPr/>
                    <a:lstStyle/>
                    <a:p>
                      <a:pPr algn="ctr">
                        <a:lnSpc>
                          <a:spcPct val="115000"/>
                        </a:lnSpc>
                        <a:spcAft>
                          <a:spcPts val="0"/>
                        </a:spcAft>
                      </a:pPr>
                      <a:r>
                        <a:rPr lang="de-AT" sz="1600" dirty="0">
                          <a:solidFill>
                            <a:schemeClr val="tx1"/>
                          </a:solidFill>
                          <a:effectLst/>
                          <a:latin typeface="Arial Narrow" panose="020B0606020202030204" pitchFamily="34" charset="0"/>
                        </a:rPr>
                        <a:t>10:15 – 10:45 </a:t>
                      </a:r>
                      <a:endParaRPr lang="pt-PT" sz="1600" dirty="0">
                        <a:solidFill>
                          <a:schemeClr val="tx1"/>
                        </a:solidFill>
                        <a:effectLst/>
                        <a:latin typeface="Arial Narrow" panose="020B0606020202030204" pitchFamily="34" charset="0"/>
                      </a:endParaRPr>
                    </a:p>
                    <a:p>
                      <a:pPr algn="ctr">
                        <a:lnSpc>
                          <a:spcPct val="115000"/>
                        </a:lnSpc>
                        <a:spcAft>
                          <a:spcPts val="0"/>
                        </a:spcAft>
                      </a:pPr>
                      <a:r>
                        <a:rPr lang="pt-PT" sz="1600" noProof="0" dirty="0">
                          <a:solidFill>
                            <a:schemeClr val="tx1"/>
                          </a:solidFill>
                          <a:effectLst/>
                          <a:latin typeface="Arial Narrow" panose="020B0606020202030204" pitchFamily="34" charset="0"/>
                        </a:rPr>
                        <a:t>Intervalo</a:t>
                      </a:r>
                      <a:endParaRPr lang="pt-PT" sz="1600" noProof="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chemeClr val="accent6">
                        <a:lumMod val="60000"/>
                        <a:lumOff val="40000"/>
                      </a:schemeClr>
                    </a:solidFill>
                  </a:tcPr>
                </a:tc>
                <a:tc hMerge="1">
                  <a:txBody>
                    <a:bodyPr/>
                    <a:lstStyle/>
                    <a:p>
                      <a:endParaRPr lang="pt-PT"/>
                    </a:p>
                  </a:txBody>
                  <a:tcPr/>
                </a:tc>
                <a:extLst>
                  <a:ext uri="{0D108BD9-81ED-4DB2-BD59-A6C34878D82A}">
                    <a16:rowId xmlns:a16="http://schemas.microsoft.com/office/drawing/2014/main" val="3299380523"/>
                  </a:ext>
                </a:extLst>
              </a:tr>
              <a:tr h="1654251">
                <a:tc>
                  <a:txBody>
                    <a:bodyPr/>
                    <a:lstStyle/>
                    <a:p>
                      <a:pPr marL="174625" indent="-174625" algn="ctr">
                        <a:lnSpc>
                          <a:spcPct val="115000"/>
                        </a:lnSpc>
                        <a:spcAft>
                          <a:spcPts val="0"/>
                        </a:spcAft>
                      </a:pPr>
                      <a:r>
                        <a:rPr lang="pt-PT" sz="1600" b="1" noProof="0" dirty="0">
                          <a:solidFill>
                            <a:schemeClr val="tx1"/>
                          </a:solidFill>
                          <a:effectLst/>
                          <a:latin typeface="Arial Narrow" panose="020B0606020202030204" pitchFamily="34" charset="0"/>
                        </a:rPr>
                        <a:t>Desenvolvimento</a:t>
                      </a:r>
                      <a:r>
                        <a:rPr lang="en-US" sz="1600" b="1" dirty="0">
                          <a:solidFill>
                            <a:schemeClr val="tx1"/>
                          </a:solidFill>
                          <a:effectLst/>
                          <a:latin typeface="Arial Narrow" panose="020B0606020202030204" pitchFamily="34" charset="0"/>
                        </a:rPr>
                        <a:t> 10:45 – 11:30</a:t>
                      </a:r>
                      <a:endParaRPr lang="pt-PT" sz="1600" b="1"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pt-PT" sz="1600" b="0" kern="1200" noProof="0" dirty="0">
                          <a:solidFill>
                            <a:schemeClr val="tx1"/>
                          </a:solidFill>
                          <a:effectLst/>
                          <a:latin typeface="Arial Narrow" panose="020B0606020202030204" pitchFamily="34" charset="0"/>
                          <a:ea typeface="+mn-ea"/>
                          <a:cs typeface="+mn-cs"/>
                        </a:rPr>
                        <a:t>Estudos</a:t>
                      </a:r>
                      <a:r>
                        <a:rPr lang="en-US" sz="1600" b="0" kern="1200" dirty="0">
                          <a:solidFill>
                            <a:schemeClr val="tx1"/>
                          </a:solidFill>
                          <a:effectLst/>
                          <a:latin typeface="Arial Narrow" panose="020B0606020202030204" pitchFamily="34" charset="0"/>
                          <a:ea typeface="+mn-ea"/>
                          <a:cs typeface="+mn-cs"/>
                        </a:rPr>
                        <a:t> de Caso para </a:t>
                      </a:r>
                      <a:r>
                        <a:rPr lang="pt-PT" sz="1600" b="0" kern="1200" noProof="0" dirty="0">
                          <a:solidFill>
                            <a:schemeClr val="tx1"/>
                          </a:solidFill>
                          <a:effectLst/>
                          <a:latin typeface="Arial Narrow" panose="020B0606020202030204" pitchFamily="34" charset="0"/>
                          <a:ea typeface="+mn-ea"/>
                          <a:cs typeface="+mn-cs"/>
                        </a:rPr>
                        <a:t>reflexão e análise</a:t>
                      </a:r>
                      <a:endParaRPr lang="pt-PT" sz="1600" b="0" noProof="0"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pt-PT" sz="1600" b="0" noProof="0" dirty="0">
                          <a:solidFill>
                            <a:schemeClr val="tx1"/>
                          </a:solidFill>
                          <a:effectLst/>
                          <a:latin typeface="Arial Narrow" panose="020B0606020202030204" pitchFamily="34" charset="0"/>
                        </a:rPr>
                        <a:t>Atividade</a:t>
                      </a:r>
                      <a:r>
                        <a:rPr lang="en-US" sz="1600" dirty="0">
                          <a:solidFill>
                            <a:schemeClr val="tx1"/>
                          </a:solidFill>
                          <a:effectLst/>
                          <a:latin typeface="Arial Narrow" panose="020B0606020202030204" pitchFamily="34" charset="0"/>
                        </a:rPr>
                        <a:t>: </a:t>
                      </a:r>
                      <a:r>
                        <a:rPr lang="pt-PT" sz="1600" b="0" i="1" kern="1200" noProof="0" dirty="0">
                          <a:solidFill>
                            <a:schemeClr val="tx1"/>
                          </a:solidFill>
                          <a:effectLst/>
                          <a:latin typeface="Arial Narrow" panose="020B0606020202030204" pitchFamily="34" charset="0"/>
                          <a:ea typeface="+mn-ea"/>
                          <a:cs typeface="+mn-cs"/>
                        </a:rPr>
                        <a:t>Apresentação</a:t>
                      </a:r>
                      <a:r>
                        <a:rPr lang="en-GB" sz="1600" b="0" i="1" kern="1200" dirty="0">
                          <a:solidFill>
                            <a:schemeClr val="tx1"/>
                          </a:solidFill>
                          <a:effectLst/>
                          <a:latin typeface="Arial Narrow" panose="020B0606020202030204" pitchFamily="34" charset="0"/>
                          <a:ea typeface="+mn-ea"/>
                          <a:cs typeface="+mn-cs"/>
                        </a:rPr>
                        <a:t> dos </a:t>
                      </a:r>
                      <a:r>
                        <a:rPr lang="pt-PT" sz="1600" b="0" i="1" kern="1200" noProof="0" dirty="0">
                          <a:solidFill>
                            <a:schemeClr val="tx1"/>
                          </a:solidFill>
                          <a:effectLst/>
                          <a:latin typeface="Arial Narrow" panose="020B0606020202030204" pitchFamily="34" charset="0"/>
                          <a:ea typeface="+mn-ea"/>
                          <a:cs typeface="+mn-cs"/>
                        </a:rPr>
                        <a:t>casos</a:t>
                      </a:r>
                      <a:r>
                        <a:rPr lang="en-GB" sz="1600" b="0" i="1" kern="1200" dirty="0">
                          <a:solidFill>
                            <a:schemeClr val="tx1"/>
                          </a:solidFill>
                          <a:effectLst/>
                          <a:latin typeface="Arial Narrow" panose="020B0606020202030204" pitchFamily="34" charset="0"/>
                          <a:ea typeface="+mn-ea"/>
                          <a:cs typeface="+mn-cs"/>
                        </a:rPr>
                        <a:t> </a:t>
                      </a:r>
                    </a:p>
                    <a:p>
                      <a:pPr algn="ctr">
                        <a:lnSpc>
                          <a:spcPct val="115000"/>
                        </a:lnSpc>
                        <a:spcAft>
                          <a:spcPts val="0"/>
                        </a:spcAft>
                      </a:pPr>
                      <a:r>
                        <a:rPr lang="en-US" sz="1600" dirty="0">
                          <a:effectLst/>
                          <a:latin typeface="Arial Narrow" panose="020B0606020202030204" pitchFamily="34" charset="0"/>
                        </a:rPr>
                        <a:t> </a:t>
                      </a:r>
                      <a:endParaRPr lang="pt-PT" sz="1600" dirty="0">
                        <a:effectLst/>
                        <a:latin typeface="Arial Narrow" panose="020B0606020202030204" pitchFamily="34" charset="0"/>
                        <a:ea typeface="Calibri" panose="020F0502020204030204" pitchFamily="34" charset="0"/>
                        <a:cs typeface="Vrinda"/>
                      </a:endParaRPr>
                    </a:p>
                  </a:txBody>
                  <a:tcPr marL="68580" marR="68580" marT="0" marB="0">
                    <a:solidFill>
                      <a:srgbClr val="DEEBF7"/>
                    </a:solidFill>
                  </a:tcPr>
                </a:tc>
                <a:tc>
                  <a:txBody>
                    <a:bodyPr/>
                    <a:lstStyle/>
                    <a:p>
                      <a:pPr algn="ctr">
                        <a:lnSpc>
                          <a:spcPct val="115000"/>
                        </a:lnSpc>
                        <a:spcAft>
                          <a:spcPts val="0"/>
                        </a:spcAft>
                      </a:pPr>
                      <a:r>
                        <a:rPr lang="de-DE" sz="1600" b="1" dirty="0">
                          <a:solidFill>
                            <a:schemeClr val="tx1"/>
                          </a:solidFill>
                          <a:effectLst/>
                          <a:latin typeface="Arial Narrow" panose="020B0606020202030204" pitchFamily="34" charset="0"/>
                        </a:rPr>
                        <a:t>Final </a:t>
                      </a:r>
                      <a:r>
                        <a:rPr lang="en-US" sz="1600" b="1" dirty="0">
                          <a:solidFill>
                            <a:schemeClr val="tx1"/>
                          </a:solidFill>
                          <a:effectLst/>
                          <a:latin typeface="Arial Narrow" panose="020B0606020202030204" pitchFamily="34" charset="0"/>
                        </a:rPr>
                        <a:t>11:30 – 12:00</a:t>
                      </a:r>
                      <a:endParaRPr lang="pt-PT" sz="1600" b="1"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pt-PT" sz="1600" dirty="0">
                          <a:solidFill>
                            <a:schemeClr val="tx1"/>
                          </a:solidFill>
                          <a:effectLst/>
                          <a:latin typeface="Arial Narrow" panose="020B0606020202030204" pitchFamily="34" charset="0"/>
                        </a:rPr>
                        <a:t>Conclusão</a:t>
                      </a:r>
                    </a:p>
                    <a:p>
                      <a:pPr marL="174625" lvl="0" indent="-174625">
                        <a:lnSpc>
                          <a:spcPct val="115000"/>
                        </a:lnSpc>
                        <a:spcAft>
                          <a:spcPts val="0"/>
                        </a:spcAft>
                        <a:buFont typeface="Symbol" panose="05050102010706020507" pitchFamily="18" charset="2"/>
                        <a:buChar char=""/>
                      </a:pPr>
                      <a:r>
                        <a:rPr lang="pt-PT" sz="1600" noProof="0" dirty="0">
                          <a:solidFill>
                            <a:schemeClr val="tx1"/>
                          </a:solidFill>
                          <a:effectLst/>
                          <a:latin typeface="Arial Narrow" panose="020B0606020202030204" pitchFamily="34" charset="0"/>
                        </a:rPr>
                        <a:t>Atividade</a:t>
                      </a:r>
                      <a:r>
                        <a:rPr lang="en-US" sz="1600" dirty="0">
                          <a:solidFill>
                            <a:schemeClr val="tx1"/>
                          </a:solidFill>
                          <a:effectLst/>
                          <a:latin typeface="Arial Narrow" panose="020B0606020202030204" pitchFamily="34" charset="0"/>
                        </a:rPr>
                        <a:t>: </a:t>
                      </a:r>
                      <a:r>
                        <a:rPr lang="pt-PT" sz="1600" b="0" i="1" kern="1200" noProof="0" dirty="0">
                          <a:solidFill>
                            <a:schemeClr val="tx1"/>
                          </a:solidFill>
                          <a:effectLst/>
                          <a:latin typeface="Arial Narrow" panose="020B0606020202030204" pitchFamily="34" charset="0"/>
                          <a:ea typeface="+mn-ea"/>
                          <a:cs typeface="+mn-cs"/>
                        </a:rPr>
                        <a:t>reflexão</a:t>
                      </a:r>
                      <a:r>
                        <a:rPr lang="en-GB" sz="1600" b="0" i="1" kern="1200" dirty="0">
                          <a:solidFill>
                            <a:schemeClr val="tx1"/>
                          </a:solidFill>
                          <a:effectLst/>
                          <a:latin typeface="Arial Narrow" panose="020B0606020202030204" pitchFamily="34" charset="0"/>
                          <a:ea typeface="+mn-ea"/>
                          <a:cs typeface="+mn-cs"/>
                        </a:rPr>
                        <a:t> 6.1</a:t>
                      </a:r>
                    </a:p>
                    <a:p>
                      <a:pPr marL="174625" lvl="0" indent="-174625">
                        <a:lnSpc>
                          <a:spcPct val="115000"/>
                        </a:lnSpc>
                        <a:spcAft>
                          <a:spcPts val="0"/>
                        </a:spcAft>
                        <a:buFont typeface="Symbol" panose="05050102010706020507" pitchFamily="18" charset="2"/>
                        <a:buChar char=""/>
                      </a:pPr>
                      <a:r>
                        <a:rPr lang="pt-PT" sz="1600" noProof="0" dirty="0">
                          <a:solidFill>
                            <a:schemeClr val="tx1"/>
                          </a:solidFill>
                          <a:effectLst/>
                          <a:latin typeface="Arial Narrow" panose="020B0606020202030204" pitchFamily="34" charset="0"/>
                        </a:rPr>
                        <a:t>Referências</a:t>
                      </a:r>
                      <a:r>
                        <a:rPr lang="en-US" sz="1600" dirty="0">
                          <a:solidFill>
                            <a:schemeClr val="tx1"/>
                          </a:solidFill>
                          <a:effectLst/>
                          <a:latin typeface="Arial Narrow" panose="020B0606020202030204" pitchFamily="34" charset="0"/>
                        </a:rPr>
                        <a:t> &amp; </a:t>
                      </a:r>
                      <a:r>
                        <a:rPr lang="pt-PT" sz="1600" noProof="0" dirty="0">
                          <a:solidFill>
                            <a:schemeClr val="tx1"/>
                          </a:solidFill>
                          <a:effectLst/>
                          <a:latin typeface="Arial Narrow" panose="020B0606020202030204" pitchFamily="34" charset="0"/>
                        </a:rPr>
                        <a:t>Recursos</a:t>
                      </a:r>
                    </a:p>
                    <a:p>
                      <a:pPr marL="174625" lvl="0" indent="-174625">
                        <a:lnSpc>
                          <a:spcPct val="115000"/>
                        </a:lnSpc>
                        <a:spcAft>
                          <a:spcPts val="0"/>
                        </a:spcAft>
                        <a:buFont typeface="Symbol" panose="05050102010706020507" pitchFamily="18" charset="2"/>
                        <a:buChar char=""/>
                      </a:pPr>
                      <a:r>
                        <a:rPr lang="pt-PT" sz="1600" noProof="0" dirty="0">
                          <a:solidFill>
                            <a:schemeClr val="tx1"/>
                          </a:solidFill>
                          <a:effectLst/>
                          <a:latin typeface="Arial Narrow" panose="020B0606020202030204" pitchFamily="34" charset="0"/>
                        </a:rPr>
                        <a:t>Até</a:t>
                      </a:r>
                      <a:r>
                        <a:rPr lang="en-US" sz="1600" dirty="0">
                          <a:solidFill>
                            <a:schemeClr val="tx1"/>
                          </a:solidFill>
                          <a:effectLst/>
                          <a:latin typeface="Arial Narrow" panose="020B0606020202030204" pitchFamily="34" charset="0"/>
                        </a:rPr>
                        <a:t> breve! </a:t>
                      </a:r>
                      <a:r>
                        <a:rPr lang="en-US" sz="1600" dirty="0">
                          <a:solidFill>
                            <a:schemeClr val="tx1"/>
                          </a:solidFill>
                          <a:effectLst/>
                          <a:latin typeface="Arial Narrow" panose="020B0606020202030204" pitchFamily="34" charset="0"/>
                          <a:sym typeface="Wingdings" panose="05000000000000000000" pitchFamily="2" charset="2"/>
                        </a:rPr>
                        <a:t></a:t>
                      </a:r>
                      <a:r>
                        <a:rPr lang="en-US" sz="1600" dirty="0">
                          <a:solidFill>
                            <a:schemeClr val="tx1"/>
                          </a:solidFill>
                          <a:effectLst/>
                          <a:latin typeface="Arial Narrow" panose="020B0606020202030204" pitchFamily="34" charset="0"/>
                        </a:rPr>
                        <a:t> </a:t>
                      </a:r>
                      <a:endParaRPr lang="pt-P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178552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1" y="681036"/>
            <a:ext cx="10750420" cy="1009651"/>
          </a:xfrm>
          <a:prstGeom prst="rect">
            <a:avLst/>
          </a:prstGeom>
          <a:solidFill>
            <a:srgbClr val="FFF2CC"/>
          </a:solidFill>
          <a:ln>
            <a:noFill/>
          </a:ln>
        </p:spPr>
        <p:txBody>
          <a:bodyPr spcFirstLastPara="1" wrap="square" lIns="121900" tIns="60933" rIns="121900" bIns="60933" anchor="ctr" anchorCtr="0">
            <a:noAutofit/>
          </a:bodyPr>
          <a:lstStyle/>
          <a:p>
            <a:pPr lvl="0">
              <a:lnSpc>
                <a:spcPct val="115000"/>
              </a:lnSpc>
              <a:defRPr/>
            </a:pPr>
            <a:r>
              <a:rPr lang="pt-PT" sz="3600" b="1" dirty="0">
                <a:latin typeface="Arial Narrow" panose="020B0606020202030204" pitchFamily="34" charset="0"/>
              </a:rPr>
              <a:t>Atividade: Contextos profissionais reais para </a:t>
            </a:r>
          </a:p>
          <a:p>
            <a:pPr lvl="0">
              <a:lnSpc>
                <a:spcPct val="115000"/>
              </a:lnSpc>
              <a:defRPr/>
            </a:pPr>
            <a:r>
              <a:rPr lang="pt-PT" sz="3600" b="1" dirty="0">
                <a:latin typeface="Arial Narrow" panose="020B0606020202030204" pitchFamily="34" charset="0"/>
              </a:rPr>
              <a:t>                   reflexão e análise</a:t>
            </a:r>
            <a:endParaRPr lang="pt-PT" sz="3600" b="1" i="1" dirty="0">
              <a:latin typeface="Arial Narrow" panose="020B0606020202030204" pitchFamily="34" charset="0"/>
              <a:ea typeface="Calibri" panose="020F0502020204030204" pitchFamily="34" charset="0"/>
              <a:cs typeface="Vrinda"/>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199" y="1822138"/>
            <a:ext cx="10750421" cy="4351338"/>
          </a:xfrm>
          <a:prstGeom prst="rect">
            <a:avLst/>
          </a:prstGeom>
          <a:solidFill>
            <a:srgbClr val="FFF2CC"/>
          </a:solidFill>
          <a:ln>
            <a:noFill/>
          </a:ln>
        </p:spPr>
        <p:txBody>
          <a:bodyPr spcFirstLastPara="1" wrap="square" lIns="121900" tIns="60933" rIns="121900" bIns="60933" anchor="t" anchorCtr="0">
            <a:noAutofit/>
          </a:bodyPr>
          <a:lstStyle/>
          <a:p>
            <a:pPr marL="457200" indent="-457200">
              <a:buClr>
                <a:schemeClr val="tx1"/>
              </a:buClr>
              <a:buFont typeface="Arial" panose="020B0604020202020204" pitchFamily="34" charset="0"/>
              <a:buChar char="•"/>
            </a:pPr>
            <a:r>
              <a:rPr lang="en-US" sz="3000" dirty="0">
                <a:latin typeface="Arial Narrow" panose="020B0606020202030204" pitchFamily="34" charset="0"/>
              </a:rPr>
              <a:t>“</a:t>
            </a:r>
            <a:r>
              <a:rPr lang="pt-PT" sz="3000" dirty="0">
                <a:latin typeface="Arial Narrow" panose="020B0606020202030204" pitchFamily="34" charset="0"/>
              </a:rPr>
              <a:t>Uma perspetiva ecológica de curso de vida salienta a necessidade de se melhorar os sistemas de serviços e de cuidados enquanto componente essencial dos esforços para se conseguir melhores resultados sociais e na saúde” para as pessoas com PEA</a:t>
            </a:r>
            <a:r>
              <a:rPr lang="en-US" sz="3000" dirty="0">
                <a:latin typeface="Arial Narrow" panose="020B0606020202030204" pitchFamily="34" charset="0"/>
              </a:rPr>
              <a:t> (Shattuck et al., 2020, p. 13).</a:t>
            </a:r>
            <a:endParaRPr lang="pt-PT" sz="3000" dirty="0">
              <a:latin typeface="Arial Narrow" panose="020B0606020202030204" pitchFamily="34" charset="0"/>
            </a:endParaRPr>
          </a:p>
        </p:txBody>
      </p:sp>
      <p:sp>
        <p:nvSpPr>
          <p:cNvPr id="9" name="Retângulo 3">
            <a:extLst>
              <a:ext uri="{FF2B5EF4-FFF2-40B4-BE49-F238E27FC236}">
                <a16:creationId xmlns:a16="http://schemas.microsoft.com/office/drawing/2014/main" id="{671E18E5-8361-F441-B93D-DDBA32150CE9}"/>
              </a:ext>
            </a:extLst>
          </p:cNvPr>
          <p:cNvSpPr/>
          <p:nvPr/>
        </p:nvSpPr>
        <p:spPr>
          <a:xfrm>
            <a:off x="1380931" y="4242909"/>
            <a:ext cx="9972869" cy="1631216"/>
          </a:xfrm>
          <a:prstGeom prst="rect">
            <a:avLst/>
          </a:prstGeom>
          <a:solidFill>
            <a:srgbClr val="FFBD5D"/>
          </a:solidFill>
        </p:spPr>
        <p:txBody>
          <a:bodyPr wrap="square">
            <a:spAutoFit/>
          </a:bodyPr>
          <a:lstStyle/>
          <a:p>
            <a:pPr marL="342900" indent="-342900">
              <a:buClr>
                <a:schemeClr val="tx1"/>
              </a:buClr>
              <a:buFont typeface="Arial" panose="020B0604020202020204" pitchFamily="34" charset="0"/>
              <a:buChar char="•"/>
            </a:pPr>
            <a:r>
              <a:rPr lang="pt-PT" sz="2000" dirty="0">
                <a:latin typeface="Arial Narrow" panose="020B0606020202030204" pitchFamily="34" charset="0"/>
              </a:rPr>
              <a:t>Com base em situações reais do seu contexto de trabalho</a:t>
            </a:r>
          </a:p>
          <a:p>
            <a:pPr marL="342900" indent="-342900">
              <a:buClr>
                <a:schemeClr val="tx1"/>
              </a:buClr>
              <a:buFont typeface="Arial" panose="020B0604020202020204" pitchFamily="34" charset="0"/>
              <a:buChar char="•"/>
            </a:pPr>
            <a:r>
              <a:rPr lang="pt-PT" sz="2000" dirty="0">
                <a:latin typeface="Arial Narrow" panose="020B0606020202030204" pitchFamily="34" charset="0"/>
              </a:rPr>
              <a:t>desenvolva estudos de caso e apresenta-os como se fosse uma situação real</a:t>
            </a:r>
          </a:p>
          <a:p>
            <a:pPr marL="342900" indent="-342900">
              <a:buClr>
                <a:schemeClr val="tx1"/>
              </a:buClr>
              <a:buFont typeface="Arial" panose="020B0604020202020204" pitchFamily="34" charset="0"/>
              <a:buChar char="•"/>
            </a:pPr>
            <a:r>
              <a:rPr lang="pt-PT" sz="2000" dirty="0">
                <a:latin typeface="Arial Narrow" panose="020B0606020202030204" pitchFamily="34" charset="0"/>
              </a:rPr>
              <a:t>para melhorar competências de interação com pessoas com PEA </a:t>
            </a:r>
          </a:p>
          <a:p>
            <a:pPr marL="342900" indent="-342900">
              <a:buClr>
                <a:schemeClr val="tx1"/>
              </a:buClr>
              <a:buFont typeface="Arial" panose="020B0604020202020204" pitchFamily="34" charset="0"/>
              <a:buChar char="•"/>
            </a:pPr>
            <a:r>
              <a:rPr lang="pt-PT" sz="2000" dirty="0">
                <a:latin typeface="Arial Narrow" panose="020B0606020202030204" pitchFamily="34" charset="0"/>
              </a:rPr>
              <a:t>e para refletir criticamente e construtivamente</a:t>
            </a:r>
          </a:p>
          <a:p>
            <a:pPr marL="342900" indent="-342900">
              <a:buClr>
                <a:schemeClr val="tx1"/>
              </a:buClr>
              <a:buFont typeface="Arial" panose="020B0604020202020204" pitchFamily="34" charset="0"/>
              <a:buChar char="•"/>
            </a:pPr>
            <a:endParaRPr lang="en-US" sz="2000" dirty="0">
              <a:latin typeface="Arial Narrow" panose="020B0606020202030204" pitchFamily="34" charset="0"/>
            </a:endParaRPr>
          </a:p>
        </p:txBody>
      </p:sp>
      <p:grpSp>
        <p:nvGrpSpPr>
          <p:cNvPr id="2" name="Agrupar 1">
            <a:extLst>
              <a:ext uri="{FF2B5EF4-FFF2-40B4-BE49-F238E27FC236}">
                <a16:creationId xmlns:a16="http://schemas.microsoft.com/office/drawing/2014/main" id="{62EF0F59-3721-4196-89B4-A3341F4AF7C3}"/>
              </a:ext>
            </a:extLst>
          </p:cNvPr>
          <p:cNvGrpSpPr/>
          <p:nvPr/>
        </p:nvGrpSpPr>
        <p:grpSpPr>
          <a:xfrm>
            <a:off x="9091870" y="4336219"/>
            <a:ext cx="2176902" cy="1725869"/>
            <a:chOff x="7670588" y="4260027"/>
            <a:chExt cx="2176902" cy="1725869"/>
          </a:xfrm>
        </p:grpSpPr>
        <p:sp>
          <p:nvSpPr>
            <p:cNvPr id="10" name="Retângulo 2">
              <a:extLst>
                <a:ext uri="{FF2B5EF4-FFF2-40B4-BE49-F238E27FC236}">
                  <a16:creationId xmlns:a16="http://schemas.microsoft.com/office/drawing/2014/main" id="{0F1E2837-9BC2-B04C-9B1B-00326334B221}"/>
                </a:ext>
              </a:extLst>
            </p:cNvPr>
            <p:cNvSpPr/>
            <p:nvPr/>
          </p:nvSpPr>
          <p:spPr>
            <a:xfrm>
              <a:off x="7837953" y="5694662"/>
              <a:ext cx="1842171" cy="291234"/>
            </a:xfrm>
            <a:prstGeom prst="rect">
              <a:avLst/>
            </a:prstGeom>
          </p:spPr>
          <p:txBody>
            <a:bodyPr wrap="none">
              <a:spAutoFit/>
            </a:bodyPr>
            <a:lstStyle/>
            <a:p>
              <a:pPr algn="ctr">
                <a:lnSpc>
                  <a:spcPct val="115000"/>
                </a:lnSpc>
              </a:pPr>
              <a:r>
                <a:rPr lang="en-US" sz="1200" dirty="0">
                  <a:latin typeface="Times New Roman" panose="02020603050405020304" pitchFamily="18" charset="0"/>
                  <a:ea typeface="Calibri" panose="020F0502020204030204" pitchFamily="34" charset="0"/>
                  <a:cs typeface="Vrinda"/>
                </a:rPr>
                <a:t>(Adobe Stock free images)</a:t>
              </a:r>
              <a:endParaRPr lang="pt-PT" sz="1200" dirty="0">
                <a:latin typeface="Calibri" panose="020F0502020204030204" pitchFamily="34" charset="0"/>
                <a:ea typeface="Calibri" panose="020F0502020204030204" pitchFamily="34" charset="0"/>
                <a:cs typeface="Vrinda"/>
              </a:endParaRPr>
            </a:p>
          </p:txBody>
        </p:sp>
        <p:pic>
          <p:nvPicPr>
            <p:cNvPr id="11" name="Picture 2" descr="https://t3.ftcdn.net/jpg/03/39/04/50/240_F_339045015_tFShpjRG9vfYIUuyKhipj90gWIsnQIt9.jpg">
              <a:extLst>
                <a:ext uri="{FF2B5EF4-FFF2-40B4-BE49-F238E27FC236}">
                  <a16:creationId xmlns:a16="http://schemas.microsoft.com/office/drawing/2014/main" id="{C420BBC6-D7FA-5743-95AF-C61766AB9F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0588" y="4260027"/>
              <a:ext cx="2176902" cy="141971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64055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1132</TotalTime>
  <Words>2705</Words>
  <Application>Microsoft Macintosh PowerPoint</Application>
  <PresentationFormat>Widescreen</PresentationFormat>
  <Paragraphs>230</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Arial Narrow</vt:lpstr>
      <vt:lpstr>Arial Rounded MT Bold</vt:lpstr>
      <vt:lpstr>Calibri</vt:lpstr>
      <vt:lpstr>Calibri Light</vt:lpstr>
      <vt:lpstr>Symbol</vt:lpstr>
      <vt:lpstr>Times New Roman</vt:lpstr>
      <vt:lpstr>Office Theme</vt:lpstr>
      <vt:lpstr>Currículo do Curso de Formação “Autism Spectrum Disorder (ASD) Officer”  https://www.autrain.eu/pt/curriculo/</vt:lpstr>
      <vt:lpstr>Módulo 6: Pôr em prática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Currículo do Curso de Formação “Autism Spectrum Disorder (ASD) Officer”  https://www.autrain.eu/pt/curriculo/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Koller Jasmin</cp:lastModifiedBy>
  <cp:revision>22</cp:revision>
  <dcterms:created xsi:type="dcterms:W3CDTF">2021-06-03T08:33:53Z</dcterms:created>
  <dcterms:modified xsi:type="dcterms:W3CDTF">2021-07-28T08:57:52Z</dcterms:modified>
</cp:coreProperties>
</file>