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sldIdLst>
    <p:sldId id="257" r:id="rId2"/>
    <p:sldId id="306" r:id="rId3"/>
    <p:sldId id="313" r:id="rId4"/>
    <p:sldId id="357" r:id="rId5"/>
    <p:sldId id="358" r:id="rId6"/>
    <p:sldId id="359" r:id="rId7"/>
    <p:sldId id="330" r:id="rId8"/>
    <p:sldId id="360" r:id="rId9"/>
    <p:sldId id="332" r:id="rId10"/>
    <p:sldId id="334" r:id="rId11"/>
    <p:sldId id="361" r:id="rId12"/>
    <p:sldId id="362" r:id="rId13"/>
    <p:sldId id="363"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299" r:id="rId34"/>
    <p:sldId id="384" r:id="rId35"/>
    <p:sldId id="385" r:id="rId36"/>
    <p:sldId id="386" r:id="rId37"/>
    <p:sldId id="387"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5" r:id="rId53"/>
    <p:sldId id="402" r:id="rId54"/>
    <p:sldId id="406" r:id="rId55"/>
    <p:sldId id="407" r:id="rId56"/>
    <p:sldId id="403" r:id="rId57"/>
    <p:sldId id="408" r:id="rId58"/>
    <p:sldId id="409" r:id="rId59"/>
    <p:sldId id="349" r:id="rId60"/>
    <p:sldId id="350" r:id="rId61"/>
    <p:sldId id="410" r:id="rId62"/>
    <p:sldId id="411" r:id="rId63"/>
    <p:sldId id="412" r:id="rId64"/>
    <p:sldId id="413" r:id="rId65"/>
    <p:sldId id="414" r:id="rId66"/>
    <p:sldId id="314" r:id="rId67"/>
    <p:sldId id="356" r:id="rId68"/>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53D23A-D9C3-479E-91E5-9251B65E0C0D}" v="3" dt="2021-07-12T21:16:39.1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30"/>
    <p:restoredTop sz="94700"/>
  </p:normalViewPr>
  <p:slideViewPr>
    <p:cSldViewPr snapToGrid="0" snapToObjects="1">
      <p:cViewPr varScale="1">
        <p:scale>
          <a:sx n="102" d="100"/>
          <a:sy n="102" d="100"/>
        </p:scale>
        <p:origin x="11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Almeida" userId="459536e26e8770a4" providerId="LiveId" clId="{8C53D23A-D9C3-479E-91E5-9251B65E0C0D}"/>
    <pc:docChg chg="undo redo custSel modSld">
      <pc:chgData name="João Almeida" userId="459536e26e8770a4" providerId="LiveId" clId="{8C53D23A-D9C3-479E-91E5-9251B65E0C0D}" dt="2021-07-13T00:20:19.645" v="752" actId="20577"/>
      <pc:docMkLst>
        <pc:docMk/>
      </pc:docMkLst>
      <pc:sldChg chg="addSp delSp modSp mod">
        <pc:chgData name="João Almeida" userId="459536e26e8770a4" providerId="LiveId" clId="{8C53D23A-D9C3-479E-91E5-9251B65E0C0D}" dt="2021-07-13T00:09:45.100" v="596"/>
        <pc:sldMkLst>
          <pc:docMk/>
          <pc:sldMk cId="2347596026" sldId="257"/>
        </pc:sldMkLst>
        <pc:spChg chg="mod">
          <ac:chgData name="João Almeida" userId="459536e26e8770a4" providerId="LiveId" clId="{8C53D23A-D9C3-479E-91E5-9251B65E0C0D}" dt="2021-07-13T00:09:45.100" v="596"/>
          <ac:spMkLst>
            <pc:docMk/>
            <pc:sldMk cId="2347596026" sldId="257"/>
            <ac:spMk id="5" creationId="{42998A59-E0C5-6C47-ABCE-4440933FA3DA}"/>
          </ac:spMkLst>
        </pc:spChg>
        <pc:spChg chg="mod">
          <ac:chgData name="João Almeida" userId="459536e26e8770a4" providerId="LiveId" clId="{8C53D23A-D9C3-479E-91E5-9251B65E0C0D}" dt="2021-07-12T21:09:36.920" v="42" actId="20577"/>
          <ac:spMkLst>
            <pc:docMk/>
            <pc:sldMk cId="2347596026" sldId="257"/>
            <ac:spMk id="7" creationId="{10578B7F-A3DA-3340-BED7-F6F49636EF47}"/>
          </ac:spMkLst>
        </pc:spChg>
        <pc:spChg chg="add del mod">
          <ac:chgData name="João Almeida" userId="459536e26e8770a4" providerId="LiveId" clId="{8C53D23A-D9C3-479E-91E5-9251B65E0C0D}" dt="2021-07-12T21:09:44.275" v="43" actId="478"/>
          <ac:spMkLst>
            <pc:docMk/>
            <pc:sldMk cId="2347596026" sldId="257"/>
            <ac:spMk id="8" creationId="{81846772-D5AC-48B4-AC2A-B19D31108DE2}"/>
          </ac:spMkLst>
        </pc:spChg>
      </pc:sldChg>
      <pc:sldChg chg="modSp mod">
        <pc:chgData name="João Almeida" userId="459536e26e8770a4" providerId="LiveId" clId="{8C53D23A-D9C3-479E-91E5-9251B65E0C0D}" dt="2021-07-13T00:13:31.455" v="633" actId="255"/>
        <pc:sldMkLst>
          <pc:docMk/>
          <pc:sldMk cId="2092730677" sldId="299"/>
        </pc:sldMkLst>
        <pc:spChg chg="mod">
          <ac:chgData name="João Almeida" userId="459536e26e8770a4" providerId="LiveId" clId="{8C53D23A-D9C3-479E-91E5-9251B65E0C0D}" dt="2021-07-13T00:13:31.455" v="633" actId="255"/>
          <ac:spMkLst>
            <pc:docMk/>
            <pc:sldMk cId="2092730677" sldId="299"/>
            <ac:spMk id="14" creationId="{00000000-0000-0000-0000-000000000000}"/>
          </ac:spMkLst>
        </pc:spChg>
        <pc:spChg chg="mod">
          <ac:chgData name="João Almeida" userId="459536e26e8770a4" providerId="LiveId" clId="{8C53D23A-D9C3-479E-91E5-9251B65E0C0D}" dt="2021-07-12T23:44:05.275" v="297" actId="20577"/>
          <ac:spMkLst>
            <pc:docMk/>
            <pc:sldMk cId="2092730677" sldId="299"/>
            <ac:spMk id="15" creationId="{00000000-0000-0000-0000-000000000000}"/>
          </ac:spMkLst>
        </pc:spChg>
      </pc:sldChg>
      <pc:sldChg chg="modSp mod">
        <pc:chgData name="João Almeida" userId="459536e26e8770a4" providerId="LiveId" clId="{8C53D23A-D9C3-479E-91E5-9251B65E0C0D}" dt="2021-07-13T00:09:50.897" v="597"/>
        <pc:sldMkLst>
          <pc:docMk/>
          <pc:sldMk cId="1073345370" sldId="306"/>
        </pc:sldMkLst>
        <pc:spChg chg="mod">
          <ac:chgData name="João Almeida" userId="459536e26e8770a4" providerId="LiveId" clId="{8C53D23A-D9C3-479E-91E5-9251B65E0C0D}" dt="2021-07-13T00:09:50.897" v="597"/>
          <ac:spMkLst>
            <pc:docMk/>
            <pc:sldMk cId="1073345370" sldId="306"/>
            <ac:spMk id="5" creationId="{0CA48045-4BB7-AD47-B9AF-E7028540D716}"/>
          </ac:spMkLst>
        </pc:spChg>
        <pc:spChg chg="mod">
          <ac:chgData name="João Almeida" userId="459536e26e8770a4" providerId="LiveId" clId="{8C53D23A-D9C3-479E-91E5-9251B65E0C0D}" dt="2021-07-12T21:10:23.428" v="44"/>
          <ac:spMkLst>
            <pc:docMk/>
            <pc:sldMk cId="1073345370" sldId="306"/>
            <ac:spMk id="11" creationId="{11371142-163D-DB42-9607-6A3E196B56BB}"/>
          </ac:spMkLst>
        </pc:spChg>
        <pc:spChg chg="mod">
          <ac:chgData name="João Almeida" userId="459536e26e8770a4" providerId="LiveId" clId="{8C53D23A-D9C3-479E-91E5-9251B65E0C0D}" dt="2021-07-12T21:10:46.513" v="45"/>
          <ac:spMkLst>
            <pc:docMk/>
            <pc:sldMk cId="1073345370" sldId="306"/>
            <ac:spMk id="12" creationId="{C2C82930-6332-F94C-82D1-60B6BD0BD1D5}"/>
          </ac:spMkLst>
        </pc:spChg>
      </pc:sldChg>
      <pc:sldChg chg="modSp mod">
        <pc:chgData name="João Almeida" userId="459536e26e8770a4" providerId="LiveId" clId="{8C53D23A-D9C3-479E-91E5-9251B65E0C0D}" dt="2021-07-13T00:09:55.203" v="598"/>
        <pc:sldMkLst>
          <pc:docMk/>
          <pc:sldMk cId="1191272999" sldId="313"/>
        </pc:sldMkLst>
        <pc:spChg chg="mod">
          <ac:chgData name="João Almeida" userId="459536e26e8770a4" providerId="LiveId" clId="{8C53D23A-D9C3-479E-91E5-9251B65E0C0D}" dt="2021-07-13T00:09:55.203" v="598"/>
          <ac:spMkLst>
            <pc:docMk/>
            <pc:sldMk cId="1191272999" sldId="313"/>
            <ac:spMk id="5" creationId="{994612C7-4A4B-9C44-8F2E-21721F9238BA}"/>
          </ac:spMkLst>
        </pc:spChg>
        <pc:spChg chg="mod">
          <ac:chgData name="João Almeida" userId="459536e26e8770a4" providerId="LiveId" clId="{8C53D23A-D9C3-479E-91E5-9251B65E0C0D}" dt="2021-07-12T21:11:14.739" v="47"/>
          <ac:spMkLst>
            <pc:docMk/>
            <pc:sldMk cId="1191272999" sldId="313"/>
            <ac:spMk id="7" creationId="{CDB88214-0CC1-264B-A2A6-4D53AE51E3CC}"/>
          </ac:spMkLst>
        </pc:spChg>
        <pc:spChg chg="mod">
          <ac:chgData name="João Almeida" userId="459536e26e8770a4" providerId="LiveId" clId="{8C53D23A-D9C3-479E-91E5-9251B65E0C0D}" dt="2021-07-12T21:12:01.568" v="50"/>
          <ac:spMkLst>
            <pc:docMk/>
            <pc:sldMk cId="1191272999" sldId="313"/>
            <ac:spMk id="8" creationId="{20FCD049-3731-324D-B2E7-AF5E905F3735}"/>
          </ac:spMkLst>
        </pc:spChg>
      </pc:sldChg>
      <pc:sldChg chg="modSp mod">
        <pc:chgData name="João Almeida" userId="459536e26e8770a4" providerId="LiveId" clId="{8C53D23A-D9C3-479E-91E5-9251B65E0C0D}" dt="2021-07-13T00:17:22.866" v="668" actId="122"/>
        <pc:sldMkLst>
          <pc:docMk/>
          <pc:sldMk cId="2635363475" sldId="314"/>
        </pc:sldMkLst>
        <pc:spChg chg="mod">
          <ac:chgData name="João Almeida" userId="459536e26e8770a4" providerId="LiveId" clId="{8C53D23A-D9C3-479E-91E5-9251B65E0C0D}" dt="2021-07-13T00:07:54.839" v="594"/>
          <ac:spMkLst>
            <pc:docMk/>
            <pc:sldMk cId="2635363475" sldId="314"/>
            <ac:spMk id="2" creationId="{00000000-0000-0000-0000-000000000000}"/>
          </ac:spMkLst>
        </pc:spChg>
        <pc:spChg chg="mod">
          <ac:chgData name="João Almeida" userId="459536e26e8770a4" providerId="LiveId" clId="{8C53D23A-D9C3-479E-91E5-9251B65E0C0D}" dt="2021-07-13T00:17:22.866" v="668" actId="122"/>
          <ac:spMkLst>
            <pc:docMk/>
            <pc:sldMk cId="2635363475" sldId="314"/>
            <ac:spMk id="16" creationId="{00000000-0000-0000-0000-000000000000}"/>
          </ac:spMkLst>
        </pc:spChg>
      </pc:sldChg>
      <pc:sldChg chg="addSp delSp modSp mod">
        <pc:chgData name="João Almeida" userId="459536e26e8770a4" providerId="LiveId" clId="{8C53D23A-D9C3-479E-91E5-9251B65E0C0D}" dt="2021-07-13T00:20:03.522" v="734" actId="20577"/>
        <pc:sldMkLst>
          <pc:docMk/>
          <pc:sldMk cId="46662440" sldId="330"/>
        </pc:sldMkLst>
        <pc:spChg chg="mod">
          <ac:chgData name="João Almeida" userId="459536e26e8770a4" providerId="LiveId" clId="{8C53D23A-D9C3-479E-91E5-9251B65E0C0D}" dt="2021-07-13T00:10:15.417" v="602"/>
          <ac:spMkLst>
            <pc:docMk/>
            <pc:sldMk cId="46662440" sldId="330"/>
            <ac:spMk id="5" creationId="{994612C7-4A4B-9C44-8F2E-21721F9238BA}"/>
          </ac:spMkLst>
        </pc:spChg>
        <pc:spChg chg="mod">
          <ac:chgData name="João Almeida" userId="459536e26e8770a4" providerId="LiveId" clId="{8C53D23A-D9C3-479E-91E5-9251B65E0C0D}" dt="2021-07-12T21:15:49.924" v="70"/>
          <ac:spMkLst>
            <pc:docMk/>
            <pc:sldMk cId="46662440" sldId="330"/>
            <ac:spMk id="7" creationId="{CDB88214-0CC1-264B-A2A6-4D53AE51E3CC}"/>
          </ac:spMkLst>
        </pc:spChg>
        <pc:graphicFrameChg chg="add mod modGraphic">
          <ac:chgData name="João Almeida" userId="459536e26e8770a4" providerId="LiveId" clId="{8C53D23A-D9C3-479E-91E5-9251B65E0C0D}" dt="2021-07-13T00:20:03.522" v="734" actId="20577"/>
          <ac:graphicFrameMkLst>
            <pc:docMk/>
            <pc:sldMk cId="46662440" sldId="330"/>
            <ac:graphicFrameMk id="9" creationId="{C1042C95-A68E-4029-B652-C38B7C0920B2}"/>
          </ac:graphicFrameMkLst>
        </pc:graphicFrameChg>
        <pc:graphicFrameChg chg="del">
          <ac:chgData name="João Almeida" userId="459536e26e8770a4" providerId="LiveId" clId="{8C53D23A-D9C3-479E-91E5-9251B65E0C0D}" dt="2021-07-12T21:16:36.012" v="75" actId="478"/>
          <ac:graphicFrameMkLst>
            <pc:docMk/>
            <pc:sldMk cId="46662440" sldId="330"/>
            <ac:graphicFrameMk id="10" creationId="{18D32D46-8002-6548-B336-20F36E65A1B3}"/>
          </ac:graphicFrameMkLst>
        </pc:graphicFrameChg>
      </pc:sldChg>
      <pc:sldChg chg="modSp mod">
        <pc:chgData name="João Almeida" userId="459536e26e8770a4" providerId="LiveId" clId="{8C53D23A-D9C3-479E-91E5-9251B65E0C0D}" dt="2021-07-13T00:20:11.855" v="743" actId="20577"/>
        <pc:sldMkLst>
          <pc:docMk/>
          <pc:sldMk cId="1168784298" sldId="332"/>
        </pc:sldMkLst>
        <pc:spChg chg="mod">
          <ac:chgData name="João Almeida" userId="459536e26e8770a4" providerId="LiveId" clId="{8C53D23A-D9C3-479E-91E5-9251B65E0C0D}" dt="2021-07-13T00:10:24.948" v="604"/>
          <ac:spMkLst>
            <pc:docMk/>
            <pc:sldMk cId="1168784298" sldId="332"/>
            <ac:spMk id="5" creationId="{0CA48045-4BB7-AD47-B9AF-E7028540D716}"/>
          </ac:spMkLst>
        </pc:spChg>
        <pc:spChg chg="mod">
          <ac:chgData name="João Almeida" userId="459536e26e8770a4" providerId="LiveId" clId="{8C53D23A-D9C3-479E-91E5-9251B65E0C0D}" dt="2021-07-12T21:18:03.422" v="82" actId="20577"/>
          <ac:spMkLst>
            <pc:docMk/>
            <pc:sldMk cId="1168784298" sldId="332"/>
            <ac:spMk id="11" creationId="{11371142-163D-DB42-9607-6A3E196B56BB}"/>
          </ac:spMkLst>
        </pc:spChg>
        <pc:spChg chg="mod">
          <ac:chgData name="João Almeida" userId="459536e26e8770a4" providerId="LiveId" clId="{8C53D23A-D9C3-479E-91E5-9251B65E0C0D}" dt="2021-07-13T00:20:11.855" v="743" actId="20577"/>
          <ac:spMkLst>
            <pc:docMk/>
            <pc:sldMk cId="1168784298" sldId="332"/>
            <ac:spMk id="12" creationId="{C2C82930-6332-F94C-82D1-60B6BD0BD1D5}"/>
          </ac:spMkLst>
        </pc:spChg>
      </pc:sldChg>
      <pc:sldChg chg="modSp mod">
        <pc:chgData name="João Almeida" userId="459536e26e8770a4" providerId="LiveId" clId="{8C53D23A-D9C3-479E-91E5-9251B65E0C0D}" dt="2021-07-13T00:10:36.485" v="605"/>
        <pc:sldMkLst>
          <pc:docMk/>
          <pc:sldMk cId="1715744958" sldId="334"/>
        </pc:sldMkLst>
        <pc:spChg chg="mod">
          <ac:chgData name="João Almeida" userId="459536e26e8770a4" providerId="LiveId" clId="{8C53D23A-D9C3-479E-91E5-9251B65E0C0D}" dt="2021-07-13T00:10:36.485" v="605"/>
          <ac:spMkLst>
            <pc:docMk/>
            <pc:sldMk cId="1715744958" sldId="334"/>
            <ac:spMk id="5" creationId="{994612C7-4A4B-9C44-8F2E-21721F9238BA}"/>
          </ac:spMkLst>
        </pc:spChg>
        <pc:spChg chg="mod">
          <ac:chgData name="João Almeida" userId="459536e26e8770a4" providerId="LiveId" clId="{8C53D23A-D9C3-479E-91E5-9251B65E0C0D}" dt="2021-07-12T21:19:29.737" v="86"/>
          <ac:spMkLst>
            <pc:docMk/>
            <pc:sldMk cId="1715744958" sldId="334"/>
            <ac:spMk id="8" creationId="{20FCD049-3731-324D-B2E7-AF5E905F3735}"/>
          </ac:spMkLst>
        </pc:spChg>
      </pc:sldChg>
      <pc:sldChg chg="modSp mod">
        <pc:chgData name="João Almeida" userId="459536e26e8770a4" providerId="LiveId" clId="{8C53D23A-D9C3-479E-91E5-9251B65E0C0D}" dt="2021-07-13T00:19:19.003" v="707" actId="20577"/>
        <pc:sldMkLst>
          <pc:docMk/>
          <pc:sldMk cId="637827269" sldId="349"/>
        </pc:sldMkLst>
        <pc:spChg chg="mod">
          <ac:chgData name="João Almeida" userId="459536e26e8770a4" providerId="LiveId" clId="{8C53D23A-D9C3-479E-91E5-9251B65E0C0D}" dt="2021-07-13T00:16:00.980" v="659"/>
          <ac:spMkLst>
            <pc:docMk/>
            <pc:sldMk cId="637827269" sldId="349"/>
            <ac:spMk id="5" creationId="{0CA48045-4BB7-AD47-B9AF-E7028540D716}"/>
          </ac:spMkLst>
        </pc:spChg>
        <pc:spChg chg="mod">
          <ac:chgData name="João Almeida" userId="459536e26e8770a4" providerId="LiveId" clId="{8C53D23A-D9C3-479E-91E5-9251B65E0C0D}" dt="2021-07-13T00:03:40.615" v="546"/>
          <ac:spMkLst>
            <pc:docMk/>
            <pc:sldMk cId="637827269" sldId="349"/>
            <ac:spMk id="11" creationId="{11371142-163D-DB42-9607-6A3E196B56BB}"/>
          </ac:spMkLst>
        </pc:spChg>
        <pc:spChg chg="mod">
          <ac:chgData name="João Almeida" userId="459536e26e8770a4" providerId="LiveId" clId="{8C53D23A-D9C3-479E-91E5-9251B65E0C0D}" dt="2021-07-13T00:19:19.003" v="707" actId="20577"/>
          <ac:spMkLst>
            <pc:docMk/>
            <pc:sldMk cId="637827269" sldId="349"/>
            <ac:spMk id="12" creationId="{C2C82930-6332-F94C-82D1-60B6BD0BD1D5}"/>
          </ac:spMkLst>
        </pc:spChg>
      </pc:sldChg>
      <pc:sldChg chg="modSp mod">
        <pc:chgData name="João Almeida" userId="459536e26e8770a4" providerId="LiveId" clId="{8C53D23A-D9C3-479E-91E5-9251B65E0C0D}" dt="2021-07-13T00:19:06.749" v="689" actId="14100"/>
        <pc:sldMkLst>
          <pc:docMk/>
          <pc:sldMk cId="2518246925" sldId="350"/>
        </pc:sldMkLst>
        <pc:spChg chg="mod">
          <ac:chgData name="João Almeida" userId="459536e26e8770a4" providerId="LiveId" clId="{8C53D23A-D9C3-479E-91E5-9251B65E0C0D}" dt="2021-07-13T00:16:06.402" v="660"/>
          <ac:spMkLst>
            <pc:docMk/>
            <pc:sldMk cId="2518246925" sldId="350"/>
            <ac:spMk id="5" creationId="{994612C7-4A4B-9C44-8F2E-21721F9238BA}"/>
          </ac:spMkLst>
        </pc:spChg>
        <pc:spChg chg="mod">
          <ac:chgData name="João Almeida" userId="459536e26e8770a4" providerId="LiveId" clId="{8C53D23A-D9C3-479E-91E5-9251B65E0C0D}" dt="2021-07-13T00:19:06.749" v="689" actId="14100"/>
          <ac:spMkLst>
            <pc:docMk/>
            <pc:sldMk cId="2518246925" sldId="350"/>
            <ac:spMk id="7" creationId="{CDB88214-0CC1-264B-A2A6-4D53AE51E3CC}"/>
          </ac:spMkLst>
        </pc:spChg>
        <pc:spChg chg="mod">
          <ac:chgData name="João Almeida" userId="459536e26e8770a4" providerId="LiveId" clId="{8C53D23A-D9C3-479E-91E5-9251B65E0C0D}" dt="2021-07-13T00:04:43.962" v="566"/>
          <ac:spMkLst>
            <pc:docMk/>
            <pc:sldMk cId="2518246925" sldId="350"/>
            <ac:spMk id="8" creationId="{20FCD049-3731-324D-B2E7-AF5E905F3735}"/>
          </ac:spMkLst>
        </pc:spChg>
      </pc:sldChg>
      <pc:sldChg chg="modSp mod">
        <pc:chgData name="João Almeida" userId="459536e26e8770a4" providerId="LiveId" clId="{8C53D23A-D9C3-479E-91E5-9251B65E0C0D}" dt="2021-07-13T00:17:32.935" v="669"/>
        <pc:sldMkLst>
          <pc:docMk/>
          <pc:sldMk cId="29606877" sldId="356"/>
        </pc:sldMkLst>
        <pc:spChg chg="mod">
          <ac:chgData name="João Almeida" userId="459536e26e8770a4" providerId="LiveId" clId="{8C53D23A-D9C3-479E-91E5-9251B65E0C0D}" dt="2021-07-13T00:17:32.935" v="669"/>
          <ac:spMkLst>
            <pc:docMk/>
            <pc:sldMk cId="29606877" sldId="356"/>
            <ac:spMk id="5" creationId="{42998A59-E0C5-6C47-ABCE-4440933FA3DA}"/>
          </ac:spMkLst>
        </pc:spChg>
        <pc:spChg chg="mod">
          <ac:chgData name="João Almeida" userId="459536e26e8770a4" providerId="LiveId" clId="{8C53D23A-D9C3-479E-91E5-9251B65E0C0D}" dt="2021-07-13T00:08:19.510" v="595"/>
          <ac:spMkLst>
            <pc:docMk/>
            <pc:sldMk cId="29606877" sldId="356"/>
            <ac:spMk id="7" creationId="{10578B7F-A3DA-3340-BED7-F6F49636EF47}"/>
          </ac:spMkLst>
        </pc:spChg>
      </pc:sldChg>
      <pc:sldChg chg="modSp mod">
        <pc:chgData name="João Almeida" userId="459536e26e8770a4" providerId="LiveId" clId="{8C53D23A-D9C3-479E-91E5-9251B65E0C0D}" dt="2021-07-13T00:10:00.214" v="599"/>
        <pc:sldMkLst>
          <pc:docMk/>
          <pc:sldMk cId="2901652155" sldId="357"/>
        </pc:sldMkLst>
        <pc:spChg chg="mod">
          <ac:chgData name="João Almeida" userId="459536e26e8770a4" providerId="LiveId" clId="{8C53D23A-D9C3-479E-91E5-9251B65E0C0D}" dt="2021-07-13T00:10:00.214" v="599"/>
          <ac:spMkLst>
            <pc:docMk/>
            <pc:sldMk cId="2901652155" sldId="357"/>
            <ac:spMk id="5" creationId="{994612C7-4A4B-9C44-8F2E-21721F9238BA}"/>
          </ac:spMkLst>
        </pc:spChg>
        <pc:spChg chg="mod">
          <ac:chgData name="João Almeida" userId="459536e26e8770a4" providerId="LiveId" clId="{8C53D23A-D9C3-479E-91E5-9251B65E0C0D}" dt="2021-07-12T21:12:37.266" v="52" actId="14100"/>
          <ac:spMkLst>
            <pc:docMk/>
            <pc:sldMk cId="2901652155" sldId="357"/>
            <ac:spMk id="7" creationId="{CDB88214-0CC1-264B-A2A6-4D53AE51E3CC}"/>
          </ac:spMkLst>
        </pc:spChg>
        <pc:spChg chg="mod">
          <ac:chgData name="João Almeida" userId="459536e26e8770a4" providerId="LiveId" clId="{8C53D23A-D9C3-479E-91E5-9251B65E0C0D}" dt="2021-07-12T21:13:08.935" v="54" actId="255"/>
          <ac:spMkLst>
            <pc:docMk/>
            <pc:sldMk cId="2901652155" sldId="357"/>
            <ac:spMk id="8" creationId="{20FCD049-3731-324D-B2E7-AF5E905F3735}"/>
          </ac:spMkLst>
        </pc:spChg>
      </pc:sldChg>
      <pc:sldChg chg="modSp mod">
        <pc:chgData name="João Almeida" userId="459536e26e8770a4" providerId="LiveId" clId="{8C53D23A-D9C3-479E-91E5-9251B65E0C0D}" dt="2021-07-13T00:10:05.322" v="600"/>
        <pc:sldMkLst>
          <pc:docMk/>
          <pc:sldMk cId="3866945083" sldId="358"/>
        </pc:sldMkLst>
        <pc:spChg chg="mod">
          <ac:chgData name="João Almeida" userId="459536e26e8770a4" providerId="LiveId" clId="{8C53D23A-D9C3-479E-91E5-9251B65E0C0D}" dt="2021-07-13T00:10:05.322" v="600"/>
          <ac:spMkLst>
            <pc:docMk/>
            <pc:sldMk cId="3866945083" sldId="358"/>
            <ac:spMk id="5" creationId="{994612C7-4A4B-9C44-8F2E-21721F9238BA}"/>
          </ac:spMkLst>
        </pc:spChg>
        <pc:spChg chg="mod">
          <ac:chgData name="João Almeida" userId="459536e26e8770a4" providerId="LiveId" clId="{8C53D23A-D9C3-479E-91E5-9251B65E0C0D}" dt="2021-07-12T21:13:39.109" v="57" actId="14100"/>
          <ac:spMkLst>
            <pc:docMk/>
            <pc:sldMk cId="3866945083" sldId="358"/>
            <ac:spMk id="7" creationId="{CDB88214-0CC1-264B-A2A6-4D53AE51E3CC}"/>
          </ac:spMkLst>
        </pc:spChg>
        <pc:spChg chg="mod">
          <ac:chgData name="João Almeida" userId="459536e26e8770a4" providerId="LiveId" clId="{8C53D23A-D9C3-479E-91E5-9251B65E0C0D}" dt="2021-07-12T21:14:37.102" v="66" actId="255"/>
          <ac:spMkLst>
            <pc:docMk/>
            <pc:sldMk cId="3866945083" sldId="358"/>
            <ac:spMk id="8" creationId="{20FCD049-3731-324D-B2E7-AF5E905F3735}"/>
          </ac:spMkLst>
        </pc:spChg>
      </pc:sldChg>
      <pc:sldChg chg="modSp mod">
        <pc:chgData name="João Almeida" userId="459536e26e8770a4" providerId="LiveId" clId="{8C53D23A-D9C3-479E-91E5-9251B65E0C0D}" dt="2021-07-13T00:10:10.279" v="601"/>
        <pc:sldMkLst>
          <pc:docMk/>
          <pc:sldMk cId="3283066951" sldId="359"/>
        </pc:sldMkLst>
        <pc:spChg chg="mod">
          <ac:chgData name="João Almeida" userId="459536e26e8770a4" providerId="LiveId" clId="{8C53D23A-D9C3-479E-91E5-9251B65E0C0D}" dt="2021-07-13T00:10:10.279" v="601"/>
          <ac:spMkLst>
            <pc:docMk/>
            <pc:sldMk cId="3283066951" sldId="359"/>
            <ac:spMk id="5" creationId="{994612C7-4A4B-9C44-8F2E-21721F9238BA}"/>
          </ac:spMkLst>
        </pc:spChg>
        <pc:spChg chg="mod">
          <ac:chgData name="João Almeida" userId="459536e26e8770a4" providerId="LiveId" clId="{8C53D23A-D9C3-479E-91E5-9251B65E0C0D}" dt="2021-07-12T21:15:09.539" v="67"/>
          <ac:spMkLst>
            <pc:docMk/>
            <pc:sldMk cId="3283066951" sldId="359"/>
            <ac:spMk id="7" creationId="{CDB88214-0CC1-264B-A2A6-4D53AE51E3CC}"/>
          </ac:spMkLst>
        </pc:spChg>
        <pc:spChg chg="mod">
          <ac:chgData name="João Almeida" userId="459536e26e8770a4" providerId="LiveId" clId="{8C53D23A-D9C3-479E-91E5-9251B65E0C0D}" dt="2021-07-12T21:15:29.243" v="69" actId="255"/>
          <ac:spMkLst>
            <pc:docMk/>
            <pc:sldMk cId="3283066951" sldId="359"/>
            <ac:spMk id="8" creationId="{20FCD049-3731-324D-B2E7-AF5E905F3735}"/>
          </ac:spMkLst>
        </pc:spChg>
      </pc:sldChg>
      <pc:sldChg chg="modSp mod">
        <pc:chgData name="João Almeida" userId="459536e26e8770a4" providerId="LiveId" clId="{8C53D23A-D9C3-479E-91E5-9251B65E0C0D}" dt="2021-07-13T00:10:20.376" v="603"/>
        <pc:sldMkLst>
          <pc:docMk/>
          <pc:sldMk cId="481139572" sldId="360"/>
        </pc:sldMkLst>
        <pc:spChg chg="mod">
          <ac:chgData name="João Almeida" userId="459536e26e8770a4" providerId="LiveId" clId="{8C53D23A-D9C3-479E-91E5-9251B65E0C0D}" dt="2021-07-13T00:10:20.376" v="603"/>
          <ac:spMkLst>
            <pc:docMk/>
            <pc:sldMk cId="481139572" sldId="360"/>
            <ac:spMk id="5" creationId="{994612C7-4A4B-9C44-8F2E-21721F9238BA}"/>
          </ac:spMkLst>
        </pc:spChg>
        <pc:spChg chg="mod">
          <ac:chgData name="João Almeida" userId="459536e26e8770a4" providerId="LiveId" clId="{8C53D23A-D9C3-479E-91E5-9251B65E0C0D}" dt="2021-07-12T21:17:23.518" v="79"/>
          <ac:spMkLst>
            <pc:docMk/>
            <pc:sldMk cId="481139572" sldId="360"/>
            <ac:spMk id="7" creationId="{CDB88214-0CC1-264B-A2A6-4D53AE51E3CC}"/>
          </ac:spMkLst>
        </pc:spChg>
        <pc:spChg chg="mod">
          <ac:chgData name="João Almeida" userId="459536e26e8770a4" providerId="LiveId" clId="{8C53D23A-D9C3-479E-91E5-9251B65E0C0D}" dt="2021-07-12T21:17:39.883" v="80"/>
          <ac:spMkLst>
            <pc:docMk/>
            <pc:sldMk cId="481139572" sldId="360"/>
            <ac:spMk id="8" creationId="{20FCD049-3731-324D-B2E7-AF5E905F3735}"/>
          </ac:spMkLst>
        </pc:spChg>
      </pc:sldChg>
      <pc:sldChg chg="modSp mod">
        <pc:chgData name="João Almeida" userId="459536e26e8770a4" providerId="LiveId" clId="{8C53D23A-D9C3-479E-91E5-9251B65E0C0D}" dt="2021-07-13T00:10:41.696" v="606"/>
        <pc:sldMkLst>
          <pc:docMk/>
          <pc:sldMk cId="3518627238" sldId="361"/>
        </pc:sldMkLst>
        <pc:spChg chg="mod">
          <ac:chgData name="João Almeida" userId="459536e26e8770a4" providerId="LiveId" clId="{8C53D23A-D9C3-479E-91E5-9251B65E0C0D}" dt="2021-07-13T00:10:41.696" v="606"/>
          <ac:spMkLst>
            <pc:docMk/>
            <pc:sldMk cId="3518627238" sldId="361"/>
            <ac:spMk id="5" creationId="{994612C7-4A4B-9C44-8F2E-21721F9238BA}"/>
          </ac:spMkLst>
        </pc:spChg>
        <pc:spChg chg="mod">
          <ac:chgData name="João Almeida" userId="459536e26e8770a4" providerId="LiveId" clId="{8C53D23A-D9C3-479E-91E5-9251B65E0C0D}" dt="2021-07-12T21:19:53.883" v="87"/>
          <ac:spMkLst>
            <pc:docMk/>
            <pc:sldMk cId="3518627238" sldId="361"/>
            <ac:spMk id="8" creationId="{20FCD049-3731-324D-B2E7-AF5E905F3735}"/>
          </ac:spMkLst>
        </pc:spChg>
      </pc:sldChg>
      <pc:sldChg chg="modSp mod">
        <pc:chgData name="João Almeida" userId="459536e26e8770a4" providerId="LiveId" clId="{8C53D23A-D9C3-479E-91E5-9251B65E0C0D}" dt="2021-07-13T00:10:46.755" v="607"/>
        <pc:sldMkLst>
          <pc:docMk/>
          <pc:sldMk cId="3681697289" sldId="362"/>
        </pc:sldMkLst>
        <pc:spChg chg="mod">
          <ac:chgData name="João Almeida" userId="459536e26e8770a4" providerId="LiveId" clId="{8C53D23A-D9C3-479E-91E5-9251B65E0C0D}" dt="2021-07-13T00:10:46.755" v="607"/>
          <ac:spMkLst>
            <pc:docMk/>
            <pc:sldMk cId="3681697289" sldId="362"/>
            <ac:spMk id="5" creationId="{994612C7-4A4B-9C44-8F2E-21721F9238BA}"/>
          </ac:spMkLst>
        </pc:spChg>
        <pc:spChg chg="mod">
          <ac:chgData name="João Almeida" userId="459536e26e8770a4" providerId="LiveId" clId="{8C53D23A-D9C3-479E-91E5-9251B65E0C0D}" dt="2021-07-12T21:20:19.520" v="88"/>
          <ac:spMkLst>
            <pc:docMk/>
            <pc:sldMk cId="3681697289" sldId="362"/>
            <ac:spMk id="8" creationId="{20FCD049-3731-324D-B2E7-AF5E905F3735}"/>
          </ac:spMkLst>
        </pc:spChg>
      </pc:sldChg>
      <pc:sldChg chg="modSp mod">
        <pc:chgData name="João Almeida" userId="459536e26e8770a4" providerId="LiveId" clId="{8C53D23A-D9C3-479E-91E5-9251B65E0C0D}" dt="2021-07-13T00:10:51.458" v="608"/>
        <pc:sldMkLst>
          <pc:docMk/>
          <pc:sldMk cId="2808477841" sldId="363"/>
        </pc:sldMkLst>
        <pc:spChg chg="mod">
          <ac:chgData name="João Almeida" userId="459536e26e8770a4" providerId="LiveId" clId="{8C53D23A-D9C3-479E-91E5-9251B65E0C0D}" dt="2021-07-13T00:10:51.458" v="608"/>
          <ac:spMkLst>
            <pc:docMk/>
            <pc:sldMk cId="2808477841" sldId="363"/>
            <ac:spMk id="5" creationId="{994612C7-4A4B-9C44-8F2E-21721F9238BA}"/>
          </ac:spMkLst>
        </pc:spChg>
        <pc:spChg chg="mod">
          <ac:chgData name="João Almeida" userId="459536e26e8770a4" providerId="LiveId" clId="{8C53D23A-D9C3-479E-91E5-9251B65E0C0D}" dt="2021-07-12T21:20:51.267" v="90" actId="20577"/>
          <ac:spMkLst>
            <pc:docMk/>
            <pc:sldMk cId="2808477841" sldId="363"/>
            <ac:spMk id="8" creationId="{20FCD049-3731-324D-B2E7-AF5E905F3735}"/>
          </ac:spMkLst>
        </pc:spChg>
      </pc:sldChg>
      <pc:sldChg chg="modSp mod">
        <pc:chgData name="João Almeida" userId="459536e26e8770a4" providerId="LiveId" clId="{8C53D23A-D9C3-479E-91E5-9251B65E0C0D}" dt="2021-07-13T00:10:56.136" v="609"/>
        <pc:sldMkLst>
          <pc:docMk/>
          <pc:sldMk cId="3752830804" sldId="365"/>
        </pc:sldMkLst>
        <pc:spChg chg="mod">
          <ac:chgData name="João Almeida" userId="459536e26e8770a4" providerId="LiveId" clId="{8C53D23A-D9C3-479E-91E5-9251B65E0C0D}" dt="2021-07-13T00:10:56.136" v="609"/>
          <ac:spMkLst>
            <pc:docMk/>
            <pc:sldMk cId="3752830804" sldId="365"/>
            <ac:spMk id="5" creationId="{994612C7-4A4B-9C44-8F2E-21721F9238BA}"/>
          </ac:spMkLst>
        </pc:spChg>
        <pc:spChg chg="mod">
          <ac:chgData name="João Almeida" userId="459536e26e8770a4" providerId="LiveId" clId="{8C53D23A-D9C3-479E-91E5-9251B65E0C0D}" dt="2021-07-12T21:21:18.151" v="107" actId="6549"/>
          <ac:spMkLst>
            <pc:docMk/>
            <pc:sldMk cId="3752830804" sldId="365"/>
            <ac:spMk id="7" creationId="{CDB88214-0CC1-264B-A2A6-4D53AE51E3CC}"/>
          </ac:spMkLst>
        </pc:spChg>
        <pc:spChg chg="mod">
          <ac:chgData name="João Almeida" userId="459536e26e8770a4" providerId="LiveId" clId="{8C53D23A-D9C3-479E-91E5-9251B65E0C0D}" dt="2021-07-12T21:21:40.578" v="108"/>
          <ac:spMkLst>
            <pc:docMk/>
            <pc:sldMk cId="3752830804" sldId="365"/>
            <ac:spMk id="8" creationId="{20FCD049-3731-324D-B2E7-AF5E905F3735}"/>
          </ac:spMkLst>
        </pc:spChg>
      </pc:sldChg>
      <pc:sldChg chg="modSp mod">
        <pc:chgData name="João Almeida" userId="459536e26e8770a4" providerId="LiveId" clId="{8C53D23A-D9C3-479E-91E5-9251B65E0C0D}" dt="2021-07-13T00:11:01.097" v="610"/>
        <pc:sldMkLst>
          <pc:docMk/>
          <pc:sldMk cId="1146282388" sldId="366"/>
        </pc:sldMkLst>
        <pc:spChg chg="mod">
          <ac:chgData name="João Almeida" userId="459536e26e8770a4" providerId="LiveId" clId="{8C53D23A-D9C3-479E-91E5-9251B65E0C0D}" dt="2021-07-13T00:11:01.097" v="610"/>
          <ac:spMkLst>
            <pc:docMk/>
            <pc:sldMk cId="1146282388" sldId="366"/>
            <ac:spMk id="5" creationId="{994612C7-4A4B-9C44-8F2E-21721F9238BA}"/>
          </ac:spMkLst>
        </pc:spChg>
        <pc:spChg chg="mod">
          <ac:chgData name="João Almeida" userId="459536e26e8770a4" providerId="LiveId" clId="{8C53D23A-D9C3-479E-91E5-9251B65E0C0D}" dt="2021-07-12T21:39:19.672" v="109"/>
          <ac:spMkLst>
            <pc:docMk/>
            <pc:sldMk cId="1146282388" sldId="366"/>
            <ac:spMk id="7" creationId="{CDB88214-0CC1-264B-A2A6-4D53AE51E3CC}"/>
          </ac:spMkLst>
        </pc:spChg>
        <pc:spChg chg="mod">
          <ac:chgData name="João Almeida" userId="459536e26e8770a4" providerId="LiveId" clId="{8C53D23A-D9C3-479E-91E5-9251B65E0C0D}" dt="2021-07-12T21:39:58.161" v="110"/>
          <ac:spMkLst>
            <pc:docMk/>
            <pc:sldMk cId="1146282388" sldId="366"/>
            <ac:spMk id="8" creationId="{20FCD049-3731-324D-B2E7-AF5E905F3735}"/>
          </ac:spMkLst>
        </pc:spChg>
      </pc:sldChg>
      <pc:sldChg chg="modSp mod">
        <pc:chgData name="João Almeida" userId="459536e26e8770a4" providerId="LiveId" clId="{8C53D23A-D9C3-479E-91E5-9251B65E0C0D}" dt="2021-07-13T00:11:06.657" v="611"/>
        <pc:sldMkLst>
          <pc:docMk/>
          <pc:sldMk cId="2607576831" sldId="367"/>
        </pc:sldMkLst>
        <pc:spChg chg="mod">
          <ac:chgData name="João Almeida" userId="459536e26e8770a4" providerId="LiveId" clId="{8C53D23A-D9C3-479E-91E5-9251B65E0C0D}" dt="2021-07-13T00:11:06.657" v="611"/>
          <ac:spMkLst>
            <pc:docMk/>
            <pc:sldMk cId="2607576831" sldId="367"/>
            <ac:spMk id="5" creationId="{994612C7-4A4B-9C44-8F2E-21721F9238BA}"/>
          </ac:spMkLst>
        </pc:spChg>
        <pc:spChg chg="mod">
          <ac:chgData name="João Almeida" userId="459536e26e8770a4" providerId="LiveId" clId="{8C53D23A-D9C3-479E-91E5-9251B65E0C0D}" dt="2021-07-12T22:48:59.404" v="111"/>
          <ac:spMkLst>
            <pc:docMk/>
            <pc:sldMk cId="2607576831" sldId="367"/>
            <ac:spMk id="8" creationId="{20FCD049-3731-324D-B2E7-AF5E905F3735}"/>
          </ac:spMkLst>
        </pc:spChg>
      </pc:sldChg>
      <pc:sldChg chg="modSp mod">
        <pc:chgData name="João Almeida" userId="459536e26e8770a4" providerId="LiveId" clId="{8C53D23A-D9C3-479E-91E5-9251B65E0C0D}" dt="2021-07-13T00:11:11.627" v="612"/>
        <pc:sldMkLst>
          <pc:docMk/>
          <pc:sldMk cId="1486205354" sldId="368"/>
        </pc:sldMkLst>
        <pc:spChg chg="mod">
          <ac:chgData name="João Almeida" userId="459536e26e8770a4" providerId="LiveId" clId="{8C53D23A-D9C3-479E-91E5-9251B65E0C0D}" dt="2021-07-13T00:11:11.627" v="612"/>
          <ac:spMkLst>
            <pc:docMk/>
            <pc:sldMk cId="1486205354" sldId="368"/>
            <ac:spMk id="5" creationId="{994612C7-4A4B-9C44-8F2E-21721F9238BA}"/>
          </ac:spMkLst>
        </pc:spChg>
        <pc:spChg chg="mod">
          <ac:chgData name="João Almeida" userId="459536e26e8770a4" providerId="LiveId" clId="{8C53D23A-D9C3-479E-91E5-9251B65E0C0D}" dt="2021-07-12T22:49:35.428" v="112"/>
          <ac:spMkLst>
            <pc:docMk/>
            <pc:sldMk cId="1486205354" sldId="368"/>
            <ac:spMk id="8" creationId="{20FCD049-3731-324D-B2E7-AF5E905F3735}"/>
          </ac:spMkLst>
        </pc:spChg>
      </pc:sldChg>
      <pc:sldChg chg="modSp mod">
        <pc:chgData name="João Almeida" userId="459536e26e8770a4" providerId="LiveId" clId="{8C53D23A-D9C3-479E-91E5-9251B65E0C0D}" dt="2021-07-13T00:11:23.131" v="613"/>
        <pc:sldMkLst>
          <pc:docMk/>
          <pc:sldMk cId="860925311" sldId="369"/>
        </pc:sldMkLst>
        <pc:spChg chg="mod">
          <ac:chgData name="João Almeida" userId="459536e26e8770a4" providerId="LiveId" clId="{8C53D23A-D9C3-479E-91E5-9251B65E0C0D}" dt="2021-07-13T00:11:23.131" v="613"/>
          <ac:spMkLst>
            <pc:docMk/>
            <pc:sldMk cId="860925311" sldId="369"/>
            <ac:spMk id="5" creationId="{994612C7-4A4B-9C44-8F2E-21721F9238BA}"/>
          </ac:spMkLst>
        </pc:spChg>
        <pc:spChg chg="mod">
          <ac:chgData name="João Almeida" userId="459536e26e8770a4" providerId="LiveId" clId="{8C53D23A-D9C3-479E-91E5-9251B65E0C0D}" dt="2021-07-12T22:49:53.519" v="113"/>
          <ac:spMkLst>
            <pc:docMk/>
            <pc:sldMk cId="860925311" sldId="369"/>
            <ac:spMk id="8" creationId="{20FCD049-3731-324D-B2E7-AF5E905F3735}"/>
          </ac:spMkLst>
        </pc:spChg>
      </pc:sldChg>
      <pc:sldChg chg="modSp mod">
        <pc:chgData name="João Almeida" userId="459536e26e8770a4" providerId="LiveId" clId="{8C53D23A-D9C3-479E-91E5-9251B65E0C0D}" dt="2021-07-13T00:11:27.784" v="614"/>
        <pc:sldMkLst>
          <pc:docMk/>
          <pc:sldMk cId="1371022269" sldId="370"/>
        </pc:sldMkLst>
        <pc:spChg chg="mod">
          <ac:chgData name="João Almeida" userId="459536e26e8770a4" providerId="LiveId" clId="{8C53D23A-D9C3-479E-91E5-9251B65E0C0D}" dt="2021-07-13T00:11:27.784" v="614"/>
          <ac:spMkLst>
            <pc:docMk/>
            <pc:sldMk cId="1371022269" sldId="370"/>
            <ac:spMk id="5" creationId="{994612C7-4A4B-9C44-8F2E-21721F9238BA}"/>
          </ac:spMkLst>
        </pc:spChg>
        <pc:spChg chg="mod">
          <ac:chgData name="João Almeida" userId="459536e26e8770a4" providerId="LiveId" clId="{8C53D23A-D9C3-479E-91E5-9251B65E0C0D}" dt="2021-07-12T22:50:39.522" v="116"/>
          <ac:spMkLst>
            <pc:docMk/>
            <pc:sldMk cId="1371022269" sldId="370"/>
            <ac:spMk id="7" creationId="{CDB88214-0CC1-264B-A2A6-4D53AE51E3CC}"/>
          </ac:spMkLst>
        </pc:spChg>
        <pc:spChg chg="mod">
          <ac:chgData name="João Almeida" userId="459536e26e8770a4" providerId="LiveId" clId="{8C53D23A-D9C3-479E-91E5-9251B65E0C0D}" dt="2021-07-12T22:51:26.159" v="122" actId="255"/>
          <ac:spMkLst>
            <pc:docMk/>
            <pc:sldMk cId="1371022269" sldId="370"/>
            <ac:spMk id="8" creationId="{20FCD049-3731-324D-B2E7-AF5E905F3735}"/>
          </ac:spMkLst>
        </pc:spChg>
      </pc:sldChg>
      <pc:sldChg chg="modSp mod">
        <pc:chgData name="João Almeida" userId="459536e26e8770a4" providerId="LiveId" clId="{8C53D23A-D9C3-479E-91E5-9251B65E0C0D}" dt="2021-07-13T00:11:33.564" v="615"/>
        <pc:sldMkLst>
          <pc:docMk/>
          <pc:sldMk cId="2125597816" sldId="371"/>
        </pc:sldMkLst>
        <pc:spChg chg="mod">
          <ac:chgData name="João Almeida" userId="459536e26e8770a4" providerId="LiveId" clId="{8C53D23A-D9C3-479E-91E5-9251B65E0C0D}" dt="2021-07-13T00:11:33.564" v="615"/>
          <ac:spMkLst>
            <pc:docMk/>
            <pc:sldMk cId="2125597816" sldId="371"/>
            <ac:spMk id="5" creationId="{994612C7-4A4B-9C44-8F2E-21721F9238BA}"/>
          </ac:spMkLst>
        </pc:spChg>
        <pc:spChg chg="mod">
          <ac:chgData name="João Almeida" userId="459536e26e8770a4" providerId="LiveId" clId="{8C53D23A-D9C3-479E-91E5-9251B65E0C0D}" dt="2021-07-12T22:51:49.006" v="123"/>
          <ac:spMkLst>
            <pc:docMk/>
            <pc:sldMk cId="2125597816" sldId="371"/>
            <ac:spMk id="8" creationId="{20FCD049-3731-324D-B2E7-AF5E905F3735}"/>
          </ac:spMkLst>
        </pc:spChg>
      </pc:sldChg>
      <pc:sldChg chg="modSp mod">
        <pc:chgData name="João Almeida" userId="459536e26e8770a4" providerId="LiveId" clId="{8C53D23A-D9C3-479E-91E5-9251B65E0C0D}" dt="2021-07-13T00:11:38.099" v="616"/>
        <pc:sldMkLst>
          <pc:docMk/>
          <pc:sldMk cId="3124091783" sldId="372"/>
        </pc:sldMkLst>
        <pc:spChg chg="mod">
          <ac:chgData name="João Almeida" userId="459536e26e8770a4" providerId="LiveId" clId="{8C53D23A-D9C3-479E-91E5-9251B65E0C0D}" dt="2021-07-13T00:11:38.099" v="616"/>
          <ac:spMkLst>
            <pc:docMk/>
            <pc:sldMk cId="3124091783" sldId="372"/>
            <ac:spMk id="5" creationId="{994612C7-4A4B-9C44-8F2E-21721F9238BA}"/>
          </ac:spMkLst>
        </pc:spChg>
        <pc:spChg chg="mod">
          <ac:chgData name="João Almeida" userId="459536e26e8770a4" providerId="LiveId" clId="{8C53D23A-D9C3-479E-91E5-9251B65E0C0D}" dt="2021-07-12T23:32:40.626" v="124"/>
          <ac:spMkLst>
            <pc:docMk/>
            <pc:sldMk cId="3124091783" sldId="372"/>
            <ac:spMk id="8" creationId="{20FCD049-3731-324D-B2E7-AF5E905F3735}"/>
          </ac:spMkLst>
        </pc:spChg>
      </pc:sldChg>
      <pc:sldChg chg="modSp mod">
        <pc:chgData name="João Almeida" userId="459536e26e8770a4" providerId="LiveId" clId="{8C53D23A-D9C3-479E-91E5-9251B65E0C0D}" dt="2021-07-13T00:11:42.410" v="617"/>
        <pc:sldMkLst>
          <pc:docMk/>
          <pc:sldMk cId="1785307525" sldId="373"/>
        </pc:sldMkLst>
        <pc:spChg chg="mod">
          <ac:chgData name="João Almeida" userId="459536e26e8770a4" providerId="LiveId" clId="{8C53D23A-D9C3-479E-91E5-9251B65E0C0D}" dt="2021-07-13T00:11:42.410" v="617"/>
          <ac:spMkLst>
            <pc:docMk/>
            <pc:sldMk cId="1785307525" sldId="373"/>
            <ac:spMk id="5" creationId="{994612C7-4A4B-9C44-8F2E-21721F9238BA}"/>
          </ac:spMkLst>
        </pc:spChg>
        <pc:spChg chg="mod">
          <ac:chgData name="João Almeida" userId="459536e26e8770a4" providerId="LiveId" clId="{8C53D23A-D9C3-479E-91E5-9251B65E0C0D}" dt="2021-07-12T23:32:58.173" v="125"/>
          <ac:spMkLst>
            <pc:docMk/>
            <pc:sldMk cId="1785307525" sldId="373"/>
            <ac:spMk id="8" creationId="{20FCD049-3731-324D-B2E7-AF5E905F3735}"/>
          </ac:spMkLst>
        </pc:spChg>
      </pc:sldChg>
      <pc:sldChg chg="modSp mod">
        <pc:chgData name="João Almeida" userId="459536e26e8770a4" providerId="LiveId" clId="{8C53D23A-D9C3-479E-91E5-9251B65E0C0D}" dt="2021-07-13T00:11:49.663" v="618"/>
        <pc:sldMkLst>
          <pc:docMk/>
          <pc:sldMk cId="2058135279" sldId="374"/>
        </pc:sldMkLst>
        <pc:spChg chg="mod">
          <ac:chgData name="João Almeida" userId="459536e26e8770a4" providerId="LiveId" clId="{8C53D23A-D9C3-479E-91E5-9251B65E0C0D}" dt="2021-07-13T00:11:49.663" v="618"/>
          <ac:spMkLst>
            <pc:docMk/>
            <pc:sldMk cId="2058135279" sldId="374"/>
            <ac:spMk id="5" creationId="{994612C7-4A4B-9C44-8F2E-21721F9238BA}"/>
          </ac:spMkLst>
        </pc:spChg>
        <pc:spChg chg="mod">
          <ac:chgData name="João Almeida" userId="459536e26e8770a4" providerId="LiveId" clId="{8C53D23A-D9C3-479E-91E5-9251B65E0C0D}" dt="2021-07-12T23:33:34.312" v="128" actId="255"/>
          <ac:spMkLst>
            <pc:docMk/>
            <pc:sldMk cId="2058135279" sldId="374"/>
            <ac:spMk id="8" creationId="{20FCD049-3731-324D-B2E7-AF5E905F3735}"/>
          </ac:spMkLst>
        </pc:spChg>
      </pc:sldChg>
      <pc:sldChg chg="modSp mod">
        <pc:chgData name="João Almeida" userId="459536e26e8770a4" providerId="LiveId" clId="{8C53D23A-D9C3-479E-91E5-9251B65E0C0D}" dt="2021-07-13T00:11:54.449" v="619"/>
        <pc:sldMkLst>
          <pc:docMk/>
          <pc:sldMk cId="448855047" sldId="375"/>
        </pc:sldMkLst>
        <pc:spChg chg="mod">
          <ac:chgData name="João Almeida" userId="459536e26e8770a4" providerId="LiveId" clId="{8C53D23A-D9C3-479E-91E5-9251B65E0C0D}" dt="2021-07-13T00:11:54.449" v="619"/>
          <ac:spMkLst>
            <pc:docMk/>
            <pc:sldMk cId="448855047" sldId="375"/>
            <ac:spMk id="5" creationId="{994612C7-4A4B-9C44-8F2E-21721F9238BA}"/>
          </ac:spMkLst>
        </pc:spChg>
        <pc:spChg chg="mod">
          <ac:chgData name="João Almeida" userId="459536e26e8770a4" providerId="LiveId" clId="{8C53D23A-D9C3-479E-91E5-9251B65E0C0D}" dt="2021-07-12T23:33:52.299" v="129"/>
          <ac:spMkLst>
            <pc:docMk/>
            <pc:sldMk cId="448855047" sldId="375"/>
            <ac:spMk id="7" creationId="{CDB88214-0CC1-264B-A2A6-4D53AE51E3CC}"/>
          </ac:spMkLst>
        </pc:spChg>
        <pc:spChg chg="mod">
          <ac:chgData name="João Almeida" userId="459536e26e8770a4" providerId="LiveId" clId="{8C53D23A-D9C3-479E-91E5-9251B65E0C0D}" dt="2021-07-12T23:34:21.783" v="133" actId="255"/>
          <ac:spMkLst>
            <pc:docMk/>
            <pc:sldMk cId="448855047" sldId="375"/>
            <ac:spMk id="8" creationId="{20FCD049-3731-324D-B2E7-AF5E905F3735}"/>
          </ac:spMkLst>
        </pc:spChg>
      </pc:sldChg>
      <pc:sldChg chg="modSp mod">
        <pc:chgData name="João Almeida" userId="459536e26e8770a4" providerId="LiveId" clId="{8C53D23A-D9C3-479E-91E5-9251B65E0C0D}" dt="2021-07-13T00:12:00.422" v="620"/>
        <pc:sldMkLst>
          <pc:docMk/>
          <pc:sldMk cId="363510302" sldId="376"/>
        </pc:sldMkLst>
        <pc:spChg chg="mod">
          <ac:chgData name="João Almeida" userId="459536e26e8770a4" providerId="LiveId" clId="{8C53D23A-D9C3-479E-91E5-9251B65E0C0D}" dt="2021-07-13T00:12:00.422" v="620"/>
          <ac:spMkLst>
            <pc:docMk/>
            <pc:sldMk cId="363510302" sldId="376"/>
            <ac:spMk id="5" creationId="{994612C7-4A4B-9C44-8F2E-21721F9238BA}"/>
          </ac:spMkLst>
        </pc:spChg>
        <pc:spChg chg="mod">
          <ac:chgData name="João Almeida" userId="459536e26e8770a4" providerId="LiveId" clId="{8C53D23A-D9C3-479E-91E5-9251B65E0C0D}" dt="2021-07-12T23:34:51.808" v="136" actId="255"/>
          <ac:spMkLst>
            <pc:docMk/>
            <pc:sldMk cId="363510302" sldId="376"/>
            <ac:spMk id="8" creationId="{20FCD049-3731-324D-B2E7-AF5E905F3735}"/>
          </ac:spMkLst>
        </pc:spChg>
      </pc:sldChg>
      <pc:sldChg chg="modSp mod">
        <pc:chgData name="João Almeida" userId="459536e26e8770a4" providerId="LiveId" clId="{8C53D23A-D9C3-479E-91E5-9251B65E0C0D}" dt="2021-07-13T00:12:05.061" v="621"/>
        <pc:sldMkLst>
          <pc:docMk/>
          <pc:sldMk cId="1469941655" sldId="377"/>
        </pc:sldMkLst>
        <pc:spChg chg="mod">
          <ac:chgData name="João Almeida" userId="459536e26e8770a4" providerId="LiveId" clId="{8C53D23A-D9C3-479E-91E5-9251B65E0C0D}" dt="2021-07-13T00:12:05.061" v="621"/>
          <ac:spMkLst>
            <pc:docMk/>
            <pc:sldMk cId="1469941655" sldId="377"/>
            <ac:spMk id="5" creationId="{994612C7-4A4B-9C44-8F2E-21721F9238BA}"/>
          </ac:spMkLst>
        </pc:spChg>
        <pc:spChg chg="mod">
          <ac:chgData name="João Almeida" userId="459536e26e8770a4" providerId="LiveId" clId="{8C53D23A-D9C3-479E-91E5-9251B65E0C0D}" dt="2021-07-12T23:35:08.641" v="137"/>
          <ac:spMkLst>
            <pc:docMk/>
            <pc:sldMk cId="1469941655" sldId="377"/>
            <ac:spMk id="8" creationId="{20FCD049-3731-324D-B2E7-AF5E905F3735}"/>
          </ac:spMkLst>
        </pc:spChg>
      </pc:sldChg>
      <pc:sldChg chg="modSp mod">
        <pc:chgData name="João Almeida" userId="459536e26e8770a4" providerId="LiveId" clId="{8C53D23A-D9C3-479E-91E5-9251B65E0C0D}" dt="2021-07-13T00:12:16.947" v="622"/>
        <pc:sldMkLst>
          <pc:docMk/>
          <pc:sldMk cId="2566213811" sldId="378"/>
        </pc:sldMkLst>
        <pc:spChg chg="mod">
          <ac:chgData name="João Almeida" userId="459536e26e8770a4" providerId="LiveId" clId="{8C53D23A-D9C3-479E-91E5-9251B65E0C0D}" dt="2021-07-13T00:12:16.947" v="622"/>
          <ac:spMkLst>
            <pc:docMk/>
            <pc:sldMk cId="2566213811" sldId="378"/>
            <ac:spMk id="5" creationId="{994612C7-4A4B-9C44-8F2E-21721F9238BA}"/>
          </ac:spMkLst>
        </pc:spChg>
        <pc:spChg chg="mod">
          <ac:chgData name="João Almeida" userId="459536e26e8770a4" providerId="LiveId" clId="{8C53D23A-D9C3-479E-91E5-9251B65E0C0D}" dt="2021-07-12T23:35:32.953" v="140" actId="6549"/>
          <ac:spMkLst>
            <pc:docMk/>
            <pc:sldMk cId="2566213811" sldId="378"/>
            <ac:spMk id="8" creationId="{20FCD049-3731-324D-B2E7-AF5E905F3735}"/>
          </ac:spMkLst>
        </pc:spChg>
      </pc:sldChg>
      <pc:sldChg chg="modSp mod">
        <pc:chgData name="João Almeida" userId="459536e26e8770a4" providerId="LiveId" clId="{8C53D23A-D9C3-479E-91E5-9251B65E0C0D}" dt="2021-07-13T00:12:21.468" v="623"/>
        <pc:sldMkLst>
          <pc:docMk/>
          <pc:sldMk cId="3919912935" sldId="379"/>
        </pc:sldMkLst>
        <pc:spChg chg="mod">
          <ac:chgData name="João Almeida" userId="459536e26e8770a4" providerId="LiveId" clId="{8C53D23A-D9C3-479E-91E5-9251B65E0C0D}" dt="2021-07-13T00:12:21.468" v="623"/>
          <ac:spMkLst>
            <pc:docMk/>
            <pc:sldMk cId="3919912935" sldId="379"/>
            <ac:spMk id="5" creationId="{994612C7-4A4B-9C44-8F2E-21721F9238BA}"/>
          </ac:spMkLst>
        </pc:spChg>
        <pc:spChg chg="mod">
          <ac:chgData name="João Almeida" userId="459536e26e8770a4" providerId="LiveId" clId="{8C53D23A-D9C3-479E-91E5-9251B65E0C0D}" dt="2021-07-12T23:36:24.478" v="144" actId="20577"/>
          <ac:spMkLst>
            <pc:docMk/>
            <pc:sldMk cId="3919912935" sldId="379"/>
            <ac:spMk id="8" creationId="{20FCD049-3731-324D-B2E7-AF5E905F3735}"/>
          </ac:spMkLst>
        </pc:spChg>
      </pc:sldChg>
      <pc:sldChg chg="modSp mod">
        <pc:chgData name="João Almeida" userId="459536e26e8770a4" providerId="LiveId" clId="{8C53D23A-D9C3-479E-91E5-9251B65E0C0D}" dt="2021-07-13T00:12:26.940" v="624"/>
        <pc:sldMkLst>
          <pc:docMk/>
          <pc:sldMk cId="1374744547" sldId="380"/>
        </pc:sldMkLst>
        <pc:spChg chg="mod">
          <ac:chgData name="João Almeida" userId="459536e26e8770a4" providerId="LiveId" clId="{8C53D23A-D9C3-479E-91E5-9251B65E0C0D}" dt="2021-07-13T00:12:26.940" v="624"/>
          <ac:spMkLst>
            <pc:docMk/>
            <pc:sldMk cId="1374744547" sldId="380"/>
            <ac:spMk id="5" creationId="{994612C7-4A4B-9C44-8F2E-21721F9238BA}"/>
          </ac:spMkLst>
        </pc:spChg>
        <pc:spChg chg="mod">
          <ac:chgData name="João Almeida" userId="459536e26e8770a4" providerId="LiveId" clId="{8C53D23A-D9C3-479E-91E5-9251B65E0C0D}" dt="2021-07-12T23:36:53.543" v="147" actId="14100"/>
          <ac:spMkLst>
            <pc:docMk/>
            <pc:sldMk cId="1374744547" sldId="380"/>
            <ac:spMk id="7" creationId="{CDB88214-0CC1-264B-A2A6-4D53AE51E3CC}"/>
          </ac:spMkLst>
        </pc:spChg>
        <pc:spChg chg="mod">
          <ac:chgData name="João Almeida" userId="459536e26e8770a4" providerId="LiveId" clId="{8C53D23A-D9C3-479E-91E5-9251B65E0C0D}" dt="2021-07-12T23:40:02.919" v="276" actId="20577"/>
          <ac:spMkLst>
            <pc:docMk/>
            <pc:sldMk cId="1374744547" sldId="380"/>
            <ac:spMk id="8" creationId="{20FCD049-3731-324D-B2E7-AF5E905F3735}"/>
          </ac:spMkLst>
        </pc:spChg>
      </pc:sldChg>
      <pc:sldChg chg="modSp mod">
        <pc:chgData name="João Almeida" userId="459536e26e8770a4" providerId="LiveId" clId="{8C53D23A-D9C3-479E-91E5-9251B65E0C0D}" dt="2021-07-13T00:12:31.542" v="625"/>
        <pc:sldMkLst>
          <pc:docMk/>
          <pc:sldMk cId="2367778043" sldId="381"/>
        </pc:sldMkLst>
        <pc:spChg chg="mod">
          <ac:chgData name="João Almeida" userId="459536e26e8770a4" providerId="LiveId" clId="{8C53D23A-D9C3-479E-91E5-9251B65E0C0D}" dt="2021-07-13T00:12:31.542" v="625"/>
          <ac:spMkLst>
            <pc:docMk/>
            <pc:sldMk cId="2367778043" sldId="381"/>
            <ac:spMk id="5" creationId="{994612C7-4A4B-9C44-8F2E-21721F9238BA}"/>
          </ac:spMkLst>
        </pc:spChg>
        <pc:spChg chg="mod">
          <ac:chgData name="João Almeida" userId="459536e26e8770a4" providerId="LiveId" clId="{8C53D23A-D9C3-479E-91E5-9251B65E0C0D}" dt="2021-07-12T23:40:56.631" v="279" actId="14100"/>
          <ac:spMkLst>
            <pc:docMk/>
            <pc:sldMk cId="2367778043" sldId="381"/>
            <ac:spMk id="7" creationId="{CDB88214-0CC1-264B-A2A6-4D53AE51E3CC}"/>
          </ac:spMkLst>
        </pc:spChg>
        <pc:spChg chg="mod">
          <ac:chgData name="João Almeida" userId="459536e26e8770a4" providerId="LiveId" clId="{8C53D23A-D9C3-479E-91E5-9251B65E0C0D}" dt="2021-07-12T23:42:02.226" v="280"/>
          <ac:spMkLst>
            <pc:docMk/>
            <pc:sldMk cId="2367778043" sldId="381"/>
            <ac:spMk id="8" creationId="{20FCD049-3731-324D-B2E7-AF5E905F3735}"/>
          </ac:spMkLst>
        </pc:spChg>
      </pc:sldChg>
      <pc:sldChg chg="modSp mod">
        <pc:chgData name="João Almeida" userId="459536e26e8770a4" providerId="LiveId" clId="{8C53D23A-D9C3-479E-91E5-9251B65E0C0D}" dt="2021-07-13T00:12:35.750" v="626"/>
        <pc:sldMkLst>
          <pc:docMk/>
          <pc:sldMk cId="1078401607" sldId="382"/>
        </pc:sldMkLst>
        <pc:spChg chg="mod">
          <ac:chgData name="João Almeida" userId="459536e26e8770a4" providerId="LiveId" clId="{8C53D23A-D9C3-479E-91E5-9251B65E0C0D}" dt="2021-07-13T00:12:35.750" v="626"/>
          <ac:spMkLst>
            <pc:docMk/>
            <pc:sldMk cId="1078401607" sldId="382"/>
            <ac:spMk id="5" creationId="{994612C7-4A4B-9C44-8F2E-21721F9238BA}"/>
          </ac:spMkLst>
        </pc:spChg>
        <pc:spChg chg="mod">
          <ac:chgData name="João Almeida" userId="459536e26e8770a4" providerId="LiveId" clId="{8C53D23A-D9C3-479E-91E5-9251B65E0C0D}" dt="2021-07-12T23:42:28.320" v="283" actId="14100"/>
          <ac:spMkLst>
            <pc:docMk/>
            <pc:sldMk cId="1078401607" sldId="382"/>
            <ac:spMk id="7" creationId="{CDB88214-0CC1-264B-A2A6-4D53AE51E3CC}"/>
          </ac:spMkLst>
        </pc:spChg>
        <pc:spChg chg="mod">
          <ac:chgData name="João Almeida" userId="459536e26e8770a4" providerId="LiveId" clId="{8C53D23A-D9C3-479E-91E5-9251B65E0C0D}" dt="2021-07-12T23:42:39.645" v="284"/>
          <ac:spMkLst>
            <pc:docMk/>
            <pc:sldMk cId="1078401607" sldId="382"/>
            <ac:spMk id="8" creationId="{20FCD049-3731-324D-B2E7-AF5E905F3735}"/>
          </ac:spMkLst>
        </pc:spChg>
      </pc:sldChg>
      <pc:sldChg chg="modSp mod">
        <pc:chgData name="João Almeida" userId="459536e26e8770a4" providerId="LiveId" clId="{8C53D23A-D9C3-479E-91E5-9251B65E0C0D}" dt="2021-07-13T00:20:19.645" v="752" actId="20577"/>
        <pc:sldMkLst>
          <pc:docMk/>
          <pc:sldMk cId="1394175024" sldId="383"/>
        </pc:sldMkLst>
        <pc:spChg chg="mod">
          <ac:chgData name="João Almeida" userId="459536e26e8770a4" providerId="LiveId" clId="{8C53D23A-D9C3-479E-91E5-9251B65E0C0D}" dt="2021-07-13T00:12:40.896" v="627"/>
          <ac:spMkLst>
            <pc:docMk/>
            <pc:sldMk cId="1394175024" sldId="383"/>
            <ac:spMk id="5" creationId="{994612C7-4A4B-9C44-8F2E-21721F9238BA}"/>
          </ac:spMkLst>
        </pc:spChg>
        <pc:spChg chg="mod">
          <ac:chgData name="João Almeida" userId="459536e26e8770a4" providerId="LiveId" clId="{8C53D23A-D9C3-479E-91E5-9251B65E0C0D}" dt="2021-07-13T00:20:19.645" v="752" actId="20577"/>
          <ac:spMkLst>
            <pc:docMk/>
            <pc:sldMk cId="1394175024" sldId="383"/>
            <ac:spMk id="7" creationId="{CDB88214-0CC1-264B-A2A6-4D53AE51E3CC}"/>
          </ac:spMkLst>
        </pc:spChg>
        <pc:spChg chg="mod">
          <ac:chgData name="João Almeida" userId="459536e26e8770a4" providerId="LiveId" clId="{8C53D23A-D9C3-479E-91E5-9251B65E0C0D}" dt="2021-07-12T23:43:48.876" v="288" actId="255"/>
          <ac:spMkLst>
            <pc:docMk/>
            <pc:sldMk cId="1394175024" sldId="383"/>
            <ac:spMk id="8" creationId="{20FCD049-3731-324D-B2E7-AF5E905F3735}"/>
          </ac:spMkLst>
        </pc:spChg>
      </pc:sldChg>
      <pc:sldChg chg="modSp mod">
        <pc:chgData name="João Almeida" userId="459536e26e8770a4" providerId="LiveId" clId="{8C53D23A-D9C3-479E-91E5-9251B65E0C0D}" dt="2021-07-13T00:13:39.615" v="634"/>
        <pc:sldMkLst>
          <pc:docMk/>
          <pc:sldMk cId="2786282080" sldId="384"/>
        </pc:sldMkLst>
        <pc:spChg chg="mod">
          <ac:chgData name="João Almeida" userId="459536e26e8770a4" providerId="LiveId" clId="{8C53D23A-D9C3-479E-91E5-9251B65E0C0D}" dt="2021-07-13T00:13:39.615" v="634"/>
          <ac:spMkLst>
            <pc:docMk/>
            <pc:sldMk cId="2786282080" sldId="384"/>
            <ac:spMk id="5" creationId="{0CA48045-4BB7-AD47-B9AF-E7028540D716}"/>
          </ac:spMkLst>
        </pc:spChg>
        <pc:spChg chg="mod">
          <ac:chgData name="João Almeida" userId="459536e26e8770a4" providerId="LiveId" clId="{8C53D23A-D9C3-479E-91E5-9251B65E0C0D}" dt="2021-07-12T23:44:19.301" v="299" actId="20577"/>
          <ac:spMkLst>
            <pc:docMk/>
            <pc:sldMk cId="2786282080" sldId="384"/>
            <ac:spMk id="11" creationId="{11371142-163D-DB42-9607-6A3E196B56BB}"/>
          </ac:spMkLst>
        </pc:spChg>
        <pc:spChg chg="mod">
          <ac:chgData name="João Almeida" userId="459536e26e8770a4" providerId="LiveId" clId="{8C53D23A-D9C3-479E-91E5-9251B65E0C0D}" dt="2021-07-12T23:44:47.053" v="304" actId="20577"/>
          <ac:spMkLst>
            <pc:docMk/>
            <pc:sldMk cId="2786282080" sldId="384"/>
            <ac:spMk id="12" creationId="{C2C82930-6332-F94C-82D1-60B6BD0BD1D5}"/>
          </ac:spMkLst>
        </pc:spChg>
      </pc:sldChg>
      <pc:sldChg chg="modSp mod">
        <pc:chgData name="João Almeida" userId="459536e26e8770a4" providerId="LiveId" clId="{8C53D23A-D9C3-479E-91E5-9251B65E0C0D}" dt="2021-07-13T00:13:46.076" v="635"/>
        <pc:sldMkLst>
          <pc:docMk/>
          <pc:sldMk cId="2401784286" sldId="385"/>
        </pc:sldMkLst>
        <pc:spChg chg="mod">
          <ac:chgData name="João Almeida" userId="459536e26e8770a4" providerId="LiveId" clId="{8C53D23A-D9C3-479E-91E5-9251B65E0C0D}" dt="2021-07-13T00:13:46.076" v="635"/>
          <ac:spMkLst>
            <pc:docMk/>
            <pc:sldMk cId="2401784286" sldId="385"/>
            <ac:spMk id="5" creationId="{994612C7-4A4B-9C44-8F2E-21721F9238BA}"/>
          </ac:spMkLst>
        </pc:spChg>
        <pc:spChg chg="mod">
          <ac:chgData name="João Almeida" userId="459536e26e8770a4" providerId="LiveId" clId="{8C53D23A-D9C3-479E-91E5-9251B65E0C0D}" dt="2021-07-12T23:46:53.560" v="411" actId="6549"/>
          <ac:spMkLst>
            <pc:docMk/>
            <pc:sldMk cId="2401784286" sldId="385"/>
            <ac:spMk id="7" creationId="{CDB88214-0CC1-264B-A2A6-4D53AE51E3CC}"/>
          </ac:spMkLst>
        </pc:spChg>
        <pc:spChg chg="mod">
          <ac:chgData name="João Almeida" userId="459536e26e8770a4" providerId="LiveId" clId="{8C53D23A-D9C3-479E-91E5-9251B65E0C0D}" dt="2021-07-12T23:47:26.497" v="412"/>
          <ac:spMkLst>
            <pc:docMk/>
            <pc:sldMk cId="2401784286" sldId="385"/>
            <ac:spMk id="8" creationId="{20FCD049-3731-324D-B2E7-AF5E905F3735}"/>
          </ac:spMkLst>
        </pc:spChg>
      </pc:sldChg>
      <pc:sldChg chg="modSp mod">
        <pc:chgData name="João Almeida" userId="459536e26e8770a4" providerId="LiveId" clId="{8C53D23A-D9C3-479E-91E5-9251B65E0C0D}" dt="2021-07-13T00:13:50.927" v="636"/>
        <pc:sldMkLst>
          <pc:docMk/>
          <pc:sldMk cId="1025783021" sldId="386"/>
        </pc:sldMkLst>
        <pc:spChg chg="mod">
          <ac:chgData name="João Almeida" userId="459536e26e8770a4" providerId="LiveId" clId="{8C53D23A-D9C3-479E-91E5-9251B65E0C0D}" dt="2021-07-13T00:13:50.927" v="636"/>
          <ac:spMkLst>
            <pc:docMk/>
            <pc:sldMk cId="1025783021" sldId="386"/>
            <ac:spMk id="5" creationId="{994612C7-4A4B-9C44-8F2E-21721F9238BA}"/>
          </ac:spMkLst>
        </pc:spChg>
        <pc:spChg chg="mod">
          <ac:chgData name="João Almeida" userId="459536e26e8770a4" providerId="LiveId" clId="{8C53D23A-D9C3-479E-91E5-9251B65E0C0D}" dt="2021-07-12T23:48:04.808" v="415" actId="255"/>
          <ac:spMkLst>
            <pc:docMk/>
            <pc:sldMk cId="1025783021" sldId="386"/>
            <ac:spMk id="8" creationId="{20FCD049-3731-324D-B2E7-AF5E905F3735}"/>
          </ac:spMkLst>
        </pc:spChg>
      </pc:sldChg>
      <pc:sldChg chg="modSp mod">
        <pc:chgData name="João Almeida" userId="459536e26e8770a4" providerId="LiveId" clId="{8C53D23A-D9C3-479E-91E5-9251B65E0C0D}" dt="2021-07-13T00:14:01.559" v="637"/>
        <pc:sldMkLst>
          <pc:docMk/>
          <pc:sldMk cId="1635863516" sldId="387"/>
        </pc:sldMkLst>
        <pc:spChg chg="mod">
          <ac:chgData name="João Almeida" userId="459536e26e8770a4" providerId="LiveId" clId="{8C53D23A-D9C3-479E-91E5-9251B65E0C0D}" dt="2021-07-13T00:14:01.559" v="637"/>
          <ac:spMkLst>
            <pc:docMk/>
            <pc:sldMk cId="1635863516" sldId="387"/>
            <ac:spMk id="5" creationId="{994612C7-4A4B-9C44-8F2E-21721F9238BA}"/>
          </ac:spMkLst>
        </pc:spChg>
        <pc:spChg chg="mod">
          <ac:chgData name="João Almeida" userId="459536e26e8770a4" providerId="LiveId" clId="{8C53D23A-D9C3-479E-91E5-9251B65E0C0D}" dt="2021-07-12T23:48:26.183" v="416"/>
          <ac:spMkLst>
            <pc:docMk/>
            <pc:sldMk cId="1635863516" sldId="387"/>
            <ac:spMk id="8" creationId="{20FCD049-3731-324D-B2E7-AF5E905F3735}"/>
          </ac:spMkLst>
        </pc:spChg>
      </pc:sldChg>
      <pc:sldChg chg="modSp mod">
        <pc:chgData name="João Almeida" userId="459536e26e8770a4" providerId="LiveId" clId="{8C53D23A-D9C3-479E-91E5-9251B65E0C0D}" dt="2021-07-13T00:14:06.131" v="638"/>
        <pc:sldMkLst>
          <pc:docMk/>
          <pc:sldMk cId="837153899" sldId="388"/>
        </pc:sldMkLst>
        <pc:spChg chg="mod">
          <ac:chgData name="João Almeida" userId="459536e26e8770a4" providerId="LiveId" clId="{8C53D23A-D9C3-479E-91E5-9251B65E0C0D}" dt="2021-07-13T00:14:06.131" v="638"/>
          <ac:spMkLst>
            <pc:docMk/>
            <pc:sldMk cId="837153899" sldId="388"/>
            <ac:spMk id="5" creationId="{994612C7-4A4B-9C44-8F2E-21721F9238BA}"/>
          </ac:spMkLst>
        </pc:spChg>
        <pc:spChg chg="mod">
          <ac:chgData name="João Almeida" userId="459536e26e8770a4" providerId="LiveId" clId="{8C53D23A-D9C3-479E-91E5-9251B65E0C0D}" dt="2021-07-12T23:49:15.700" v="419"/>
          <ac:spMkLst>
            <pc:docMk/>
            <pc:sldMk cId="837153899" sldId="388"/>
            <ac:spMk id="8" creationId="{20FCD049-3731-324D-B2E7-AF5E905F3735}"/>
          </ac:spMkLst>
        </pc:spChg>
      </pc:sldChg>
      <pc:sldChg chg="modSp mod">
        <pc:chgData name="João Almeida" userId="459536e26e8770a4" providerId="LiveId" clId="{8C53D23A-D9C3-479E-91E5-9251B65E0C0D}" dt="2021-07-13T00:14:11.574" v="639"/>
        <pc:sldMkLst>
          <pc:docMk/>
          <pc:sldMk cId="814842657" sldId="389"/>
        </pc:sldMkLst>
        <pc:spChg chg="mod">
          <ac:chgData name="João Almeida" userId="459536e26e8770a4" providerId="LiveId" clId="{8C53D23A-D9C3-479E-91E5-9251B65E0C0D}" dt="2021-07-13T00:14:11.574" v="639"/>
          <ac:spMkLst>
            <pc:docMk/>
            <pc:sldMk cId="814842657" sldId="389"/>
            <ac:spMk id="5" creationId="{994612C7-4A4B-9C44-8F2E-21721F9238BA}"/>
          </ac:spMkLst>
        </pc:spChg>
        <pc:spChg chg="mod">
          <ac:chgData name="João Almeida" userId="459536e26e8770a4" providerId="LiveId" clId="{8C53D23A-D9C3-479E-91E5-9251B65E0C0D}" dt="2021-07-12T23:49:44.567" v="421" actId="255"/>
          <ac:spMkLst>
            <pc:docMk/>
            <pc:sldMk cId="814842657" sldId="389"/>
            <ac:spMk id="8" creationId="{20FCD049-3731-324D-B2E7-AF5E905F3735}"/>
          </ac:spMkLst>
        </pc:spChg>
      </pc:sldChg>
      <pc:sldChg chg="modSp mod">
        <pc:chgData name="João Almeida" userId="459536e26e8770a4" providerId="LiveId" clId="{8C53D23A-D9C3-479E-91E5-9251B65E0C0D}" dt="2021-07-13T00:14:16.875" v="640"/>
        <pc:sldMkLst>
          <pc:docMk/>
          <pc:sldMk cId="966181381" sldId="390"/>
        </pc:sldMkLst>
        <pc:spChg chg="mod">
          <ac:chgData name="João Almeida" userId="459536e26e8770a4" providerId="LiveId" clId="{8C53D23A-D9C3-479E-91E5-9251B65E0C0D}" dt="2021-07-13T00:14:16.875" v="640"/>
          <ac:spMkLst>
            <pc:docMk/>
            <pc:sldMk cId="966181381" sldId="390"/>
            <ac:spMk id="5" creationId="{994612C7-4A4B-9C44-8F2E-21721F9238BA}"/>
          </ac:spMkLst>
        </pc:spChg>
        <pc:spChg chg="mod">
          <ac:chgData name="João Almeida" userId="459536e26e8770a4" providerId="LiveId" clId="{8C53D23A-D9C3-479E-91E5-9251B65E0C0D}" dt="2021-07-12T23:50:34.388" v="426" actId="255"/>
          <ac:spMkLst>
            <pc:docMk/>
            <pc:sldMk cId="966181381" sldId="390"/>
            <ac:spMk id="8" creationId="{20FCD049-3731-324D-B2E7-AF5E905F3735}"/>
          </ac:spMkLst>
        </pc:spChg>
      </pc:sldChg>
      <pc:sldChg chg="modSp mod">
        <pc:chgData name="João Almeida" userId="459536e26e8770a4" providerId="LiveId" clId="{8C53D23A-D9C3-479E-91E5-9251B65E0C0D}" dt="2021-07-13T00:14:21.231" v="641"/>
        <pc:sldMkLst>
          <pc:docMk/>
          <pc:sldMk cId="1394601342" sldId="391"/>
        </pc:sldMkLst>
        <pc:spChg chg="mod">
          <ac:chgData name="João Almeida" userId="459536e26e8770a4" providerId="LiveId" clId="{8C53D23A-D9C3-479E-91E5-9251B65E0C0D}" dt="2021-07-13T00:14:21.231" v="641"/>
          <ac:spMkLst>
            <pc:docMk/>
            <pc:sldMk cId="1394601342" sldId="391"/>
            <ac:spMk id="5" creationId="{994612C7-4A4B-9C44-8F2E-21721F9238BA}"/>
          </ac:spMkLst>
        </pc:spChg>
        <pc:spChg chg="mod">
          <ac:chgData name="João Almeida" userId="459536e26e8770a4" providerId="LiveId" clId="{8C53D23A-D9C3-479E-91E5-9251B65E0C0D}" dt="2021-07-12T23:51:27.089" v="431" actId="255"/>
          <ac:spMkLst>
            <pc:docMk/>
            <pc:sldMk cId="1394601342" sldId="391"/>
            <ac:spMk id="8" creationId="{20FCD049-3731-324D-B2E7-AF5E905F3735}"/>
          </ac:spMkLst>
        </pc:spChg>
      </pc:sldChg>
      <pc:sldChg chg="modSp mod">
        <pc:chgData name="João Almeida" userId="459536e26e8770a4" providerId="LiveId" clId="{8C53D23A-D9C3-479E-91E5-9251B65E0C0D}" dt="2021-07-13T00:14:26.002" v="642"/>
        <pc:sldMkLst>
          <pc:docMk/>
          <pc:sldMk cId="4050861318" sldId="392"/>
        </pc:sldMkLst>
        <pc:spChg chg="mod">
          <ac:chgData name="João Almeida" userId="459536e26e8770a4" providerId="LiveId" clId="{8C53D23A-D9C3-479E-91E5-9251B65E0C0D}" dt="2021-07-13T00:14:26.002" v="642"/>
          <ac:spMkLst>
            <pc:docMk/>
            <pc:sldMk cId="4050861318" sldId="392"/>
            <ac:spMk id="5" creationId="{994612C7-4A4B-9C44-8F2E-21721F9238BA}"/>
          </ac:spMkLst>
        </pc:spChg>
        <pc:spChg chg="mod">
          <ac:chgData name="João Almeida" userId="459536e26e8770a4" providerId="LiveId" clId="{8C53D23A-D9C3-479E-91E5-9251B65E0C0D}" dt="2021-07-12T23:51:53.076" v="432"/>
          <ac:spMkLst>
            <pc:docMk/>
            <pc:sldMk cId="4050861318" sldId="392"/>
            <ac:spMk id="8" creationId="{20FCD049-3731-324D-B2E7-AF5E905F3735}"/>
          </ac:spMkLst>
        </pc:spChg>
      </pc:sldChg>
      <pc:sldChg chg="modSp mod">
        <pc:chgData name="João Almeida" userId="459536e26e8770a4" providerId="LiveId" clId="{8C53D23A-D9C3-479E-91E5-9251B65E0C0D}" dt="2021-07-13T00:14:30.422" v="643"/>
        <pc:sldMkLst>
          <pc:docMk/>
          <pc:sldMk cId="4277893704" sldId="393"/>
        </pc:sldMkLst>
        <pc:spChg chg="mod">
          <ac:chgData name="João Almeida" userId="459536e26e8770a4" providerId="LiveId" clId="{8C53D23A-D9C3-479E-91E5-9251B65E0C0D}" dt="2021-07-13T00:14:30.422" v="643"/>
          <ac:spMkLst>
            <pc:docMk/>
            <pc:sldMk cId="4277893704" sldId="393"/>
            <ac:spMk id="5" creationId="{994612C7-4A4B-9C44-8F2E-21721F9238BA}"/>
          </ac:spMkLst>
        </pc:spChg>
        <pc:spChg chg="mod">
          <ac:chgData name="João Almeida" userId="459536e26e8770a4" providerId="LiveId" clId="{8C53D23A-D9C3-479E-91E5-9251B65E0C0D}" dt="2021-07-12T23:52:28.871" v="435" actId="255"/>
          <ac:spMkLst>
            <pc:docMk/>
            <pc:sldMk cId="4277893704" sldId="393"/>
            <ac:spMk id="8" creationId="{20FCD049-3731-324D-B2E7-AF5E905F3735}"/>
          </ac:spMkLst>
        </pc:spChg>
      </pc:sldChg>
      <pc:sldChg chg="modSp mod">
        <pc:chgData name="João Almeida" userId="459536e26e8770a4" providerId="LiveId" clId="{8C53D23A-D9C3-479E-91E5-9251B65E0C0D}" dt="2021-07-13T00:14:35.025" v="644"/>
        <pc:sldMkLst>
          <pc:docMk/>
          <pc:sldMk cId="2525765035" sldId="394"/>
        </pc:sldMkLst>
        <pc:spChg chg="mod">
          <ac:chgData name="João Almeida" userId="459536e26e8770a4" providerId="LiveId" clId="{8C53D23A-D9C3-479E-91E5-9251B65E0C0D}" dt="2021-07-13T00:14:35.025" v="644"/>
          <ac:spMkLst>
            <pc:docMk/>
            <pc:sldMk cId="2525765035" sldId="394"/>
            <ac:spMk id="5" creationId="{994612C7-4A4B-9C44-8F2E-21721F9238BA}"/>
          </ac:spMkLst>
        </pc:spChg>
        <pc:spChg chg="mod">
          <ac:chgData name="João Almeida" userId="459536e26e8770a4" providerId="LiveId" clId="{8C53D23A-D9C3-479E-91E5-9251B65E0C0D}" dt="2021-07-12T23:53:10.614" v="439" actId="255"/>
          <ac:spMkLst>
            <pc:docMk/>
            <pc:sldMk cId="2525765035" sldId="394"/>
            <ac:spMk id="8" creationId="{20FCD049-3731-324D-B2E7-AF5E905F3735}"/>
          </ac:spMkLst>
        </pc:spChg>
      </pc:sldChg>
      <pc:sldChg chg="modSp mod">
        <pc:chgData name="João Almeida" userId="459536e26e8770a4" providerId="LiveId" clId="{8C53D23A-D9C3-479E-91E5-9251B65E0C0D}" dt="2021-07-13T00:14:42.677" v="645"/>
        <pc:sldMkLst>
          <pc:docMk/>
          <pc:sldMk cId="1014552611" sldId="395"/>
        </pc:sldMkLst>
        <pc:spChg chg="mod">
          <ac:chgData name="João Almeida" userId="459536e26e8770a4" providerId="LiveId" clId="{8C53D23A-D9C3-479E-91E5-9251B65E0C0D}" dt="2021-07-13T00:14:42.677" v="645"/>
          <ac:spMkLst>
            <pc:docMk/>
            <pc:sldMk cId="1014552611" sldId="395"/>
            <ac:spMk id="5" creationId="{994612C7-4A4B-9C44-8F2E-21721F9238BA}"/>
          </ac:spMkLst>
        </pc:spChg>
        <pc:spChg chg="mod">
          <ac:chgData name="João Almeida" userId="459536e26e8770a4" providerId="LiveId" clId="{8C53D23A-D9C3-479E-91E5-9251B65E0C0D}" dt="2021-07-12T23:53:51.307" v="444" actId="6549"/>
          <ac:spMkLst>
            <pc:docMk/>
            <pc:sldMk cId="1014552611" sldId="395"/>
            <ac:spMk id="8" creationId="{20FCD049-3731-324D-B2E7-AF5E905F3735}"/>
          </ac:spMkLst>
        </pc:spChg>
      </pc:sldChg>
      <pc:sldChg chg="modSp mod">
        <pc:chgData name="João Almeida" userId="459536e26e8770a4" providerId="LiveId" clId="{8C53D23A-D9C3-479E-91E5-9251B65E0C0D}" dt="2021-07-13T00:14:49.008" v="646"/>
        <pc:sldMkLst>
          <pc:docMk/>
          <pc:sldMk cId="1249647840" sldId="396"/>
        </pc:sldMkLst>
        <pc:spChg chg="mod">
          <ac:chgData name="João Almeida" userId="459536e26e8770a4" providerId="LiveId" clId="{8C53D23A-D9C3-479E-91E5-9251B65E0C0D}" dt="2021-07-13T00:14:49.008" v="646"/>
          <ac:spMkLst>
            <pc:docMk/>
            <pc:sldMk cId="1249647840" sldId="396"/>
            <ac:spMk id="5" creationId="{994612C7-4A4B-9C44-8F2E-21721F9238BA}"/>
          </ac:spMkLst>
        </pc:spChg>
        <pc:spChg chg="mod">
          <ac:chgData name="João Almeida" userId="459536e26e8770a4" providerId="LiveId" clId="{8C53D23A-D9C3-479E-91E5-9251B65E0C0D}" dt="2021-07-12T23:54:20.162" v="445"/>
          <ac:spMkLst>
            <pc:docMk/>
            <pc:sldMk cId="1249647840" sldId="396"/>
            <ac:spMk id="8" creationId="{20FCD049-3731-324D-B2E7-AF5E905F3735}"/>
          </ac:spMkLst>
        </pc:spChg>
      </pc:sldChg>
      <pc:sldChg chg="modSp mod">
        <pc:chgData name="João Almeida" userId="459536e26e8770a4" providerId="LiveId" clId="{8C53D23A-D9C3-479E-91E5-9251B65E0C0D}" dt="2021-07-13T00:14:54.142" v="647"/>
        <pc:sldMkLst>
          <pc:docMk/>
          <pc:sldMk cId="894864119" sldId="397"/>
        </pc:sldMkLst>
        <pc:spChg chg="mod">
          <ac:chgData name="João Almeida" userId="459536e26e8770a4" providerId="LiveId" clId="{8C53D23A-D9C3-479E-91E5-9251B65E0C0D}" dt="2021-07-13T00:14:54.142" v="647"/>
          <ac:spMkLst>
            <pc:docMk/>
            <pc:sldMk cId="894864119" sldId="397"/>
            <ac:spMk id="5" creationId="{994612C7-4A4B-9C44-8F2E-21721F9238BA}"/>
          </ac:spMkLst>
        </pc:spChg>
        <pc:spChg chg="mod">
          <ac:chgData name="João Almeida" userId="459536e26e8770a4" providerId="LiveId" clId="{8C53D23A-D9C3-479E-91E5-9251B65E0C0D}" dt="2021-07-12T23:54:39.300" v="446"/>
          <ac:spMkLst>
            <pc:docMk/>
            <pc:sldMk cId="894864119" sldId="397"/>
            <ac:spMk id="8" creationId="{20FCD049-3731-324D-B2E7-AF5E905F3735}"/>
          </ac:spMkLst>
        </pc:spChg>
      </pc:sldChg>
      <pc:sldChg chg="modSp mod">
        <pc:chgData name="João Almeida" userId="459536e26e8770a4" providerId="LiveId" clId="{8C53D23A-D9C3-479E-91E5-9251B65E0C0D}" dt="2021-07-13T00:14:59.232" v="648"/>
        <pc:sldMkLst>
          <pc:docMk/>
          <pc:sldMk cId="3186385465" sldId="398"/>
        </pc:sldMkLst>
        <pc:spChg chg="mod">
          <ac:chgData name="João Almeida" userId="459536e26e8770a4" providerId="LiveId" clId="{8C53D23A-D9C3-479E-91E5-9251B65E0C0D}" dt="2021-07-13T00:14:59.232" v="648"/>
          <ac:spMkLst>
            <pc:docMk/>
            <pc:sldMk cId="3186385465" sldId="398"/>
            <ac:spMk id="5" creationId="{994612C7-4A4B-9C44-8F2E-21721F9238BA}"/>
          </ac:spMkLst>
        </pc:spChg>
        <pc:spChg chg="mod">
          <ac:chgData name="João Almeida" userId="459536e26e8770a4" providerId="LiveId" clId="{8C53D23A-D9C3-479E-91E5-9251B65E0C0D}" dt="2021-07-12T23:54:58.992" v="447"/>
          <ac:spMkLst>
            <pc:docMk/>
            <pc:sldMk cId="3186385465" sldId="398"/>
            <ac:spMk id="8" creationId="{20FCD049-3731-324D-B2E7-AF5E905F3735}"/>
          </ac:spMkLst>
        </pc:spChg>
      </pc:sldChg>
      <pc:sldChg chg="modSp mod">
        <pc:chgData name="João Almeida" userId="459536e26e8770a4" providerId="LiveId" clId="{8C53D23A-D9C3-479E-91E5-9251B65E0C0D}" dt="2021-07-13T00:15:04.458" v="649"/>
        <pc:sldMkLst>
          <pc:docMk/>
          <pc:sldMk cId="1976671508" sldId="399"/>
        </pc:sldMkLst>
        <pc:spChg chg="mod">
          <ac:chgData name="João Almeida" userId="459536e26e8770a4" providerId="LiveId" clId="{8C53D23A-D9C3-479E-91E5-9251B65E0C0D}" dt="2021-07-13T00:15:04.458" v="649"/>
          <ac:spMkLst>
            <pc:docMk/>
            <pc:sldMk cId="1976671508" sldId="399"/>
            <ac:spMk id="5" creationId="{994612C7-4A4B-9C44-8F2E-21721F9238BA}"/>
          </ac:spMkLst>
        </pc:spChg>
        <pc:spChg chg="mod">
          <ac:chgData name="João Almeida" userId="459536e26e8770a4" providerId="LiveId" clId="{8C53D23A-D9C3-479E-91E5-9251B65E0C0D}" dt="2021-07-12T23:55:23.922" v="449" actId="255"/>
          <ac:spMkLst>
            <pc:docMk/>
            <pc:sldMk cId="1976671508" sldId="399"/>
            <ac:spMk id="8" creationId="{20FCD049-3731-324D-B2E7-AF5E905F3735}"/>
          </ac:spMkLst>
        </pc:spChg>
      </pc:sldChg>
      <pc:sldChg chg="modSp mod">
        <pc:chgData name="João Almeida" userId="459536e26e8770a4" providerId="LiveId" clId="{8C53D23A-D9C3-479E-91E5-9251B65E0C0D}" dt="2021-07-13T00:15:09.673" v="650"/>
        <pc:sldMkLst>
          <pc:docMk/>
          <pc:sldMk cId="1075328537" sldId="400"/>
        </pc:sldMkLst>
        <pc:spChg chg="mod">
          <ac:chgData name="João Almeida" userId="459536e26e8770a4" providerId="LiveId" clId="{8C53D23A-D9C3-479E-91E5-9251B65E0C0D}" dt="2021-07-13T00:15:09.673" v="650"/>
          <ac:spMkLst>
            <pc:docMk/>
            <pc:sldMk cId="1075328537" sldId="400"/>
            <ac:spMk id="5" creationId="{994612C7-4A4B-9C44-8F2E-21721F9238BA}"/>
          </ac:spMkLst>
        </pc:spChg>
        <pc:spChg chg="mod">
          <ac:chgData name="João Almeida" userId="459536e26e8770a4" providerId="LiveId" clId="{8C53D23A-D9C3-479E-91E5-9251B65E0C0D}" dt="2021-07-12T23:56:20.983" v="455" actId="6549"/>
          <ac:spMkLst>
            <pc:docMk/>
            <pc:sldMk cId="1075328537" sldId="400"/>
            <ac:spMk id="8" creationId="{20FCD049-3731-324D-B2E7-AF5E905F3735}"/>
          </ac:spMkLst>
        </pc:spChg>
      </pc:sldChg>
      <pc:sldChg chg="modSp mod">
        <pc:chgData name="João Almeida" userId="459536e26e8770a4" providerId="LiveId" clId="{8C53D23A-D9C3-479E-91E5-9251B65E0C0D}" dt="2021-07-13T00:15:15.674" v="651"/>
        <pc:sldMkLst>
          <pc:docMk/>
          <pc:sldMk cId="2090163362" sldId="401"/>
        </pc:sldMkLst>
        <pc:spChg chg="mod">
          <ac:chgData name="João Almeida" userId="459536e26e8770a4" providerId="LiveId" clId="{8C53D23A-D9C3-479E-91E5-9251B65E0C0D}" dt="2021-07-13T00:15:15.674" v="651"/>
          <ac:spMkLst>
            <pc:docMk/>
            <pc:sldMk cId="2090163362" sldId="401"/>
            <ac:spMk id="5" creationId="{994612C7-4A4B-9C44-8F2E-21721F9238BA}"/>
          </ac:spMkLst>
        </pc:spChg>
        <pc:spChg chg="mod">
          <ac:chgData name="João Almeida" userId="459536e26e8770a4" providerId="LiveId" clId="{8C53D23A-D9C3-479E-91E5-9251B65E0C0D}" dt="2021-07-12T23:56:43.768" v="456"/>
          <ac:spMkLst>
            <pc:docMk/>
            <pc:sldMk cId="2090163362" sldId="401"/>
            <ac:spMk id="8" creationId="{20FCD049-3731-324D-B2E7-AF5E905F3735}"/>
          </ac:spMkLst>
        </pc:spChg>
      </pc:sldChg>
      <pc:sldChg chg="modSp mod">
        <pc:chgData name="João Almeida" userId="459536e26e8770a4" providerId="LiveId" clId="{8C53D23A-D9C3-479E-91E5-9251B65E0C0D}" dt="2021-07-13T00:15:29.782" v="653"/>
        <pc:sldMkLst>
          <pc:docMk/>
          <pc:sldMk cId="3713904935" sldId="402"/>
        </pc:sldMkLst>
        <pc:spChg chg="mod">
          <ac:chgData name="João Almeida" userId="459536e26e8770a4" providerId="LiveId" clId="{8C53D23A-D9C3-479E-91E5-9251B65E0C0D}" dt="2021-07-13T00:15:29.782" v="653"/>
          <ac:spMkLst>
            <pc:docMk/>
            <pc:sldMk cId="3713904935" sldId="402"/>
            <ac:spMk id="5" creationId="{994612C7-4A4B-9C44-8F2E-21721F9238BA}"/>
          </ac:spMkLst>
        </pc:spChg>
        <pc:spChg chg="mod">
          <ac:chgData name="João Almeida" userId="459536e26e8770a4" providerId="LiveId" clId="{8C53D23A-D9C3-479E-91E5-9251B65E0C0D}" dt="2021-07-12T23:57:53.639" v="461"/>
          <ac:spMkLst>
            <pc:docMk/>
            <pc:sldMk cId="3713904935" sldId="402"/>
            <ac:spMk id="8" creationId="{20FCD049-3731-324D-B2E7-AF5E905F3735}"/>
          </ac:spMkLst>
        </pc:spChg>
      </pc:sldChg>
      <pc:sldChg chg="modSp mod">
        <pc:chgData name="João Almeida" userId="459536e26e8770a4" providerId="LiveId" clId="{8C53D23A-D9C3-479E-91E5-9251B65E0C0D}" dt="2021-07-13T00:15:46.721" v="656"/>
        <pc:sldMkLst>
          <pc:docMk/>
          <pc:sldMk cId="307598318" sldId="403"/>
        </pc:sldMkLst>
        <pc:spChg chg="mod">
          <ac:chgData name="João Almeida" userId="459536e26e8770a4" providerId="LiveId" clId="{8C53D23A-D9C3-479E-91E5-9251B65E0C0D}" dt="2021-07-13T00:15:46.721" v="656"/>
          <ac:spMkLst>
            <pc:docMk/>
            <pc:sldMk cId="307598318" sldId="403"/>
            <ac:spMk id="5" creationId="{994612C7-4A4B-9C44-8F2E-21721F9238BA}"/>
          </ac:spMkLst>
        </pc:spChg>
        <pc:spChg chg="mod">
          <ac:chgData name="João Almeida" userId="459536e26e8770a4" providerId="LiveId" clId="{8C53D23A-D9C3-479E-91E5-9251B65E0C0D}" dt="2021-07-13T00:01:23.798" v="532"/>
          <ac:spMkLst>
            <pc:docMk/>
            <pc:sldMk cId="307598318" sldId="403"/>
            <ac:spMk id="8" creationId="{20FCD049-3731-324D-B2E7-AF5E905F3735}"/>
          </ac:spMkLst>
        </pc:spChg>
      </pc:sldChg>
      <pc:sldChg chg="modSp mod">
        <pc:chgData name="João Almeida" userId="459536e26e8770a4" providerId="LiveId" clId="{8C53D23A-D9C3-479E-91E5-9251B65E0C0D}" dt="2021-07-13T00:15:20.399" v="652"/>
        <pc:sldMkLst>
          <pc:docMk/>
          <pc:sldMk cId="3708835306" sldId="405"/>
        </pc:sldMkLst>
        <pc:spChg chg="mod">
          <ac:chgData name="João Almeida" userId="459536e26e8770a4" providerId="LiveId" clId="{8C53D23A-D9C3-479E-91E5-9251B65E0C0D}" dt="2021-07-13T00:15:20.399" v="652"/>
          <ac:spMkLst>
            <pc:docMk/>
            <pc:sldMk cId="3708835306" sldId="405"/>
            <ac:spMk id="5" creationId="{994612C7-4A4B-9C44-8F2E-21721F9238BA}"/>
          </ac:spMkLst>
        </pc:spChg>
        <pc:spChg chg="mod">
          <ac:chgData name="João Almeida" userId="459536e26e8770a4" providerId="LiveId" clId="{8C53D23A-D9C3-479E-91E5-9251B65E0C0D}" dt="2021-07-12T23:57:21.674" v="459" actId="20577"/>
          <ac:spMkLst>
            <pc:docMk/>
            <pc:sldMk cId="3708835306" sldId="405"/>
            <ac:spMk id="7" creationId="{CDB88214-0CC1-264B-A2A6-4D53AE51E3CC}"/>
          </ac:spMkLst>
        </pc:spChg>
        <pc:spChg chg="mod">
          <ac:chgData name="João Almeida" userId="459536e26e8770a4" providerId="LiveId" clId="{8C53D23A-D9C3-479E-91E5-9251B65E0C0D}" dt="2021-07-12T23:57:33.231" v="460"/>
          <ac:spMkLst>
            <pc:docMk/>
            <pc:sldMk cId="3708835306" sldId="405"/>
            <ac:spMk id="8" creationId="{20FCD049-3731-324D-B2E7-AF5E905F3735}"/>
          </ac:spMkLst>
        </pc:spChg>
      </pc:sldChg>
      <pc:sldChg chg="modSp mod">
        <pc:chgData name="João Almeida" userId="459536e26e8770a4" providerId="LiveId" clId="{8C53D23A-D9C3-479E-91E5-9251B65E0C0D}" dt="2021-07-13T00:15:34.118" v="654"/>
        <pc:sldMkLst>
          <pc:docMk/>
          <pc:sldMk cId="1535248885" sldId="406"/>
        </pc:sldMkLst>
        <pc:spChg chg="mod">
          <ac:chgData name="João Almeida" userId="459536e26e8770a4" providerId="LiveId" clId="{8C53D23A-D9C3-479E-91E5-9251B65E0C0D}" dt="2021-07-13T00:15:34.118" v="654"/>
          <ac:spMkLst>
            <pc:docMk/>
            <pc:sldMk cId="1535248885" sldId="406"/>
            <ac:spMk id="5" creationId="{994612C7-4A4B-9C44-8F2E-21721F9238BA}"/>
          </ac:spMkLst>
        </pc:spChg>
        <pc:spChg chg="mod">
          <ac:chgData name="João Almeida" userId="459536e26e8770a4" providerId="LiveId" clId="{8C53D23A-D9C3-479E-91E5-9251B65E0C0D}" dt="2021-07-12T23:59:30.073" v="522" actId="114"/>
          <ac:spMkLst>
            <pc:docMk/>
            <pc:sldMk cId="1535248885" sldId="406"/>
            <ac:spMk id="7" creationId="{CDB88214-0CC1-264B-A2A6-4D53AE51E3CC}"/>
          </ac:spMkLst>
        </pc:spChg>
        <pc:spChg chg="mod">
          <ac:chgData name="João Almeida" userId="459536e26e8770a4" providerId="LiveId" clId="{8C53D23A-D9C3-479E-91E5-9251B65E0C0D}" dt="2021-07-12T23:59:47.057" v="523"/>
          <ac:spMkLst>
            <pc:docMk/>
            <pc:sldMk cId="1535248885" sldId="406"/>
            <ac:spMk id="8" creationId="{20FCD049-3731-324D-B2E7-AF5E905F3735}"/>
          </ac:spMkLst>
        </pc:spChg>
      </pc:sldChg>
      <pc:sldChg chg="modSp mod">
        <pc:chgData name="João Almeida" userId="459536e26e8770a4" providerId="LiveId" clId="{8C53D23A-D9C3-479E-91E5-9251B65E0C0D}" dt="2021-07-13T00:15:41.816" v="655"/>
        <pc:sldMkLst>
          <pc:docMk/>
          <pc:sldMk cId="2073954104" sldId="407"/>
        </pc:sldMkLst>
        <pc:spChg chg="mod">
          <ac:chgData name="João Almeida" userId="459536e26e8770a4" providerId="LiveId" clId="{8C53D23A-D9C3-479E-91E5-9251B65E0C0D}" dt="2021-07-13T00:15:41.816" v="655"/>
          <ac:spMkLst>
            <pc:docMk/>
            <pc:sldMk cId="2073954104" sldId="407"/>
            <ac:spMk id="5" creationId="{994612C7-4A4B-9C44-8F2E-21721F9238BA}"/>
          </ac:spMkLst>
        </pc:spChg>
        <pc:spChg chg="mod">
          <ac:chgData name="João Almeida" userId="459536e26e8770a4" providerId="LiveId" clId="{8C53D23A-D9C3-479E-91E5-9251B65E0C0D}" dt="2021-07-13T00:00:08.088" v="525" actId="14100"/>
          <ac:spMkLst>
            <pc:docMk/>
            <pc:sldMk cId="2073954104" sldId="407"/>
            <ac:spMk id="7" creationId="{CDB88214-0CC1-264B-A2A6-4D53AE51E3CC}"/>
          </ac:spMkLst>
        </pc:spChg>
        <pc:spChg chg="mod">
          <ac:chgData name="João Almeida" userId="459536e26e8770a4" providerId="LiveId" clId="{8C53D23A-D9C3-479E-91E5-9251B65E0C0D}" dt="2021-07-13T00:01:06.165" v="531" actId="255"/>
          <ac:spMkLst>
            <pc:docMk/>
            <pc:sldMk cId="2073954104" sldId="407"/>
            <ac:spMk id="8" creationId="{20FCD049-3731-324D-B2E7-AF5E905F3735}"/>
          </ac:spMkLst>
        </pc:spChg>
      </pc:sldChg>
      <pc:sldChg chg="modSp mod">
        <pc:chgData name="João Almeida" userId="459536e26e8770a4" providerId="LiveId" clId="{8C53D23A-D9C3-479E-91E5-9251B65E0C0D}" dt="2021-07-13T00:15:51.092" v="657"/>
        <pc:sldMkLst>
          <pc:docMk/>
          <pc:sldMk cId="3863581957" sldId="408"/>
        </pc:sldMkLst>
        <pc:spChg chg="mod">
          <ac:chgData name="João Almeida" userId="459536e26e8770a4" providerId="LiveId" clId="{8C53D23A-D9C3-479E-91E5-9251B65E0C0D}" dt="2021-07-13T00:15:51.092" v="657"/>
          <ac:spMkLst>
            <pc:docMk/>
            <pc:sldMk cId="3863581957" sldId="408"/>
            <ac:spMk id="5" creationId="{994612C7-4A4B-9C44-8F2E-21721F9238BA}"/>
          </ac:spMkLst>
        </pc:spChg>
        <pc:spChg chg="mod">
          <ac:chgData name="João Almeida" userId="459536e26e8770a4" providerId="LiveId" clId="{8C53D23A-D9C3-479E-91E5-9251B65E0C0D}" dt="2021-07-13T00:02:54.717" v="542" actId="114"/>
          <ac:spMkLst>
            <pc:docMk/>
            <pc:sldMk cId="3863581957" sldId="408"/>
            <ac:spMk id="7" creationId="{CDB88214-0CC1-264B-A2A6-4D53AE51E3CC}"/>
          </ac:spMkLst>
        </pc:spChg>
        <pc:spChg chg="mod">
          <ac:chgData name="João Almeida" userId="459536e26e8770a4" providerId="LiveId" clId="{8C53D23A-D9C3-479E-91E5-9251B65E0C0D}" dt="2021-07-13T00:02:18.307" v="539" actId="255"/>
          <ac:spMkLst>
            <pc:docMk/>
            <pc:sldMk cId="3863581957" sldId="408"/>
            <ac:spMk id="8" creationId="{20FCD049-3731-324D-B2E7-AF5E905F3735}"/>
          </ac:spMkLst>
        </pc:spChg>
      </pc:sldChg>
      <pc:sldChg chg="modSp mod">
        <pc:chgData name="João Almeida" userId="459536e26e8770a4" providerId="LiveId" clId="{8C53D23A-D9C3-479E-91E5-9251B65E0C0D}" dt="2021-07-13T00:15:55.780" v="658"/>
        <pc:sldMkLst>
          <pc:docMk/>
          <pc:sldMk cId="277854470" sldId="409"/>
        </pc:sldMkLst>
        <pc:spChg chg="mod">
          <ac:chgData name="João Almeida" userId="459536e26e8770a4" providerId="LiveId" clId="{8C53D23A-D9C3-479E-91E5-9251B65E0C0D}" dt="2021-07-13T00:15:55.780" v="658"/>
          <ac:spMkLst>
            <pc:docMk/>
            <pc:sldMk cId="277854470" sldId="409"/>
            <ac:spMk id="5" creationId="{994612C7-4A4B-9C44-8F2E-21721F9238BA}"/>
          </ac:spMkLst>
        </pc:spChg>
        <pc:spChg chg="mod">
          <ac:chgData name="João Almeida" userId="459536e26e8770a4" providerId="LiveId" clId="{8C53D23A-D9C3-479E-91E5-9251B65E0C0D}" dt="2021-07-13T00:03:07.375" v="544" actId="14100"/>
          <ac:spMkLst>
            <pc:docMk/>
            <pc:sldMk cId="277854470" sldId="409"/>
            <ac:spMk id="7" creationId="{CDB88214-0CC1-264B-A2A6-4D53AE51E3CC}"/>
          </ac:spMkLst>
        </pc:spChg>
        <pc:spChg chg="mod">
          <ac:chgData name="João Almeida" userId="459536e26e8770a4" providerId="LiveId" clId="{8C53D23A-D9C3-479E-91E5-9251B65E0C0D}" dt="2021-07-13T00:03:23.356" v="545"/>
          <ac:spMkLst>
            <pc:docMk/>
            <pc:sldMk cId="277854470" sldId="409"/>
            <ac:spMk id="8" creationId="{20FCD049-3731-324D-B2E7-AF5E905F3735}"/>
          </ac:spMkLst>
        </pc:spChg>
      </pc:sldChg>
      <pc:sldChg chg="modSp mod">
        <pc:chgData name="João Almeida" userId="459536e26e8770a4" providerId="LiveId" clId="{8C53D23A-D9C3-479E-91E5-9251B65E0C0D}" dt="2021-07-13T00:18:55.884" v="687" actId="20577"/>
        <pc:sldMkLst>
          <pc:docMk/>
          <pc:sldMk cId="2482814614" sldId="410"/>
        </pc:sldMkLst>
        <pc:spChg chg="mod">
          <ac:chgData name="João Almeida" userId="459536e26e8770a4" providerId="LiveId" clId="{8C53D23A-D9C3-479E-91E5-9251B65E0C0D}" dt="2021-07-13T00:16:15.945" v="661"/>
          <ac:spMkLst>
            <pc:docMk/>
            <pc:sldMk cId="2482814614" sldId="410"/>
            <ac:spMk id="5" creationId="{994612C7-4A4B-9C44-8F2E-21721F9238BA}"/>
          </ac:spMkLst>
        </pc:spChg>
        <pc:spChg chg="mod">
          <ac:chgData name="João Almeida" userId="459536e26e8770a4" providerId="LiveId" clId="{8C53D23A-D9C3-479E-91E5-9251B65E0C0D}" dt="2021-07-13T00:18:55.884" v="687" actId="20577"/>
          <ac:spMkLst>
            <pc:docMk/>
            <pc:sldMk cId="2482814614" sldId="410"/>
            <ac:spMk id="7" creationId="{CDB88214-0CC1-264B-A2A6-4D53AE51E3CC}"/>
          </ac:spMkLst>
        </pc:spChg>
        <pc:spChg chg="mod">
          <ac:chgData name="João Almeida" userId="459536e26e8770a4" providerId="LiveId" clId="{8C53D23A-D9C3-479E-91E5-9251B65E0C0D}" dt="2021-07-13T00:05:19.037" v="578"/>
          <ac:spMkLst>
            <pc:docMk/>
            <pc:sldMk cId="2482814614" sldId="410"/>
            <ac:spMk id="8" creationId="{20FCD049-3731-324D-B2E7-AF5E905F3735}"/>
          </ac:spMkLst>
        </pc:spChg>
      </pc:sldChg>
      <pc:sldChg chg="modSp mod">
        <pc:chgData name="João Almeida" userId="459536e26e8770a4" providerId="LiveId" clId="{8C53D23A-D9C3-479E-91E5-9251B65E0C0D}" dt="2021-07-13T00:18:45.483" v="678" actId="20577"/>
        <pc:sldMkLst>
          <pc:docMk/>
          <pc:sldMk cId="2802126188" sldId="411"/>
        </pc:sldMkLst>
        <pc:spChg chg="mod">
          <ac:chgData name="João Almeida" userId="459536e26e8770a4" providerId="LiveId" clId="{8C53D23A-D9C3-479E-91E5-9251B65E0C0D}" dt="2021-07-13T00:16:21.184" v="662"/>
          <ac:spMkLst>
            <pc:docMk/>
            <pc:sldMk cId="2802126188" sldId="411"/>
            <ac:spMk id="5" creationId="{994612C7-4A4B-9C44-8F2E-21721F9238BA}"/>
          </ac:spMkLst>
        </pc:spChg>
        <pc:spChg chg="mod">
          <ac:chgData name="João Almeida" userId="459536e26e8770a4" providerId="LiveId" clId="{8C53D23A-D9C3-479E-91E5-9251B65E0C0D}" dt="2021-07-13T00:18:45.483" v="678" actId="20577"/>
          <ac:spMkLst>
            <pc:docMk/>
            <pc:sldMk cId="2802126188" sldId="411"/>
            <ac:spMk id="7" creationId="{CDB88214-0CC1-264B-A2A6-4D53AE51E3CC}"/>
          </ac:spMkLst>
        </pc:spChg>
        <pc:spChg chg="mod">
          <ac:chgData name="João Almeida" userId="459536e26e8770a4" providerId="LiveId" clId="{8C53D23A-D9C3-479E-91E5-9251B65E0C0D}" dt="2021-07-13T00:05:52.270" v="590"/>
          <ac:spMkLst>
            <pc:docMk/>
            <pc:sldMk cId="2802126188" sldId="411"/>
            <ac:spMk id="8" creationId="{20FCD049-3731-324D-B2E7-AF5E905F3735}"/>
          </ac:spMkLst>
        </pc:spChg>
      </pc:sldChg>
      <pc:sldChg chg="modSp mod">
        <pc:chgData name="João Almeida" userId="459536e26e8770a4" providerId="LiveId" clId="{8C53D23A-D9C3-479E-91E5-9251B65E0C0D}" dt="2021-07-13T00:16:25.481" v="663"/>
        <pc:sldMkLst>
          <pc:docMk/>
          <pc:sldMk cId="3174427783" sldId="412"/>
        </pc:sldMkLst>
        <pc:spChg chg="mod">
          <ac:chgData name="João Almeida" userId="459536e26e8770a4" providerId="LiveId" clId="{8C53D23A-D9C3-479E-91E5-9251B65E0C0D}" dt="2021-07-13T00:16:25.481" v="663"/>
          <ac:spMkLst>
            <pc:docMk/>
            <pc:sldMk cId="3174427783" sldId="412"/>
            <ac:spMk id="5" creationId="{994612C7-4A4B-9C44-8F2E-21721F9238BA}"/>
          </ac:spMkLst>
        </pc:spChg>
        <pc:spChg chg="mod">
          <ac:chgData name="João Almeida" userId="459536e26e8770a4" providerId="LiveId" clId="{8C53D23A-D9C3-479E-91E5-9251B65E0C0D}" dt="2021-07-13T00:06:07.877" v="591"/>
          <ac:spMkLst>
            <pc:docMk/>
            <pc:sldMk cId="3174427783" sldId="412"/>
            <ac:spMk id="7" creationId="{CDB88214-0CC1-264B-A2A6-4D53AE51E3CC}"/>
          </ac:spMkLst>
        </pc:spChg>
      </pc:sldChg>
      <pc:sldChg chg="modSp mod">
        <pc:chgData name="João Almeida" userId="459536e26e8770a4" providerId="LiveId" clId="{8C53D23A-D9C3-479E-91E5-9251B65E0C0D}" dt="2021-07-13T00:16:30.214" v="664"/>
        <pc:sldMkLst>
          <pc:docMk/>
          <pc:sldMk cId="223378322" sldId="413"/>
        </pc:sldMkLst>
        <pc:spChg chg="mod">
          <ac:chgData name="João Almeida" userId="459536e26e8770a4" providerId="LiveId" clId="{8C53D23A-D9C3-479E-91E5-9251B65E0C0D}" dt="2021-07-13T00:16:30.214" v="664"/>
          <ac:spMkLst>
            <pc:docMk/>
            <pc:sldMk cId="223378322" sldId="413"/>
            <ac:spMk id="5" creationId="{994612C7-4A4B-9C44-8F2E-21721F9238BA}"/>
          </ac:spMkLst>
        </pc:spChg>
        <pc:spChg chg="mod">
          <ac:chgData name="João Almeida" userId="459536e26e8770a4" providerId="LiveId" clId="{8C53D23A-D9C3-479E-91E5-9251B65E0C0D}" dt="2021-07-13T00:06:24.084" v="592"/>
          <ac:spMkLst>
            <pc:docMk/>
            <pc:sldMk cId="223378322" sldId="413"/>
            <ac:spMk id="7" creationId="{CDB88214-0CC1-264B-A2A6-4D53AE51E3CC}"/>
          </ac:spMkLst>
        </pc:spChg>
      </pc:sldChg>
      <pc:sldChg chg="modSp mod">
        <pc:chgData name="João Almeida" userId="459536e26e8770a4" providerId="LiveId" clId="{8C53D23A-D9C3-479E-91E5-9251B65E0C0D}" dt="2021-07-13T00:16:34.707" v="665"/>
        <pc:sldMkLst>
          <pc:docMk/>
          <pc:sldMk cId="3210547630" sldId="414"/>
        </pc:sldMkLst>
        <pc:spChg chg="mod">
          <ac:chgData name="João Almeida" userId="459536e26e8770a4" providerId="LiveId" clId="{8C53D23A-D9C3-479E-91E5-9251B65E0C0D}" dt="2021-07-13T00:16:34.707" v="665"/>
          <ac:spMkLst>
            <pc:docMk/>
            <pc:sldMk cId="3210547630" sldId="414"/>
            <ac:spMk id="5" creationId="{994612C7-4A4B-9C44-8F2E-21721F9238BA}"/>
          </ac:spMkLst>
        </pc:spChg>
        <pc:spChg chg="mod">
          <ac:chgData name="João Almeida" userId="459536e26e8770a4" providerId="LiveId" clId="{8C53D23A-D9C3-479E-91E5-9251B65E0C0D}" dt="2021-07-13T00:06:38.604" v="593"/>
          <ac:spMkLst>
            <pc:docMk/>
            <pc:sldMk cId="3210547630" sldId="414"/>
            <ac:spMk id="7" creationId="{CDB88214-0CC1-264B-A2A6-4D53AE51E3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27.07.21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9</a:t>
            </a:fld>
            <a:endParaRPr lang="de-AT"/>
          </a:p>
        </p:txBody>
      </p:sp>
    </p:spTree>
    <p:extLst>
      <p:ext uri="{BB962C8B-B14F-4D97-AF65-F5344CB8AC3E}">
        <p14:creationId xmlns:p14="http://schemas.microsoft.com/office/powerpoint/2010/main" val="32656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56AD2771-52E7-1A4B-AA32-D54E45C82436}" type="slidenum">
              <a:rPr lang="de-AT" smtClean="0"/>
              <a:t>11</a:t>
            </a:fld>
            <a:endParaRPr lang="de-AT"/>
          </a:p>
        </p:txBody>
      </p:sp>
    </p:spTree>
    <p:extLst>
      <p:ext uri="{BB962C8B-B14F-4D97-AF65-F5344CB8AC3E}">
        <p14:creationId xmlns:p14="http://schemas.microsoft.com/office/powerpoint/2010/main" val="2459259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34</a:t>
            </a:fld>
            <a:endParaRPr lang="de-AT"/>
          </a:p>
        </p:txBody>
      </p:sp>
    </p:spTree>
    <p:extLst>
      <p:ext uri="{BB962C8B-B14F-4D97-AF65-F5344CB8AC3E}">
        <p14:creationId xmlns:p14="http://schemas.microsoft.com/office/powerpoint/2010/main" val="25831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3b5OGx-v6A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ocali.org/project/employee_with_as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youtu.be/cF2dhWWUyQ4" TargetMode="External"/><Relationship Id="rId2" Type="http://schemas.openxmlformats.org/officeDocument/2006/relationships/hyperlink" Target="https://www.youtube.com/watch?v=cF2dhWWUyQ4&amp;ab_channel=TEDxTalk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youtu.be/DZXjJVrm1J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accessibility.blog.gov.uk/2016/09/02/dos-and-donts-on-designing-for-accessibility/" TargetMode="External"/><Relationship Id="rId2" Type="http://schemas.openxmlformats.org/officeDocument/2006/relationships/hyperlink" Target="https://accessibility.campaign.gov.uk/?utm_source=Blogs&amp;utm_medium=GDS&amp;utm_campaign=access_reg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tQ7Nku_pFXc"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utism.org.uk/socialeye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iidc.indiana.edu/irca/articles/autism-awareness-month-a-facts-andtips-for-working-with-individuals-on-the-autism-spectrum.html" TargetMode="External"/><Relationship Id="rId2" Type="http://schemas.openxmlformats.org/officeDocument/2006/relationships/hyperlink" Target="https://www.autism.org.uk/"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467392/Pt1_Autism_Learning_Materials_Accessible.pdf" TargetMode="External"/><Relationship Id="rId5" Type="http://schemas.openxmlformats.org/officeDocument/2006/relationships/hyperlink" Target="https://www.ocali.org/project/employee_with_asd" TargetMode="External"/><Relationship Id="rId4" Type="http://schemas.openxmlformats.org/officeDocument/2006/relationships/hyperlink" Target="https://www.milestones.org/get-started/for-community-at-large/supporting-employees-with-autism"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autism.org.uk/advice-and-guidance/topics/employment/employing-autistic-people/employers#:~:text=%E2%80%9CAutistic%20people%20have%20some%20very,be%20very%20punctual%20and%20reliable" TargetMode="External"/><Relationship Id="rId2" Type="http://schemas.openxmlformats.org/officeDocument/2006/relationships/hyperlink" Target="http://www.improvinghealthandlives.org.uk/securefiles/150219_1431/Autism%20SAF%202013%20Personal%20stories.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autismspeaks.org/" TargetMode="External"/><Relationship Id="rId13" Type="http://schemas.openxmlformats.org/officeDocument/2006/relationships/hyperlink" Target="https://www.scottishautism.org/services-support" TargetMode="External"/><Relationship Id="rId3" Type="http://schemas.openxmlformats.org/officeDocument/2006/relationships/hyperlink" Target="https://www.autismeducationtrust.org.uk/" TargetMode="External"/><Relationship Id="rId7" Type="http://schemas.openxmlformats.org/officeDocument/2006/relationships/hyperlink" Target="https://www.ocali.org/up_doc/FIT_for_Success.pdf" TargetMode="External"/><Relationship Id="rId12" Type="http://schemas.openxmlformats.org/officeDocument/2006/relationships/hyperlink" Target="https://www.ocali.org/center/transitions" TargetMode="External"/><Relationship Id="rId2" Type="http://schemas.openxmlformats.org/officeDocument/2006/relationships/hyperlink" Target="https://www.autismeurope.org/" TargetMode="External"/><Relationship Id="rId1" Type="http://schemas.openxmlformats.org/officeDocument/2006/relationships/slideLayout" Target="../slideLayouts/slideLayout2.xml"/><Relationship Id="rId6" Type="http://schemas.openxmlformats.org/officeDocument/2006/relationships/hyperlink" Target="http://www.autismempowerment.org/understanding-autism/co-existing-conditions/" TargetMode="External"/><Relationship Id="rId11" Type="http://schemas.openxmlformats.org/officeDocument/2006/relationships/hyperlink" Target="https://autisminternetmodules.org/" TargetMode="External"/><Relationship Id="rId5" Type="http://schemas.openxmlformats.org/officeDocument/2006/relationships/hyperlink" Target="https://www.autismonlinetraining.com/" TargetMode="External"/><Relationship Id="rId10" Type="http://schemas.openxmlformats.org/officeDocument/2006/relationships/hyperlink" Target="http://www.nice.org.uk/guidance/cg142/chapter/introduction" TargetMode="External"/><Relationship Id="rId4" Type="http://schemas.openxmlformats.org/officeDocument/2006/relationships/hyperlink" Target="https://www.autism.org.uk/" TargetMode="External"/><Relationship Id="rId9" Type="http://schemas.openxmlformats.org/officeDocument/2006/relationships/hyperlink" Target="https://autismpdc.fpg.unc.edu/" TargetMode="External"/><Relationship Id="rId14" Type="http://schemas.openxmlformats.org/officeDocument/2006/relationships/hyperlink" Target="https://www.autismeurope.org/wp-content/uploads/2020/11/AE-AE-Member-organisations_March_2020_EN.pdf"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Currículo para o Curso de Formação</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3200" b="1" dirty="0">
              <a:solidFill>
                <a:prstClr val="black"/>
              </a:solidFill>
              <a:latin typeface="Arial Narrow" panose="020B0606020202030204" pitchFamily="34" charset="0"/>
            </a:endParaRPr>
          </a:p>
          <a:p>
            <a:pPr defTabSz="685800">
              <a:buClr>
                <a:srgbClr val="C00000"/>
              </a:buClr>
            </a:pPr>
            <a:r>
              <a:rPr lang="en-US" sz="3200" b="1" dirty="0" err="1">
                <a:solidFill>
                  <a:prstClr val="black"/>
                </a:solidFill>
                <a:latin typeface="Arial Narrow" panose="020B0606020202030204" pitchFamily="34" charset="0"/>
              </a:rPr>
              <a:t>Estratégias</a:t>
            </a:r>
            <a:r>
              <a:rPr lang="en-US" sz="3200" b="1" dirty="0">
                <a:solidFill>
                  <a:prstClr val="black"/>
                </a:solidFill>
                <a:latin typeface="Arial Narrow" panose="020B0606020202030204" pitchFamily="34" charset="0"/>
              </a:rPr>
              <a:t> para um </a:t>
            </a:r>
            <a:r>
              <a:rPr lang="en-US" sz="3200" b="1" dirty="0" err="1">
                <a:solidFill>
                  <a:prstClr val="black"/>
                </a:solidFill>
                <a:latin typeface="Arial Narrow" panose="020B0606020202030204" pitchFamily="34" charset="0"/>
              </a:rPr>
              <a:t>contacto</a:t>
            </a:r>
            <a:r>
              <a:rPr lang="en-US" sz="3200" b="1" dirty="0">
                <a:solidFill>
                  <a:prstClr val="black"/>
                </a:solidFill>
                <a:latin typeface="Arial Narrow" panose="020B0606020202030204" pitchFamily="34" charset="0"/>
              </a:rPr>
              <a:t> e </a:t>
            </a:r>
            <a:r>
              <a:rPr lang="en-US" sz="3200" b="1" dirty="0" err="1">
                <a:solidFill>
                  <a:prstClr val="black"/>
                </a:solidFill>
                <a:latin typeface="Arial Narrow" panose="020B0606020202030204" pitchFamily="34" charset="0"/>
              </a:rPr>
              <a:t>interação</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adequada</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positiva</a:t>
            </a:r>
            <a:r>
              <a:rPr lang="en-US" sz="3200" b="1" dirty="0">
                <a:solidFill>
                  <a:prstClr val="black"/>
                </a:solidFill>
                <a:latin typeface="Arial Narrow" panose="020B0606020202030204" pitchFamily="34" charset="0"/>
              </a:rPr>
              <a:t>, e </a:t>
            </a:r>
            <a:r>
              <a:rPr lang="en-US" sz="3200" b="1" dirty="0" err="1">
                <a:solidFill>
                  <a:prstClr val="black"/>
                </a:solidFill>
                <a:latin typeface="Arial Narrow" panose="020B0606020202030204" pitchFamily="34" charset="0"/>
              </a:rPr>
              <a:t>eficiente</a:t>
            </a:r>
            <a:r>
              <a:rPr lang="en-US" sz="3200" b="1" dirty="0">
                <a:solidFill>
                  <a:prstClr val="black"/>
                </a:solidFill>
                <a:latin typeface="Arial Narrow" panose="020B0606020202030204" pitchFamily="34" charset="0"/>
              </a:rPr>
              <a:t> com </a:t>
            </a:r>
            <a:r>
              <a:rPr lang="en-US" sz="3200" b="1" dirty="0" err="1">
                <a:solidFill>
                  <a:prstClr val="black"/>
                </a:solidFill>
                <a:latin typeface="Arial Narrow" panose="020B0606020202030204" pitchFamily="34" charset="0"/>
              </a:rPr>
              <a:t>pessoas</a:t>
            </a:r>
            <a:r>
              <a:rPr lang="en-US" sz="3200" b="1" dirty="0">
                <a:solidFill>
                  <a:prstClr val="black"/>
                </a:solidFill>
                <a:latin typeface="Arial Narrow" panose="020B0606020202030204" pitchFamily="34" charset="0"/>
              </a:rPr>
              <a:t> com PEA</a:t>
            </a:r>
          </a:p>
          <a:p>
            <a:pPr defTabSz="685800">
              <a:buClr>
                <a:srgbClr val="C00000"/>
              </a:buClr>
            </a:pPr>
            <a:endParaRPr lang="en-US" sz="32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As </a:t>
            </a:r>
            <a:r>
              <a:rPr lang="en-US" sz="2800" dirty="0" err="1">
                <a:latin typeface="Arial Narrow" panose="020B0606020202030204" pitchFamily="34" charset="0"/>
              </a:rPr>
              <a:t>pessoas</a:t>
            </a:r>
            <a:r>
              <a:rPr lang="en-US" sz="2800" dirty="0">
                <a:latin typeface="Arial Narrow" panose="020B0606020202030204" pitchFamily="34" charset="0"/>
              </a:rPr>
              <a:t> com </a:t>
            </a:r>
            <a:r>
              <a:rPr lang="en-US" sz="2800" dirty="0" err="1">
                <a:latin typeface="Arial Narrow" panose="020B0606020202030204" pitchFamily="34" charset="0"/>
              </a:rPr>
              <a:t>Perturbação</a:t>
            </a:r>
            <a:r>
              <a:rPr lang="en-US" sz="2800" dirty="0">
                <a:latin typeface="Arial Narrow" panose="020B0606020202030204" pitchFamily="34" charset="0"/>
              </a:rPr>
              <a:t> do </a:t>
            </a:r>
            <a:r>
              <a:rPr lang="en-US" sz="2800" dirty="0" err="1">
                <a:latin typeface="Arial Narrow" panose="020B0606020202030204" pitchFamily="34" charset="0"/>
              </a:rPr>
              <a:t>Espectro</a:t>
            </a:r>
            <a:r>
              <a:rPr lang="en-US" sz="2800" dirty="0">
                <a:latin typeface="Arial Narrow" panose="020B0606020202030204" pitchFamily="34" charset="0"/>
              </a:rPr>
              <a:t> do </a:t>
            </a:r>
            <a:r>
              <a:rPr lang="en-US" sz="2800" dirty="0" err="1">
                <a:latin typeface="Arial Narrow" panose="020B0606020202030204" pitchFamily="34" charset="0"/>
              </a:rPr>
              <a:t>Austimo</a:t>
            </a:r>
            <a:r>
              <a:rPr lang="en-US" sz="2800" dirty="0">
                <a:latin typeface="Arial Narrow" panose="020B0606020202030204" pitchFamily="34" charset="0"/>
              </a:rPr>
              <a:t> (PEA) </a:t>
            </a:r>
            <a:r>
              <a:rPr lang="en-US" sz="2800" dirty="0" err="1">
                <a:latin typeface="Arial Narrow" panose="020B0606020202030204" pitchFamily="34" charset="0"/>
              </a:rPr>
              <a:t>têm</a:t>
            </a:r>
            <a:r>
              <a:rPr lang="en-US" sz="2800" dirty="0">
                <a:latin typeface="Arial Narrow" panose="020B0606020202030204" pitchFamily="34" charset="0"/>
              </a:rPr>
              <a:t> </a:t>
            </a:r>
            <a:r>
              <a:rPr lang="en-US" sz="2800" dirty="0" err="1">
                <a:latin typeface="Arial Narrow" panose="020B0606020202030204" pitchFamily="34" charset="0"/>
              </a:rPr>
              <a:t>talentos</a:t>
            </a:r>
            <a:r>
              <a:rPr lang="en-US" sz="2800" dirty="0">
                <a:latin typeface="Arial Narrow" panose="020B0606020202030204" pitchFamily="34" charset="0"/>
              </a:rPr>
              <a:t> e </a:t>
            </a:r>
            <a:r>
              <a:rPr lang="en-US" sz="2800" dirty="0" err="1">
                <a:latin typeface="Arial Narrow" panose="020B0606020202030204" pitchFamily="34" charset="0"/>
              </a:rPr>
              <a:t>competências</a:t>
            </a:r>
            <a:r>
              <a:rPr lang="en-US" sz="2800" dirty="0">
                <a:latin typeface="Arial Narrow" panose="020B0606020202030204" pitchFamily="34" charset="0"/>
              </a:rPr>
              <a:t> </a:t>
            </a:r>
            <a:r>
              <a:rPr lang="en-US" sz="2800" dirty="0" err="1">
                <a:latin typeface="Arial Narrow" panose="020B0606020202030204" pitchFamily="34" charset="0"/>
              </a:rPr>
              <a:t>especiais</a:t>
            </a:r>
            <a:r>
              <a:rPr lang="en-US" sz="2800" dirty="0">
                <a:latin typeface="Arial Narrow" panose="020B0606020202030204" pitchFamily="34" charset="0"/>
              </a:rPr>
              <a:t>, e a </a:t>
            </a:r>
            <a:r>
              <a:rPr lang="en-US" sz="2800" dirty="0" err="1">
                <a:latin typeface="Arial Narrow" panose="020B0606020202030204" pitchFamily="34" charset="0"/>
              </a:rPr>
              <a:t>sua</a:t>
            </a:r>
            <a:r>
              <a:rPr lang="en-US" sz="2800" dirty="0">
                <a:latin typeface="Arial Narrow" panose="020B0606020202030204" pitchFamily="34" charset="0"/>
              </a:rPr>
              <a:t> </a:t>
            </a:r>
            <a:r>
              <a:rPr lang="en-US" sz="2800" dirty="0" err="1">
                <a:latin typeface="Arial Narrow" panose="020B0606020202030204" pitchFamily="34" charset="0"/>
              </a:rPr>
              <a:t>própria</a:t>
            </a:r>
            <a:r>
              <a:rPr lang="en-US" sz="2800" dirty="0">
                <a:latin typeface="Arial Narrow" panose="020B0606020202030204" pitchFamily="34" charset="0"/>
              </a:rPr>
              <a:t> </a:t>
            </a:r>
            <a:r>
              <a:rPr lang="en-US" sz="2800" dirty="0" err="1">
                <a:latin typeface="Arial Narrow" panose="020B0606020202030204" pitchFamily="34" charset="0"/>
              </a:rPr>
              <a:t>perspetiva</a:t>
            </a:r>
            <a:r>
              <a:rPr lang="en-US" sz="2800" dirty="0">
                <a:latin typeface="Arial Narrow" panose="020B0606020202030204" pitchFamily="34" charset="0"/>
              </a:rPr>
              <a:t> </a:t>
            </a:r>
            <a:r>
              <a:rPr lang="en-US" sz="2800" dirty="0" err="1">
                <a:latin typeface="Arial Narrow" panose="020B0606020202030204" pitchFamily="34" charset="0"/>
              </a:rPr>
              <a:t>única</a:t>
            </a:r>
            <a:r>
              <a:rPr lang="en-US" sz="2800" dirty="0">
                <a:latin typeface="Arial Narrow" panose="020B0606020202030204" pitchFamily="34" charset="0"/>
              </a:rPr>
              <a:t>, que </a:t>
            </a:r>
            <a:r>
              <a:rPr lang="en-US" sz="2800" dirty="0" err="1">
                <a:latin typeface="Arial Narrow" panose="020B0606020202030204" pitchFamily="34" charset="0"/>
              </a:rPr>
              <a:t>podem</a:t>
            </a:r>
            <a:r>
              <a:rPr lang="en-US" sz="2800" dirty="0">
                <a:latin typeface="Arial Narrow" panose="020B0606020202030204" pitchFamily="34" charset="0"/>
              </a:rPr>
              <a:t> </a:t>
            </a:r>
            <a:r>
              <a:rPr lang="en-US" sz="2800" dirty="0" err="1">
                <a:latin typeface="Arial Narrow" panose="020B0606020202030204" pitchFamily="34" charset="0"/>
              </a:rPr>
              <a:t>ajudar</a:t>
            </a:r>
            <a:r>
              <a:rPr lang="en-US" sz="2800" dirty="0">
                <a:latin typeface="Arial Narrow" panose="020B0606020202030204" pitchFamily="34" charset="0"/>
              </a:rPr>
              <a:t> a </a:t>
            </a:r>
            <a:r>
              <a:rPr lang="en-US" sz="2800" dirty="0" err="1">
                <a:latin typeface="Arial Narrow" panose="020B0606020202030204" pitchFamily="34" charset="0"/>
              </a:rPr>
              <a:t>alcançar</a:t>
            </a:r>
            <a:r>
              <a:rPr lang="en-US" sz="2800" dirty="0">
                <a:latin typeface="Arial Narrow" panose="020B0606020202030204" pitchFamily="34" charset="0"/>
              </a:rPr>
              <a:t> </a:t>
            </a:r>
            <a:r>
              <a:rPr lang="en-US" sz="2800" dirty="0" err="1">
                <a:latin typeface="Arial Narrow" panose="020B0606020202030204" pitchFamily="34" charset="0"/>
              </a:rPr>
              <a:t>os</a:t>
            </a:r>
            <a:r>
              <a:rPr lang="en-US" sz="2800" dirty="0">
                <a:latin typeface="Arial Narrow" panose="020B0606020202030204" pitchFamily="34" charset="0"/>
              </a:rPr>
              <a:t> </a:t>
            </a:r>
            <a:r>
              <a:rPr lang="en-US" sz="2800" dirty="0" err="1">
                <a:latin typeface="Arial Narrow" panose="020B0606020202030204" pitchFamily="34" charset="0"/>
              </a:rPr>
              <a:t>objetivos</a:t>
            </a:r>
            <a:r>
              <a:rPr lang="en-US" sz="2800" dirty="0">
                <a:latin typeface="Arial Narrow" panose="020B0606020202030204" pitchFamily="34" charset="0"/>
              </a:rPr>
              <a:t> da </a:t>
            </a:r>
            <a:r>
              <a:rPr lang="en-US" sz="2800" dirty="0" err="1">
                <a:latin typeface="Arial Narrow" panose="020B0606020202030204" pitchFamily="34" charset="0"/>
              </a:rPr>
              <a:t>empresa</a:t>
            </a:r>
            <a:r>
              <a:rPr lang="en-US" sz="2800" dirty="0">
                <a:latin typeface="Arial Narrow" panose="020B0606020202030204" pitchFamily="34" charset="0"/>
              </a:rPr>
              <a:t>. </a:t>
            </a:r>
          </a:p>
          <a:p>
            <a:pPr marL="457200" indent="-457200" algn="just">
              <a:buFont typeface="Arial" panose="020B0604020202020204" pitchFamily="34" charset="0"/>
              <a:buChar char="•"/>
            </a:pPr>
            <a:endParaRPr lang="en-US" sz="2800" dirty="0">
              <a:latin typeface="Arial Narrow" panose="020B0606020202030204" pitchFamily="34" charset="0"/>
            </a:endParaRPr>
          </a:p>
          <a:p>
            <a:pPr marL="457200" indent="-457200" algn="just">
              <a:buFont typeface="Arial" panose="020B0604020202020204" pitchFamily="34" charset="0"/>
              <a:buChar char="•"/>
            </a:pPr>
            <a:r>
              <a:rPr lang="en-GB" sz="2800" dirty="0">
                <a:latin typeface="Arial Narrow" panose="020B0606020202030204" pitchFamily="34" charset="0"/>
              </a:rPr>
              <a:t>Ter </a:t>
            </a:r>
            <a:r>
              <a:rPr lang="en-GB" sz="2800" dirty="0" err="1">
                <a:latin typeface="Arial Narrow" panose="020B0606020202030204" pitchFamily="34" charset="0"/>
              </a:rPr>
              <a:t>uma</a:t>
            </a:r>
            <a:r>
              <a:rPr lang="en-GB" sz="2800" dirty="0">
                <a:latin typeface="Arial Narrow" panose="020B0606020202030204" pitchFamily="34" charset="0"/>
              </a:rPr>
              <a:t> </a:t>
            </a:r>
            <a:r>
              <a:rPr lang="en-GB" sz="2800" dirty="0" err="1">
                <a:latin typeface="Arial Narrow" panose="020B0606020202030204" pitchFamily="34" charset="0"/>
              </a:rPr>
              <a:t>diversidade</a:t>
            </a:r>
            <a:r>
              <a:rPr lang="en-GB" sz="2800" dirty="0">
                <a:latin typeface="Arial Narrow" panose="020B0606020202030204" pitchFamily="34" charset="0"/>
              </a:rPr>
              <a:t> de </a:t>
            </a:r>
            <a:r>
              <a:rPr lang="en-GB" sz="2800" dirty="0" err="1">
                <a:latin typeface="Arial Narrow" panose="020B0606020202030204" pitchFamily="34" charset="0"/>
              </a:rPr>
              <a:t>pensamento</a:t>
            </a:r>
            <a:r>
              <a:rPr lang="en-GB" sz="2800" dirty="0">
                <a:latin typeface="Arial Narrow" panose="020B0606020202030204" pitchFamily="34" charset="0"/>
              </a:rPr>
              <a:t> </a:t>
            </a:r>
            <a:r>
              <a:rPr lang="en-GB" sz="2800" dirty="0" err="1">
                <a:latin typeface="Arial Narrow" panose="020B0606020202030204" pitchFamily="34" charset="0"/>
              </a:rPr>
              <a:t>pode</a:t>
            </a:r>
            <a:r>
              <a:rPr lang="en-GB" sz="2800" dirty="0">
                <a:latin typeface="Arial Narrow" panose="020B0606020202030204" pitchFamily="34" charset="0"/>
              </a:rPr>
              <a:t> </a:t>
            </a:r>
            <a:r>
              <a:rPr lang="en-GB" sz="2800" dirty="0" err="1">
                <a:latin typeface="Arial Narrow" panose="020B0606020202030204" pitchFamily="34" charset="0"/>
              </a:rPr>
              <a:t>ajudar</a:t>
            </a:r>
            <a:r>
              <a:rPr lang="en-GB" sz="2800" dirty="0">
                <a:latin typeface="Arial Narrow" panose="020B0606020202030204" pitchFamily="34" charset="0"/>
              </a:rPr>
              <a:t> </a:t>
            </a:r>
            <a:r>
              <a:rPr lang="en-GB" sz="2800" dirty="0" err="1">
                <a:latin typeface="Arial Narrow" panose="020B0606020202030204" pitchFamily="34" charset="0"/>
              </a:rPr>
              <a:t>uma</a:t>
            </a:r>
            <a:r>
              <a:rPr lang="en-GB" sz="2800" dirty="0">
                <a:latin typeface="Arial Narrow" panose="020B0606020202030204" pitchFamily="34" charset="0"/>
              </a:rPr>
              <a:t> </a:t>
            </a:r>
            <a:r>
              <a:rPr lang="en-GB" sz="2800" dirty="0" err="1">
                <a:latin typeface="Arial Narrow" panose="020B0606020202030204" pitchFamily="34" charset="0"/>
              </a:rPr>
              <a:t>empresa</a:t>
            </a:r>
            <a:r>
              <a:rPr lang="en-GB" sz="2800" dirty="0">
                <a:latin typeface="Arial Narrow" panose="020B0606020202030204" pitchFamily="34" charset="0"/>
              </a:rPr>
              <a:t> a resolver </a:t>
            </a:r>
            <a:r>
              <a:rPr lang="en-GB" sz="2800" dirty="0" err="1">
                <a:latin typeface="Arial Narrow" panose="020B0606020202030204" pitchFamily="34" charset="0"/>
              </a:rPr>
              <a:t>problemas</a:t>
            </a:r>
            <a:r>
              <a:rPr lang="en-GB" sz="2800" dirty="0">
                <a:latin typeface="Arial Narrow" panose="020B0606020202030204" pitchFamily="34" charset="0"/>
              </a:rPr>
              <a:t> de </a:t>
            </a:r>
            <a:r>
              <a:rPr lang="en-GB" sz="2800" dirty="0" err="1">
                <a:latin typeface="Arial Narrow" panose="020B0606020202030204" pitchFamily="34" charset="0"/>
              </a:rPr>
              <a:t>uma</a:t>
            </a:r>
            <a:r>
              <a:rPr lang="en-GB" sz="2800" dirty="0">
                <a:latin typeface="Arial Narrow" panose="020B0606020202030204" pitchFamily="34" charset="0"/>
              </a:rPr>
              <a:t> forma </a:t>
            </a:r>
            <a:r>
              <a:rPr lang="en-GB" sz="2800" dirty="0" err="1">
                <a:latin typeface="Arial Narrow" panose="020B0606020202030204" pitchFamily="34" charset="0"/>
              </a:rPr>
              <a:t>diferente</a:t>
            </a:r>
            <a:r>
              <a:rPr lang="en-US" sz="2800" dirty="0">
                <a:latin typeface="Arial Narrow" panose="020B0606020202030204" pitchFamily="34" charset="0"/>
              </a:rPr>
              <a:t>.</a:t>
            </a:r>
            <a:r>
              <a:rPr lang="en-US" sz="2000" dirty="0">
                <a:solidFill>
                  <a:srgbClr val="241E4E"/>
                </a:solidFill>
                <a:latin typeface="Brandon-Grotesque"/>
              </a:rPr>
              <a:t> </a:t>
            </a:r>
            <a:endParaRPr lang="en-US" sz="2000" b="1" cap="small" dirty="0">
              <a:solidFill>
                <a:schemeClr val="accent3">
                  <a:lumMod val="75000"/>
                </a:schemeClr>
              </a:solidFill>
              <a:latin typeface="Arial Rounded MT Bold" pitchFamily="34" charset="0"/>
            </a:endParaRPr>
          </a:p>
        </p:txBody>
      </p:sp>
    </p:spTree>
    <p:extLst>
      <p:ext uri="{BB962C8B-B14F-4D97-AF65-F5344CB8AC3E}">
        <p14:creationId xmlns:p14="http://schemas.microsoft.com/office/powerpoint/2010/main" val="17157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l"/>
            <a:r>
              <a:rPr lang="en-US" sz="2800" b="0" i="0" dirty="0">
                <a:solidFill>
                  <a:srgbClr val="241E4E"/>
                </a:solidFill>
                <a:effectLst/>
                <a:latin typeface="Brandon-Grotesque"/>
              </a:rPr>
              <a:t>As </a:t>
            </a:r>
            <a:r>
              <a:rPr lang="en-US" sz="2800" b="0" i="0" dirty="0" err="1">
                <a:solidFill>
                  <a:srgbClr val="241E4E"/>
                </a:solidFill>
                <a:effectLst/>
                <a:latin typeface="Brandon-Grotesque"/>
              </a:rPr>
              <a:t>pessoas</a:t>
            </a:r>
            <a:r>
              <a:rPr lang="en-US" sz="2800" b="0" i="0" dirty="0">
                <a:solidFill>
                  <a:srgbClr val="241E4E"/>
                </a:solidFill>
                <a:effectLst/>
                <a:latin typeface="Brandon-Grotesque"/>
              </a:rPr>
              <a:t> com PEA </a:t>
            </a:r>
            <a:r>
              <a:rPr lang="en-US" sz="2800" b="0" i="0" dirty="0" err="1">
                <a:solidFill>
                  <a:srgbClr val="241E4E"/>
                </a:solidFill>
                <a:effectLst/>
                <a:latin typeface="Brandon-Grotesque"/>
              </a:rPr>
              <a:t>podem</a:t>
            </a:r>
            <a:r>
              <a:rPr lang="en-US" sz="2800" b="0" i="0" dirty="0">
                <a:solidFill>
                  <a:srgbClr val="241E4E"/>
                </a:solidFill>
                <a:effectLst/>
                <a:latin typeface="Brandon-Grotesque"/>
              </a:rPr>
              <a:t> </a:t>
            </a:r>
            <a:r>
              <a:rPr lang="en-US" sz="2800" b="0" i="0" dirty="0" err="1">
                <a:solidFill>
                  <a:srgbClr val="241E4E"/>
                </a:solidFill>
                <a:effectLst/>
                <a:latin typeface="Brandon-Grotesque"/>
              </a:rPr>
              <a:t>enfrentar</a:t>
            </a:r>
            <a:r>
              <a:rPr lang="en-US" sz="2800" b="0" i="0" dirty="0">
                <a:solidFill>
                  <a:srgbClr val="241E4E"/>
                </a:solidFill>
                <a:effectLst/>
                <a:latin typeface="Brandon-Grotesque"/>
              </a:rPr>
              <a:t> </a:t>
            </a:r>
            <a:r>
              <a:rPr lang="en-US" sz="2800" b="0" i="0" dirty="0" err="1">
                <a:solidFill>
                  <a:srgbClr val="241E4E"/>
                </a:solidFill>
                <a:effectLst/>
                <a:latin typeface="Brandon-Grotesque"/>
              </a:rPr>
              <a:t>alguns</a:t>
            </a:r>
            <a:r>
              <a:rPr lang="en-US" sz="2800" b="0" i="0" dirty="0">
                <a:solidFill>
                  <a:srgbClr val="241E4E"/>
                </a:solidFill>
                <a:effectLst/>
                <a:latin typeface="Brandon-Grotesque"/>
              </a:rPr>
              <a:t> </a:t>
            </a:r>
            <a:r>
              <a:rPr lang="en-US" sz="2800" b="0" i="0" dirty="0" err="1">
                <a:solidFill>
                  <a:srgbClr val="241E4E"/>
                </a:solidFill>
                <a:effectLst/>
                <a:latin typeface="Brandon-Grotesque"/>
              </a:rPr>
              <a:t>desafios</a:t>
            </a:r>
            <a:r>
              <a:rPr lang="en-US" sz="2800" b="0" i="0" dirty="0">
                <a:solidFill>
                  <a:srgbClr val="241E4E"/>
                </a:solidFill>
                <a:effectLst/>
                <a:latin typeface="Brandon-Grotesque"/>
              </a:rPr>
              <a:t> </a:t>
            </a:r>
            <a:r>
              <a:rPr lang="en-US" sz="2800" b="0" i="0" dirty="0" err="1">
                <a:solidFill>
                  <a:srgbClr val="241E4E"/>
                </a:solidFill>
                <a:effectLst/>
                <a:latin typeface="Brandon-Grotesque"/>
              </a:rPr>
              <a:t>difíceis</a:t>
            </a:r>
            <a:r>
              <a:rPr lang="en-US" sz="2800" b="0" i="0" dirty="0">
                <a:solidFill>
                  <a:srgbClr val="241E4E"/>
                </a:solidFill>
                <a:effectLst/>
                <a:latin typeface="Brandon-Grotesque"/>
              </a:rPr>
              <a:t>, que </a:t>
            </a:r>
            <a:r>
              <a:rPr lang="en-US" sz="2800" b="0" i="0" dirty="0" err="1">
                <a:solidFill>
                  <a:srgbClr val="241E4E"/>
                </a:solidFill>
                <a:effectLst/>
                <a:latin typeface="Brandon-Grotesque"/>
              </a:rPr>
              <a:t>podem</a:t>
            </a:r>
            <a:r>
              <a:rPr lang="en-US" sz="2800" b="0" i="0" dirty="0">
                <a:solidFill>
                  <a:srgbClr val="241E4E"/>
                </a:solidFill>
                <a:effectLst/>
                <a:latin typeface="Brandon-Grotesque"/>
              </a:rPr>
              <a:t> ser </a:t>
            </a:r>
            <a:r>
              <a:rPr lang="en-US" sz="2800" b="0" i="0" dirty="0" err="1">
                <a:solidFill>
                  <a:srgbClr val="241E4E"/>
                </a:solidFill>
                <a:effectLst/>
                <a:latin typeface="Brandon-Grotesque"/>
              </a:rPr>
              <a:t>resolvidos</a:t>
            </a:r>
            <a:r>
              <a:rPr lang="en-US" sz="2800" b="0" i="0" dirty="0">
                <a:solidFill>
                  <a:srgbClr val="241E4E"/>
                </a:solidFill>
                <a:effectLst/>
                <a:latin typeface="Brandon-Grotesque"/>
              </a:rPr>
              <a:t> </a:t>
            </a:r>
            <a:r>
              <a:rPr lang="en-US" sz="2800" b="0" i="0" dirty="0" err="1">
                <a:solidFill>
                  <a:srgbClr val="241E4E"/>
                </a:solidFill>
                <a:effectLst/>
                <a:latin typeface="Brandon-Grotesque"/>
              </a:rPr>
              <a:t>através</a:t>
            </a:r>
            <a:r>
              <a:rPr lang="en-US" sz="2800" b="0" i="0" dirty="0">
                <a:solidFill>
                  <a:srgbClr val="241E4E"/>
                </a:solidFill>
                <a:effectLst/>
                <a:latin typeface="Brandon-Grotesque"/>
              </a:rPr>
              <a:t> de </a:t>
            </a:r>
            <a:r>
              <a:rPr lang="en-US" sz="2800" b="0" i="0" dirty="0" err="1">
                <a:solidFill>
                  <a:srgbClr val="241E4E"/>
                </a:solidFill>
                <a:effectLst/>
                <a:latin typeface="Brandon-Grotesque"/>
              </a:rPr>
              <a:t>algumas</a:t>
            </a:r>
            <a:r>
              <a:rPr lang="en-US" sz="2800" b="0" i="0" dirty="0">
                <a:solidFill>
                  <a:srgbClr val="241E4E"/>
                </a:solidFill>
                <a:effectLst/>
                <a:latin typeface="Brandon-Grotesque"/>
              </a:rPr>
              <a:t> </a:t>
            </a:r>
            <a:r>
              <a:rPr lang="en-US" sz="2800" b="0" i="0" dirty="0" err="1">
                <a:solidFill>
                  <a:srgbClr val="241E4E"/>
                </a:solidFill>
                <a:effectLst/>
                <a:latin typeface="Brandon-Grotesque"/>
              </a:rPr>
              <a:t>adaptações</a:t>
            </a:r>
            <a:r>
              <a:rPr lang="en-US" sz="2800" b="0" i="0" dirty="0">
                <a:solidFill>
                  <a:srgbClr val="241E4E"/>
                </a:solidFill>
                <a:effectLst/>
                <a:latin typeface="Brandon-Grotesque"/>
              </a:rPr>
              <a:t> </a:t>
            </a:r>
            <a:r>
              <a:rPr lang="en-US" sz="2800" b="0" i="0" dirty="0" err="1">
                <a:solidFill>
                  <a:srgbClr val="241E4E"/>
                </a:solidFill>
                <a:effectLst/>
                <a:latin typeface="Brandon-Grotesque"/>
              </a:rPr>
              <a:t>ao</a:t>
            </a:r>
            <a:r>
              <a:rPr lang="en-US" sz="2800" b="0" i="0" dirty="0">
                <a:solidFill>
                  <a:srgbClr val="241E4E"/>
                </a:solidFill>
                <a:effectLst/>
                <a:latin typeface="Brandon-Grotesque"/>
              </a:rPr>
              <a:t> </a:t>
            </a:r>
            <a:r>
              <a:rPr lang="en-US" sz="2800" b="0" i="0" dirty="0" err="1">
                <a:solidFill>
                  <a:srgbClr val="241E4E"/>
                </a:solidFill>
                <a:effectLst/>
                <a:latin typeface="Brandon-Grotesque"/>
              </a:rPr>
              <a:t>nível</a:t>
            </a:r>
            <a:r>
              <a:rPr lang="en-US" sz="2800" b="0" i="0" dirty="0">
                <a:solidFill>
                  <a:srgbClr val="241E4E"/>
                </a:solidFill>
                <a:effectLst/>
                <a:latin typeface="Brandon-Grotesque"/>
              </a:rPr>
              <a:t> de:</a:t>
            </a:r>
          </a:p>
          <a:p>
            <a:pPr algn="l"/>
            <a:endParaRPr lang="en-US" sz="2800" b="0" i="0" dirty="0">
              <a:solidFill>
                <a:srgbClr val="241E4E"/>
              </a:solidFill>
              <a:effectLst/>
              <a:latin typeface="Brandon-Grotesque"/>
            </a:endParaRPr>
          </a:p>
          <a:p>
            <a:pPr algn="l">
              <a:buFont typeface="Arial" panose="020B0604020202020204" pitchFamily="34" charset="0"/>
              <a:buChar char="•"/>
            </a:pPr>
            <a:r>
              <a:rPr lang="en-US" sz="2800" b="0" i="0" dirty="0">
                <a:solidFill>
                  <a:srgbClr val="241E4E"/>
                </a:solidFill>
                <a:effectLst/>
                <a:latin typeface="Brandon-Grotesque"/>
              </a:rPr>
              <a:t> </a:t>
            </a:r>
            <a:r>
              <a:rPr lang="en-US" sz="2400" b="0" i="0" dirty="0" err="1">
                <a:solidFill>
                  <a:srgbClr val="241E4E"/>
                </a:solidFill>
                <a:effectLst/>
                <a:latin typeface="Brandon-Grotesque"/>
              </a:rPr>
              <a:t>Conceitos</a:t>
            </a:r>
            <a:r>
              <a:rPr lang="en-US" sz="2400" b="0" i="0" dirty="0">
                <a:solidFill>
                  <a:srgbClr val="241E4E"/>
                </a:solidFill>
                <a:effectLst/>
                <a:latin typeface="Brandon-Grotesque"/>
              </a:rPr>
              <a:t> </a:t>
            </a:r>
            <a:r>
              <a:rPr lang="en-US" sz="2400" b="0" i="0" dirty="0" err="1">
                <a:solidFill>
                  <a:srgbClr val="241E4E"/>
                </a:solidFill>
                <a:effectLst/>
                <a:latin typeface="Brandon-Grotesque"/>
              </a:rPr>
              <a:t>abstratos</a:t>
            </a:r>
            <a:r>
              <a:rPr lang="en-US" sz="2400" b="0" i="0" dirty="0">
                <a:solidFill>
                  <a:srgbClr val="241E4E"/>
                </a:solidFill>
                <a:effectLst/>
                <a:latin typeface="Brandon-Grotesque"/>
              </a:rPr>
              <a:t>.</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Ansiedade</a:t>
            </a:r>
            <a:r>
              <a:rPr lang="en-US" sz="2400" b="0" i="0" dirty="0">
                <a:solidFill>
                  <a:srgbClr val="241E4E"/>
                </a:solidFill>
                <a:effectLst/>
                <a:latin typeface="Brandon-Grotesque"/>
              </a:rPr>
              <a:t>.</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Compreender</a:t>
            </a:r>
            <a:r>
              <a:rPr lang="en-US" sz="2400" b="0" i="0" dirty="0">
                <a:solidFill>
                  <a:srgbClr val="241E4E"/>
                </a:solidFill>
                <a:effectLst/>
                <a:latin typeface="Brandon-Grotesque"/>
              </a:rPr>
              <a:t> outros </a:t>
            </a:r>
            <a:r>
              <a:rPr lang="en-US" sz="2400" b="0" i="0" dirty="0" err="1">
                <a:solidFill>
                  <a:srgbClr val="241E4E"/>
                </a:solidFill>
                <a:effectLst/>
                <a:latin typeface="Brandon-Grotesque"/>
              </a:rPr>
              <a:t>pontos</a:t>
            </a:r>
            <a:r>
              <a:rPr lang="en-US" sz="2400" b="0" i="0" dirty="0">
                <a:solidFill>
                  <a:srgbClr val="241E4E"/>
                </a:solidFill>
                <a:effectLst/>
                <a:latin typeface="Brandon-Grotesque"/>
              </a:rPr>
              <a:t> de vista.</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Funcionamento</a:t>
            </a:r>
            <a:r>
              <a:rPr lang="en-US" sz="2400" b="0" i="0" dirty="0">
                <a:solidFill>
                  <a:srgbClr val="241E4E"/>
                </a:solidFill>
                <a:effectLst/>
                <a:latin typeface="Brandon-Grotesque"/>
              </a:rPr>
              <a:t> </a:t>
            </a:r>
            <a:r>
              <a:rPr lang="en-US" sz="2400" b="0" i="0" dirty="0" err="1">
                <a:solidFill>
                  <a:srgbClr val="241E4E"/>
                </a:solidFill>
                <a:effectLst/>
                <a:latin typeface="Brandon-Grotesque"/>
              </a:rPr>
              <a:t>executivo</a:t>
            </a:r>
            <a:r>
              <a:rPr lang="en-US" sz="2400" b="0" i="0" dirty="0">
                <a:solidFill>
                  <a:srgbClr val="241E4E"/>
                </a:solidFill>
                <a:effectLst/>
                <a:latin typeface="Brandon-Grotesque"/>
              </a:rPr>
              <a:t>.</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Leque</a:t>
            </a:r>
            <a:r>
              <a:rPr lang="en-US" sz="2400" b="0" i="0" dirty="0">
                <a:solidFill>
                  <a:srgbClr val="241E4E"/>
                </a:solidFill>
                <a:effectLst/>
                <a:latin typeface="Brandon-Grotesque"/>
              </a:rPr>
              <a:t> de interesses </a:t>
            </a:r>
            <a:r>
              <a:rPr lang="en-US" sz="2400" b="0" i="0" dirty="0" err="1">
                <a:solidFill>
                  <a:srgbClr val="241E4E"/>
                </a:solidFill>
                <a:effectLst/>
                <a:latin typeface="Brandon-Grotesque"/>
              </a:rPr>
              <a:t>restrito</a:t>
            </a:r>
            <a:r>
              <a:rPr lang="en-US" sz="2400" b="0" i="0" dirty="0">
                <a:solidFill>
                  <a:srgbClr val="241E4E"/>
                </a:solidFill>
                <a:effectLst/>
                <a:latin typeface="Brandon-Grotesque"/>
              </a:rPr>
              <a:t>.</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Interpretação</a:t>
            </a:r>
            <a:r>
              <a:rPr lang="en-US" sz="2400" b="0" i="0" dirty="0">
                <a:solidFill>
                  <a:srgbClr val="241E4E"/>
                </a:solidFill>
                <a:effectLst/>
                <a:latin typeface="Brandon-Grotesque"/>
              </a:rPr>
              <a:t> </a:t>
            </a:r>
            <a:r>
              <a:rPr lang="en-US" sz="2400" b="0" i="0" dirty="0" err="1">
                <a:solidFill>
                  <a:srgbClr val="241E4E"/>
                </a:solidFill>
                <a:effectLst/>
                <a:latin typeface="Brandon-Grotesque"/>
              </a:rPr>
              <a:t>errónea</a:t>
            </a:r>
            <a:r>
              <a:rPr lang="en-US" sz="2400" b="0" i="0" dirty="0">
                <a:solidFill>
                  <a:srgbClr val="241E4E"/>
                </a:solidFill>
                <a:effectLst/>
                <a:latin typeface="Brandon-Grotesque"/>
              </a:rPr>
              <a:t> das </a:t>
            </a:r>
            <a:r>
              <a:rPr lang="en-US" sz="2400" b="0" i="0" dirty="0" err="1">
                <a:solidFill>
                  <a:srgbClr val="241E4E"/>
                </a:solidFill>
                <a:effectLst/>
                <a:latin typeface="Brandon-Grotesque"/>
              </a:rPr>
              <a:t>pistas</a:t>
            </a:r>
            <a:r>
              <a:rPr lang="en-US" sz="2400" b="0" i="0" dirty="0">
                <a:solidFill>
                  <a:srgbClr val="241E4E"/>
                </a:solidFill>
                <a:effectLst/>
                <a:latin typeface="Brandon-Grotesque"/>
              </a:rPr>
              <a:t> </a:t>
            </a:r>
            <a:r>
              <a:rPr lang="en-US" sz="2400" b="0" i="0" dirty="0" err="1">
                <a:solidFill>
                  <a:srgbClr val="241E4E"/>
                </a:solidFill>
                <a:effectLst/>
                <a:latin typeface="Brandon-Grotesque"/>
              </a:rPr>
              <a:t>sociais</a:t>
            </a:r>
            <a:r>
              <a:rPr lang="en-US" sz="2400" b="0" i="0" dirty="0">
                <a:solidFill>
                  <a:srgbClr val="241E4E"/>
                </a:solidFill>
                <a:effectLst/>
                <a:latin typeface="Brandon-Grotesque"/>
              </a:rPr>
              <a:t>, da </a:t>
            </a:r>
            <a:r>
              <a:rPr lang="en-US" sz="2400" b="0" i="0" dirty="0" err="1">
                <a:solidFill>
                  <a:srgbClr val="241E4E"/>
                </a:solidFill>
                <a:effectLst/>
                <a:latin typeface="Brandon-Grotesque"/>
              </a:rPr>
              <a:t>conversação</a:t>
            </a:r>
            <a:r>
              <a:rPr lang="en-US" sz="2400" b="0" i="0" dirty="0">
                <a:solidFill>
                  <a:srgbClr val="241E4E"/>
                </a:solidFill>
                <a:effectLst/>
                <a:latin typeface="Brandon-Grotesque"/>
              </a:rPr>
              <a:t>, e da </a:t>
            </a:r>
            <a:r>
              <a:rPr lang="en-US" sz="2400" b="0" i="0" dirty="0" err="1">
                <a:solidFill>
                  <a:srgbClr val="241E4E"/>
                </a:solidFill>
                <a:effectLst/>
                <a:latin typeface="Brandon-Grotesque"/>
              </a:rPr>
              <a:t>linguagem</a:t>
            </a:r>
            <a:r>
              <a:rPr lang="en-US" sz="2400" b="0" i="0" dirty="0">
                <a:solidFill>
                  <a:srgbClr val="241E4E"/>
                </a:solidFill>
                <a:effectLst/>
                <a:latin typeface="Brandon-Grotesque"/>
              </a:rPr>
              <a:t> corporal.</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Sensibilidade</a:t>
            </a:r>
            <a:r>
              <a:rPr lang="en-US" sz="2400" b="0" i="0" dirty="0">
                <a:solidFill>
                  <a:srgbClr val="241E4E"/>
                </a:solidFill>
                <a:effectLst/>
                <a:latin typeface="Brandon-Grotesque"/>
              </a:rPr>
              <a:t> a </a:t>
            </a:r>
            <a:r>
              <a:rPr lang="en-US" sz="2400" b="0" i="0" dirty="0" err="1">
                <a:solidFill>
                  <a:srgbClr val="241E4E"/>
                </a:solidFill>
                <a:effectLst/>
                <a:latin typeface="Brandon-Grotesque"/>
              </a:rPr>
              <a:t>cheiros</a:t>
            </a:r>
            <a:r>
              <a:rPr lang="en-US" sz="2400" b="0" i="0" dirty="0">
                <a:solidFill>
                  <a:srgbClr val="241E4E"/>
                </a:solidFill>
                <a:effectLst/>
                <a:latin typeface="Brandon-Grotesque"/>
              </a:rPr>
              <a:t> fortes, a </a:t>
            </a:r>
            <a:r>
              <a:rPr lang="en-US" sz="2400" b="0" i="0" dirty="0" err="1">
                <a:solidFill>
                  <a:srgbClr val="241E4E"/>
                </a:solidFill>
                <a:effectLst/>
                <a:latin typeface="Brandon-Grotesque"/>
              </a:rPr>
              <a:t>luzes</a:t>
            </a:r>
            <a:r>
              <a:rPr lang="en-US" sz="2400" b="0" i="0" dirty="0">
                <a:solidFill>
                  <a:srgbClr val="241E4E"/>
                </a:solidFill>
                <a:effectLst/>
                <a:latin typeface="Brandon-Grotesque"/>
              </a:rPr>
              <a:t> </a:t>
            </a:r>
            <a:r>
              <a:rPr lang="en-US" sz="2400" b="0" i="0" dirty="0" err="1">
                <a:solidFill>
                  <a:srgbClr val="241E4E"/>
                </a:solidFill>
                <a:effectLst/>
                <a:latin typeface="Brandon-Grotesque"/>
              </a:rPr>
              <a:t>brilhantes</a:t>
            </a:r>
            <a:r>
              <a:rPr lang="en-US" sz="2400" b="0" i="0" dirty="0">
                <a:solidFill>
                  <a:srgbClr val="241E4E"/>
                </a:solidFill>
                <a:effectLst/>
                <a:latin typeface="Brandon-Grotesque"/>
              </a:rPr>
              <a:t>, e a sons altos.</a:t>
            </a:r>
          </a:p>
          <a:p>
            <a:pPr algn="l">
              <a:buFont typeface="Arial" panose="020B0604020202020204" pitchFamily="34" charset="0"/>
              <a:buChar char="•"/>
            </a:pPr>
            <a:r>
              <a:rPr lang="en-US" sz="2400" b="0" i="0" dirty="0">
                <a:solidFill>
                  <a:srgbClr val="241E4E"/>
                </a:solidFill>
                <a:effectLst/>
                <a:latin typeface="Brandon-Grotesque"/>
              </a:rPr>
              <a:t> </a:t>
            </a:r>
            <a:r>
              <a:rPr lang="en-US" sz="2400" b="0" i="0" dirty="0" err="1">
                <a:solidFill>
                  <a:srgbClr val="241E4E"/>
                </a:solidFill>
                <a:effectLst/>
                <a:latin typeface="Brandon-Grotesque"/>
              </a:rPr>
              <a:t>Desconforto</a:t>
            </a:r>
            <a:r>
              <a:rPr lang="en-US" sz="2400" b="0" i="0" dirty="0">
                <a:solidFill>
                  <a:srgbClr val="241E4E"/>
                </a:solidFill>
                <a:effectLst/>
                <a:latin typeface="Brandon-Grotesque"/>
              </a:rPr>
              <a:t> </a:t>
            </a:r>
            <a:r>
              <a:rPr lang="en-US" sz="2400" b="0" i="0" dirty="0" err="1">
                <a:solidFill>
                  <a:srgbClr val="241E4E"/>
                </a:solidFill>
                <a:effectLst/>
                <a:latin typeface="Brandon-Grotesque"/>
              </a:rPr>
              <a:t>perante</a:t>
            </a:r>
            <a:r>
              <a:rPr lang="en-US" sz="2400" b="0" i="0" dirty="0">
                <a:solidFill>
                  <a:srgbClr val="241E4E"/>
                </a:solidFill>
                <a:effectLst/>
                <a:latin typeface="Brandon-Grotesque"/>
              </a:rPr>
              <a:t> as </a:t>
            </a:r>
            <a:r>
              <a:rPr lang="en-US" sz="2400" b="0" i="0" dirty="0" err="1">
                <a:solidFill>
                  <a:srgbClr val="241E4E"/>
                </a:solidFill>
                <a:effectLst/>
                <a:latin typeface="Brandon-Grotesque"/>
              </a:rPr>
              <a:t>mudanças</a:t>
            </a:r>
            <a:r>
              <a:rPr lang="en-US" sz="2400" b="0" i="0" dirty="0">
                <a:solidFill>
                  <a:srgbClr val="241E4E"/>
                </a:solidFill>
                <a:effectLst/>
                <a:latin typeface="Brandon-Grotesque"/>
              </a:rPr>
              <a:t>.</a:t>
            </a:r>
          </a:p>
        </p:txBody>
      </p:sp>
    </p:spTree>
    <p:extLst>
      <p:ext uri="{BB962C8B-B14F-4D97-AF65-F5344CB8AC3E}">
        <p14:creationId xmlns:p14="http://schemas.microsoft.com/office/powerpoint/2010/main" val="35186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Todas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estas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questões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podem</a:t>
            </a:r>
            <a:r>
              <a:rPr kumimoji="0" lang="en-US" sz="3200" b="0" i="0" u="none" strike="noStrike" kern="0" cap="none" spc="0" normalizeH="0" baseline="0" noProof="0" dirty="0">
                <a:ln>
                  <a:noFill/>
                </a:ln>
                <a:solidFill>
                  <a:srgbClr val="241E4E"/>
                </a:solidFill>
                <a:effectLst/>
                <a:uLnTx/>
                <a:uFillTx/>
                <a:latin typeface="Brandon-Grotesque"/>
              </a:rPr>
              <a:t> ser </a:t>
            </a:r>
            <a:r>
              <a:rPr kumimoji="0" lang="en-US" sz="3200" b="0" i="0" u="none" strike="noStrike" kern="0" cap="none" spc="0" normalizeH="0" baseline="0" noProof="0" dirty="0" err="1">
                <a:ln>
                  <a:noFill/>
                </a:ln>
                <a:solidFill>
                  <a:srgbClr val="241E4E"/>
                </a:solidFill>
                <a:effectLst/>
                <a:uLnTx/>
                <a:uFillTx/>
                <a:latin typeface="Brandon-Grotesque"/>
              </a:rPr>
              <a:t>resolvidas</a:t>
            </a:r>
            <a:r>
              <a:rPr kumimoji="0" lang="en-US" sz="3200" b="0" i="0" u="none" strike="noStrike" kern="0" cap="none" spc="0" normalizeH="0" baseline="0" noProof="0" dirty="0">
                <a:ln>
                  <a:noFill/>
                </a:ln>
                <a:solidFill>
                  <a:srgbClr val="241E4E"/>
                </a:solidFill>
                <a:effectLst/>
                <a:uLnTx/>
                <a:uFillTx/>
                <a:latin typeface="Brandon-Grotesque"/>
              </a:rPr>
              <a:t> se </a:t>
            </a:r>
            <a:r>
              <a:rPr kumimoji="0" lang="en-US" sz="3200" b="0" i="0" u="none" strike="noStrike" kern="0" cap="none" spc="0" normalizeH="0" baseline="0" noProof="0" dirty="0" err="1">
                <a:ln>
                  <a:noFill/>
                </a:ln>
                <a:solidFill>
                  <a:srgbClr val="241E4E"/>
                </a:solidFill>
                <a:effectLst/>
                <a:uLnTx/>
                <a:uFillTx/>
                <a:latin typeface="Brandon-Grotesque"/>
              </a:rPr>
              <a:t>alguns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passos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forem</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seguidos</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Conhece</a:t>
            </a:r>
            <a:r>
              <a:rPr kumimoji="0" lang="en-US" sz="2800" b="0" i="0" u="none" strike="noStrike" kern="0" cap="none" spc="0" normalizeH="0" baseline="0" noProof="0" dirty="0">
                <a:ln>
                  <a:noFill/>
                </a:ln>
                <a:solidFill>
                  <a:srgbClr val="241E4E"/>
                </a:solidFill>
                <a:effectLst/>
                <a:uLnTx/>
                <a:uFillTx/>
                <a:latin typeface="Brandon-Grotesque"/>
              </a:rPr>
              <a:t> o </a:t>
            </a:r>
            <a:r>
              <a:rPr lang="en-US" sz="2800" kern="0" dirty="0">
                <a:solidFill>
                  <a:srgbClr val="241E4E"/>
                </a:solidFill>
                <a:latin typeface="Brandon-Grotesque"/>
              </a:rPr>
              <a:t>t</a:t>
            </a:r>
            <a:r>
              <a:rPr kumimoji="0" lang="en-US" sz="2800" b="0" i="0" u="none" strike="noStrike" kern="0" cap="none" spc="0" normalizeH="0" baseline="0" noProof="0" dirty="0" err="1">
                <a:ln>
                  <a:noFill/>
                </a:ln>
                <a:solidFill>
                  <a:srgbClr val="241E4E"/>
                </a:solidFill>
                <a:effectLst/>
                <a:uLnTx/>
                <a:uFillTx/>
                <a:latin typeface="Brandon-Grotesque"/>
              </a:rPr>
              <a:t>eu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a:t>
            </a:r>
            <a:r>
              <a:rPr kumimoji="0" lang="en-US" sz="2800" b="0" i="0" u="none" strike="noStrike" kern="0" cap="none" spc="0" normalizeH="0" baseline="0" noProof="0" dirty="0">
                <a:ln>
                  <a:noFill/>
                </a:ln>
                <a:solidFill>
                  <a:srgbClr val="241E4E"/>
                </a:solidFill>
                <a:effectLst/>
                <a:uLnTx/>
                <a:uFillTx/>
                <a:latin typeface="Brandon-Grotesque"/>
              </a:rPr>
              <a:t> com </a:t>
            </a:r>
            <a:r>
              <a:rPr kumimoji="0" lang="en-US" sz="2800" b="0" i="0" u="none" strike="noStrike" kern="0" cap="none" spc="0" normalizeH="0" baseline="0" noProof="0" dirty="0" err="1">
                <a:ln>
                  <a:noFill/>
                </a:ln>
                <a:solidFill>
                  <a:srgbClr val="241E4E"/>
                </a:solidFill>
                <a:effectLst/>
                <a:uLnTx/>
                <a:uFillTx/>
                <a:latin typeface="Brandon-Grotesque"/>
              </a:rPr>
              <a:t>autismo</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Conhece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pontos</a:t>
            </a:r>
            <a:r>
              <a:rPr kumimoji="0" lang="en-US" sz="2800" b="0" i="0" u="none" strike="noStrike" kern="0" cap="none" spc="0" normalizeH="0" baseline="0" noProof="0" dirty="0">
                <a:ln>
                  <a:noFill/>
                </a:ln>
                <a:solidFill>
                  <a:srgbClr val="241E4E"/>
                </a:solidFill>
                <a:effectLst/>
                <a:uLnTx/>
                <a:uFillTx/>
                <a:latin typeface="Brandon-Grotesque"/>
              </a:rPr>
              <a:t> fortes e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desafios</a:t>
            </a:r>
            <a:r>
              <a:rPr kumimoji="0" lang="en-US" sz="2800" b="0" i="0" u="none" strike="noStrike" kern="0" cap="none" spc="0" normalizeH="0" baseline="0" noProof="0" dirty="0">
                <a:ln>
                  <a:noFill/>
                </a:ln>
                <a:solidFill>
                  <a:srgbClr val="241E4E"/>
                </a:solidFill>
                <a:effectLst/>
                <a:uLnTx/>
                <a:uFillTx/>
                <a:latin typeface="Brandon-Grotesque"/>
              </a:rPr>
              <a:t> do </a:t>
            </a:r>
            <a:r>
              <a:rPr lang="en-US" sz="2800" kern="0" dirty="0">
                <a:solidFill>
                  <a:srgbClr val="241E4E"/>
                </a:solidFill>
                <a:latin typeface="Brandon-Grotesque"/>
              </a:rPr>
              <a:t>t</a:t>
            </a:r>
            <a:r>
              <a:rPr kumimoji="0" lang="en-US" sz="2800" b="0" i="0" u="none" strike="noStrike" kern="0" cap="none" spc="0" normalizeH="0" baseline="0" noProof="0" dirty="0" err="1">
                <a:ln>
                  <a:noFill/>
                </a:ln>
                <a:solidFill>
                  <a:srgbClr val="241E4E"/>
                </a:solidFill>
                <a:effectLst/>
                <a:uLnTx/>
                <a:uFillTx/>
                <a:latin typeface="Brandon-Grotesque"/>
              </a:rPr>
              <a:t>eu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Orienta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trabalhadores</a:t>
            </a:r>
            <a:r>
              <a:rPr kumimoji="0" lang="en-US" sz="2800" b="0" i="0" u="none" strike="noStrike" kern="0" cap="none" spc="0" normalizeH="0" baseline="0" noProof="0" dirty="0">
                <a:ln>
                  <a:noFill/>
                </a:ln>
                <a:solidFill>
                  <a:srgbClr val="241E4E"/>
                </a:solidFill>
                <a:effectLst/>
                <a:uLnTx/>
                <a:uFillTx/>
                <a:latin typeface="Brandon-Grotesque"/>
              </a:rPr>
              <a:t> e forma-</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nos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deveres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específicos</a:t>
            </a:r>
            <a:r>
              <a:rPr kumimoji="0" lang="en-US" sz="2800" b="0" i="0" u="none" strike="noStrike" kern="0" cap="none" spc="0" normalizeH="0" baseline="0" noProof="0" dirty="0">
                <a:ln>
                  <a:noFill/>
                </a:ln>
                <a:solidFill>
                  <a:srgbClr val="241E4E"/>
                </a:solidFill>
                <a:effectLst/>
                <a:uLnTx/>
                <a:uFillTx/>
                <a:latin typeface="Brandon-Grotesque"/>
              </a:rPr>
              <a:t> dos </a:t>
            </a:r>
            <a:r>
              <a:rPr kumimoji="0" lang="en-US" sz="2800" b="0" i="0" u="none" strike="noStrike" kern="0" cap="none" spc="0" normalizeH="0" baseline="0" noProof="0" dirty="0" err="1">
                <a:ln>
                  <a:noFill/>
                </a:ln>
                <a:solidFill>
                  <a:srgbClr val="241E4E"/>
                </a:solidFill>
                <a:effectLst/>
                <a:uLnTx/>
                <a:uFillTx/>
                <a:latin typeface="Brandon-Grotesque"/>
              </a:rPr>
              <a:t>seus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trabalhos</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Promove</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ambiente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acolhedor</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solidário</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Maximiza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sistemas</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apoio</a:t>
            </a:r>
            <a:r>
              <a:rPr kumimoji="0" lang="en-US" sz="2800" b="0" i="0" u="none" strike="noStrike" kern="0" cap="none" spc="0" normalizeH="0" baseline="0" noProof="0" dirty="0">
                <a:ln>
                  <a:noFill/>
                </a:ln>
                <a:solidFill>
                  <a:srgbClr val="241E4E"/>
                </a:solidFill>
                <a:effectLst/>
                <a:uLnTx/>
                <a:uFillTx/>
                <a:latin typeface="Brandon-Grotesque"/>
              </a:rPr>
              <a:t> da </a:t>
            </a:r>
            <a:r>
              <a:rPr lang="en-US" sz="2800" kern="0" dirty="0">
                <a:solidFill>
                  <a:srgbClr val="241E4E"/>
                </a:solidFill>
                <a:latin typeface="Brandon-Grotesque"/>
              </a:rPr>
              <a:t>t</a:t>
            </a:r>
            <a:r>
              <a:rPr kumimoji="0" lang="en-US" sz="2800" b="0" i="0" u="none" strike="noStrike" kern="0" cap="none" spc="0" normalizeH="0" baseline="0" noProof="0" dirty="0" err="1">
                <a:ln>
                  <a:noFill/>
                </a:ln>
                <a:solidFill>
                  <a:srgbClr val="241E4E"/>
                </a:solidFill>
                <a:effectLst/>
                <a:uLnTx/>
                <a:uFillTx/>
                <a:latin typeface="Brandon-Grotesque"/>
              </a:rPr>
              <a:t>ua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empresa</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Dá</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ordens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claras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1" u="none" strike="noStrike" kern="0" cap="none" spc="0" normalizeH="0" baseline="0" noProof="0" dirty="0">
                <a:ln>
                  <a:noFill/>
                </a:ln>
                <a:solidFill>
                  <a:srgbClr val="241E4E"/>
                </a:solidFill>
                <a:effectLst/>
                <a:uLnTx/>
                <a:uFillTx/>
                <a:latin typeface="Brandon-Grotesque"/>
              </a:rPr>
              <a:t>feedback</a:t>
            </a:r>
            <a:r>
              <a:rPr kumimoji="0" lang="en-US" sz="2800" b="0" u="none" strike="noStrike" kern="0" cap="none" spc="0" normalizeH="0" baseline="0" noProof="0" dirty="0">
                <a:ln>
                  <a:noFill/>
                </a:ln>
                <a:solidFill>
                  <a:srgbClr val="241E4E"/>
                </a:solidFill>
                <a:effectLst/>
                <a:uLnTx/>
                <a:uFillTx/>
                <a:latin typeface="Brandon-Grotesque"/>
              </a:rPr>
              <a:t> </a:t>
            </a:r>
            <a:r>
              <a:rPr kumimoji="0" lang="en-US" sz="2800" b="0" u="none" strike="noStrike" kern="0" cap="none" spc="0" normalizeH="0" baseline="0" noProof="0" dirty="0" err="1">
                <a:ln>
                  <a:noFill/>
                </a:ln>
                <a:solidFill>
                  <a:srgbClr val="241E4E"/>
                </a:solidFill>
                <a:effectLst/>
                <a:uLnTx/>
                <a:uFillTx/>
                <a:latin typeface="Brandon-Grotesque"/>
              </a:rPr>
              <a:t>sobre</a:t>
            </a:r>
            <a:r>
              <a:rPr kumimoji="0" lang="en-US" sz="2800" b="0" u="none" strike="noStrike" kern="0" cap="none" spc="0" normalizeH="0" baseline="0" noProof="0" dirty="0">
                <a:ln>
                  <a:noFill/>
                </a:ln>
                <a:solidFill>
                  <a:srgbClr val="241E4E"/>
                </a:solidFill>
                <a:effectLst/>
                <a:uLnTx/>
                <a:uFillTx/>
                <a:latin typeface="Brandon-Grotesque"/>
              </a:rPr>
              <a:t> o </a:t>
            </a:r>
            <a:r>
              <a:rPr kumimoji="0" lang="en-US" sz="2800" b="0" u="none" strike="noStrike" kern="0" cap="none" spc="0" normalizeH="0" baseline="0" noProof="0" dirty="0" err="1">
                <a:ln>
                  <a:noFill/>
                </a:ln>
                <a:solidFill>
                  <a:srgbClr val="241E4E"/>
                </a:solidFill>
                <a:effectLst/>
                <a:uLnTx/>
                <a:uFillTx/>
                <a:latin typeface="Brandon-Grotesque"/>
              </a:rPr>
              <a:t>seu</a:t>
            </a:r>
            <a:r>
              <a:rPr kumimoji="0" lang="en-US" sz="2800" b="0" u="none" strike="noStrike" kern="0" cap="none" spc="0" normalizeH="0" baseline="0" noProof="0" dirty="0">
                <a:ln>
                  <a:noFill/>
                </a:ln>
                <a:solidFill>
                  <a:srgbClr val="241E4E"/>
                </a:solidFill>
                <a:effectLst/>
                <a:uLnTx/>
                <a:uFillTx/>
                <a:latin typeface="Brandon-Grotesque"/>
              </a:rPr>
              <a:t> </a:t>
            </a:r>
            <a:r>
              <a:rPr kumimoji="0" lang="en-US" sz="2800" b="0" u="none" strike="noStrike" kern="0" cap="none" spc="0" normalizeH="0" baseline="0" noProof="0" dirty="0" err="1">
                <a:ln>
                  <a:noFill/>
                </a:ln>
                <a:solidFill>
                  <a:srgbClr val="241E4E"/>
                </a:solidFill>
                <a:effectLst/>
                <a:uLnTx/>
                <a:uFillTx/>
                <a:latin typeface="Brandon-Grotesque"/>
              </a:rPr>
              <a:t>desempenho</a:t>
            </a:r>
            <a:r>
              <a:rPr kumimoji="0" lang="en-US" sz="2800" b="0" u="none" strike="noStrike" kern="0" cap="none" spc="0" normalizeH="0" baseline="0" noProof="0" dirty="0">
                <a:ln>
                  <a:noFill/>
                </a:ln>
                <a:solidFill>
                  <a:srgbClr val="241E4E"/>
                </a:solidFill>
                <a:effectLst/>
                <a:uLnTx/>
                <a:uFillTx/>
                <a:latin typeface="Brandon-Grotesque"/>
              </a:rPr>
              <a:t>.</a:t>
            </a:r>
            <a:endParaRPr kumimoji="0" lang="en-US" sz="2800" b="0" i="0" u="none" strike="noStrike" kern="0" cap="none" spc="0" normalizeH="0" baseline="0" noProof="0" dirty="0">
              <a:ln>
                <a:noFill/>
              </a:ln>
              <a:solidFill>
                <a:srgbClr val="241E4E"/>
              </a:solidFill>
              <a:effectLst/>
              <a:uLnTx/>
              <a:uFillTx/>
              <a:latin typeface="Brandon-Grotesque"/>
            </a:endParaRPr>
          </a:p>
        </p:txBody>
      </p:sp>
    </p:spTree>
    <p:extLst>
      <p:ext uri="{BB962C8B-B14F-4D97-AF65-F5344CB8AC3E}">
        <p14:creationId xmlns:p14="http://schemas.microsoft.com/office/powerpoint/2010/main" val="368169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241E4E"/>
                </a:solidFill>
                <a:effectLst/>
                <a:uLnTx/>
                <a:uFillTx/>
                <a:latin typeface="Brandon-Grotesque"/>
              </a:rPr>
              <a:t>Em</a:t>
            </a:r>
            <a:r>
              <a:rPr kumimoji="0" lang="en-US" sz="2800" b="0" i="0" u="none" strike="noStrike" kern="0" cap="none" spc="0" normalizeH="0" baseline="0" noProof="0" dirty="0">
                <a:ln>
                  <a:noFill/>
                </a:ln>
                <a:solidFill>
                  <a:srgbClr val="241E4E"/>
                </a:solidFill>
                <a:effectLst/>
                <a:uLnTx/>
                <a:uFillTx/>
                <a:latin typeface="Brandon-Grotesque"/>
              </a:rPr>
              <a:t> 2015, a Microsoft </a:t>
            </a:r>
            <a:r>
              <a:rPr kumimoji="0" lang="en-US" sz="2800" b="0" i="0" u="none" strike="noStrike" kern="0" cap="none" spc="0" normalizeH="0" baseline="0" noProof="0" dirty="0" err="1">
                <a:ln>
                  <a:noFill/>
                </a:ln>
                <a:solidFill>
                  <a:srgbClr val="241E4E"/>
                </a:solidFill>
                <a:effectLst/>
                <a:uLnTx/>
                <a:uFillTx/>
                <a:latin typeface="Brandon-Grotesque"/>
              </a:rPr>
              <a:t>anunciou</a:t>
            </a:r>
            <a:r>
              <a:rPr kumimoji="0" lang="en-US" sz="2800" b="0" i="0" u="none" strike="noStrike" kern="0" cap="none" spc="0" normalizeH="0" baseline="0" noProof="0" dirty="0">
                <a:ln>
                  <a:noFill/>
                </a:ln>
                <a:solidFill>
                  <a:srgbClr val="241E4E"/>
                </a:solidFill>
                <a:effectLst/>
                <a:uLnTx/>
                <a:uFillTx/>
                <a:latin typeface="Brandon-Grotesque"/>
              </a:rPr>
              <a:t> que </a:t>
            </a:r>
            <a:r>
              <a:rPr kumimoji="0" lang="en-US" sz="2800" b="0" i="0" u="none" strike="noStrike" kern="0" cap="none" spc="0" normalizeH="0" baseline="0" noProof="0" dirty="0" err="1">
                <a:ln>
                  <a:noFill/>
                </a:ln>
                <a:solidFill>
                  <a:srgbClr val="241E4E"/>
                </a:solidFill>
                <a:effectLst/>
                <a:uLnTx/>
                <a:uFillTx/>
                <a:latin typeface="Brandon-Grotesque"/>
              </a:rPr>
              <a:t>estava</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iniciar</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programa</a:t>
            </a:r>
            <a:r>
              <a:rPr lang="en-US" sz="2800" kern="0" dirty="0">
                <a:solidFill>
                  <a:srgbClr val="241E4E"/>
                </a:solidFill>
                <a:latin typeface="Brandon-Grotesque"/>
              </a:rPr>
              <a:t>-</a:t>
            </a:r>
            <a:r>
              <a:rPr kumimoji="0" lang="en-US" sz="2800" b="0" i="0" u="none" strike="noStrike" kern="0" cap="none" spc="0" normalizeH="0" baseline="0" noProof="0" dirty="0" err="1">
                <a:ln>
                  <a:noFill/>
                </a:ln>
                <a:solidFill>
                  <a:srgbClr val="241E4E"/>
                </a:solidFill>
                <a:effectLst/>
                <a:uLnTx/>
                <a:uFillTx/>
                <a:latin typeface="Brandon-Grotesque"/>
              </a:rPr>
              <a:t>piloto</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recrutar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trabalhadores</a:t>
            </a:r>
            <a:r>
              <a:rPr kumimoji="0" lang="en-US" sz="2800" b="0" i="0" u="none" strike="noStrike" kern="0" cap="none" spc="0" normalizeH="0" baseline="0" noProof="0" dirty="0">
                <a:ln>
                  <a:noFill/>
                </a:ln>
                <a:solidFill>
                  <a:srgbClr val="241E4E"/>
                </a:solidFill>
                <a:effectLst/>
                <a:uLnTx/>
                <a:uFillTx/>
                <a:latin typeface="Brandon-Grotesque"/>
              </a:rPr>
              <a:t> com </a:t>
            </a:r>
            <a:r>
              <a:rPr kumimoji="0" lang="en-US" sz="2800" b="0" i="0" u="none" strike="noStrike" kern="0" cap="none" spc="0" normalizeH="0" baseline="0" noProof="0" dirty="0" err="1">
                <a:ln>
                  <a:noFill/>
                </a:ln>
                <a:solidFill>
                  <a:srgbClr val="241E4E"/>
                </a:solidFill>
                <a:effectLst/>
                <a:uLnTx/>
                <a:uFillTx/>
                <a:latin typeface="Brandon-Grotesque"/>
              </a:rPr>
              <a:t>autismo</a:t>
            </a:r>
            <a:r>
              <a:rPr lang="en-US" sz="2800" kern="0" dirty="0">
                <a:solidFill>
                  <a:srgbClr val="241E4E"/>
                </a:solidFill>
                <a:latin typeface="Brandon-Grotesque"/>
              </a:rPr>
              <a:t>, </a:t>
            </a:r>
            <a:r>
              <a:rPr lang="en-US" sz="2800" kern="0" dirty="0" err="1">
                <a:solidFill>
                  <a:srgbClr val="241E4E"/>
                </a:solidFill>
                <a:latin typeface="Brandon-Grotesque"/>
              </a:rPr>
              <a:t>tal</a:t>
            </a:r>
            <a:r>
              <a:rPr lang="en-US" sz="2800" kern="0" dirty="0">
                <a:solidFill>
                  <a:srgbClr val="241E4E"/>
                </a:solidFill>
                <a:latin typeface="Brandon-Grotesque"/>
              </a:rPr>
              <a:t> </a:t>
            </a:r>
            <a:r>
              <a:rPr lang="en-US" sz="2800" kern="0" dirty="0" err="1">
                <a:solidFill>
                  <a:srgbClr val="241E4E"/>
                </a:solidFill>
                <a:latin typeface="Brandon-Grotesque"/>
              </a:rPr>
              <a:t>como</a:t>
            </a:r>
            <a:r>
              <a:rPr lang="en-US" sz="2800" kern="0" dirty="0">
                <a:solidFill>
                  <a:srgbClr val="241E4E"/>
                </a:solidFill>
                <a:latin typeface="Brandon-Grotesque"/>
              </a:rPr>
              <a:t> o fez o </a:t>
            </a:r>
            <a:r>
              <a:rPr lang="en-US" sz="2800" kern="0" dirty="0" err="1">
                <a:solidFill>
                  <a:srgbClr val="241E4E"/>
                </a:solidFill>
                <a:latin typeface="Brandon-Grotesque"/>
              </a:rPr>
              <a:t>fabricante</a:t>
            </a:r>
            <a:r>
              <a:rPr lang="en-US" sz="2800" kern="0" dirty="0">
                <a:solidFill>
                  <a:srgbClr val="241E4E"/>
                </a:solidFill>
                <a:latin typeface="Brandon-Grotesque"/>
              </a:rPr>
              <a:t> de </a:t>
            </a:r>
            <a:r>
              <a:rPr lang="en-US" sz="2800" i="1" kern="0" dirty="0">
                <a:solidFill>
                  <a:srgbClr val="241E4E"/>
                </a:solidFill>
                <a:latin typeface="Brandon-Grotesque"/>
              </a:rPr>
              <a:t>software</a:t>
            </a:r>
            <a:r>
              <a:rPr lang="en-US" sz="2800" kern="0" dirty="0">
                <a:solidFill>
                  <a:srgbClr val="241E4E"/>
                </a:solidFill>
                <a:latin typeface="Brandon-Grotesque"/>
              </a:rPr>
              <a:t> </a:t>
            </a:r>
            <a:r>
              <a:rPr lang="en-US" sz="2800" kern="0" dirty="0" err="1">
                <a:solidFill>
                  <a:srgbClr val="241E4E"/>
                </a:solidFill>
                <a:latin typeface="Brandon-Grotesque"/>
              </a:rPr>
              <a:t>alemão</a:t>
            </a:r>
            <a:r>
              <a:rPr lang="en-US" sz="2800" kern="0" dirty="0">
                <a:solidFill>
                  <a:srgbClr val="241E4E"/>
                </a:solidFill>
                <a:latin typeface="Brandon-Grotesque"/>
              </a:rPr>
              <a:t> SAP, que </a:t>
            </a:r>
            <a:r>
              <a:rPr lang="en-US" sz="2800" kern="0" dirty="0" err="1">
                <a:solidFill>
                  <a:srgbClr val="241E4E"/>
                </a:solidFill>
                <a:latin typeface="Brandon-Grotesque"/>
              </a:rPr>
              <a:t>instituiu</a:t>
            </a:r>
            <a:r>
              <a:rPr lang="en-US" sz="2800" kern="0" dirty="0">
                <a:solidFill>
                  <a:srgbClr val="241E4E"/>
                </a:solidFill>
                <a:latin typeface="Brandon-Grotesque"/>
              </a:rPr>
              <a:t> um </a:t>
            </a:r>
            <a:r>
              <a:rPr lang="en-US" sz="2800" kern="0" dirty="0" err="1">
                <a:solidFill>
                  <a:srgbClr val="241E4E"/>
                </a:solidFill>
                <a:latin typeface="Brandon-Grotesque"/>
              </a:rPr>
              <a:t>programa</a:t>
            </a:r>
            <a:r>
              <a:rPr lang="en-US" sz="2800" kern="0" dirty="0">
                <a:solidFill>
                  <a:srgbClr val="241E4E"/>
                </a:solidFill>
                <a:latin typeface="Brandon-Grotesque"/>
              </a:rPr>
              <a:t> para </a:t>
            </a:r>
            <a:r>
              <a:rPr lang="en-US" sz="2800" kern="0" dirty="0" err="1">
                <a:solidFill>
                  <a:srgbClr val="241E4E"/>
                </a:solidFill>
                <a:latin typeface="Brandon-Grotesque"/>
              </a:rPr>
              <a:t>trazer</a:t>
            </a:r>
            <a:r>
              <a:rPr lang="en-US" sz="2800" kern="0" dirty="0">
                <a:solidFill>
                  <a:srgbClr val="241E4E"/>
                </a:solidFill>
                <a:latin typeface="Brandon-Grotesque"/>
              </a:rPr>
              <a:t> </a:t>
            </a:r>
            <a:r>
              <a:rPr lang="en-US" sz="2800" kern="0" dirty="0" err="1">
                <a:solidFill>
                  <a:srgbClr val="241E4E"/>
                </a:solidFill>
                <a:latin typeface="Brandon-Grotesque"/>
              </a:rPr>
              <a:t>pessoas</a:t>
            </a:r>
            <a:r>
              <a:rPr lang="en-US" sz="2800" kern="0" dirty="0">
                <a:solidFill>
                  <a:srgbClr val="241E4E"/>
                </a:solidFill>
                <a:latin typeface="Brandon-Grotesque"/>
              </a:rPr>
              <a:t> com </a:t>
            </a:r>
            <a:r>
              <a:rPr lang="en-US" sz="2800" kern="0" dirty="0" err="1">
                <a:solidFill>
                  <a:srgbClr val="241E4E"/>
                </a:solidFill>
                <a:latin typeface="Brandon-Grotesque"/>
              </a:rPr>
              <a:t>autismo</a:t>
            </a:r>
            <a:r>
              <a:rPr lang="en-US" sz="2800" kern="0" dirty="0">
                <a:solidFill>
                  <a:srgbClr val="241E4E"/>
                </a:solidFill>
                <a:latin typeface="Brandon-Grotesque"/>
              </a:rPr>
              <a:t> para a </a:t>
            </a:r>
            <a:r>
              <a:rPr lang="en-US" sz="2800" kern="0" dirty="0" err="1">
                <a:solidFill>
                  <a:srgbClr val="241E4E"/>
                </a:solidFill>
                <a:latin typeface="Brandon-Grotesque"/>
              </a:rPr>
              <a:t>sua</a:t>
            </a:r>
            <a:r>
              <a:rPr lang="en-US" sz="2800" kern="0" dirty="0">
                <a:solidFill>
                  <a:srgbClr val="241E4E"/>
                </a:solidFill>
                <a:latin typeface="Brandon-Grotesque"/>
              </a:rPr>
              <a:t> </a:t>
            </a:r>
            <a:r>
              <a:rPr lang="en-US" sz="2800" kern="0" dirty="0" err="1">
                <a:solidFill>
                  <a:srgbClr val="241E4E"/>
                </a:solidFill>
                <a:latin typeface="Brandon-Grotesque"/>
              </a:rPr>
              <a:t>força</a:t>
            </a:r>
            <a:r>
              <a:rPr lang="en-US" sz="2800" kern="0" dirty="0">
                <a:solidFill>
                  <a:srgbClr val="241E4E"/>
                </a:solidFill>
                <a:latin typeface="Brandon-Grotesque"/>
              </a:rPr>
              <a:t> de </a:t>
            </a:r>
            <a:r>
              <a:rPr lang="en-US" sz="2800" kern="0" dirty="0" err="1">
                <a:solidFill>
                  <a:srgbClr val="241E4E"/>
                </a:solidFill>
                <a:latin typeface="Brandon-Grotesque"/>
              </a:rPr>
              <a:t>trabalho</a:t>
            </a:r>
            <a:r>
              <a:rPr lang="en-US" sz="2800" kern="0" dirty="0">
                <a:solidFill>
                  <a:srgbClr val="241E4E"/>
                </a:solidFill>
                <a:latin typeface="Brandon-Grotesque"/>
              </a:rPr>
              <a:t> </a:t>
            </a:r>
            <a:r>
              <a:rPr lang="en-US" sz="2800" kern="0" dirty="0" err="1">
                <a:solidFill>
                  <a:srgbClr val="241E4E"/>
                </a:solidFill>
                <a:latin typeface="Brandon-Grotesque"/>
              </a:rPr>
              <a:t>em</a:t>
            </a:r>
            <a:r>
              <a:rPr lang="en-US" sz="2800" kern="0" dirty="0">
                <a:solidFill>
                  <a:srgbClr val="241E4E"/>
                </a:solidFill>
                <a:latin typeface="Brandon-Grotesque"/>
              </a:rPr>
              <a:t> </a:t>
            </a:r>
            <a:r>
              <a:rPr lang="en-US" sz="2800" kern="0" dirty="0" err="1">
                <a:solidFill>
                  <a:srgbClr val="241E4E"/>
                </a:solidFill>
                <a:latin typeface="Brandon-Grotesque"/>
              </a:rPr>
              <a:t>todo</a:t>
            </a:r>
            <a:r>
              <a:rPr lang="en-US" sz="2800" kern="0" dirty="0">
                <a:solidFill>
                  <a:srgbClr val="241E4E"/>
                </a:solidFill>
                <a:latin typeface="Brandon-Grotesque"/>
              </a:rPr>
              <a:t> o </a:t>
            </a:r>
            <a:r>
              <a:rPr lang="en-US" sz="2800" kern="0" dirty="0" err="1">
                <a:solidFill>
                  <a:srgbClr val="241E4E"/>
                </a:solidFill>
                <a:latin typeface="Brandon-Grotesque"/>
              </a:rPr>
              <a:t>mundo</a:t>
            </a:r>
            <a:r>
              <a:rPr lang="en-US" sz="2800" kern="0" dirty="0">
                <a:solidFill>
                  <a:srgbClr val="241E4E"/>
                </a:solidFill>
                <a:latin typeface="Brandon-Grotesque"/>
              </a:rPr>
              <a:t>; </a:t>
            </a:r>
            <a:r>
              <a:rPr lang="en-US" sz="2800" kern="0" dirty="0" err="1">
                <a:solidFill>
                  <a:srgbClr val="241E4E"/>
                </a:solidFill>
                <a:latin typeface="Brandon-Grotesque"/>
              </a:rPr>
              <a:t>outras</a:t>
            </a:r>
            <a:r>
              <a:rPr lang="en-US" sz="2800" kern="0" dirty="0">
                <a:solidFill>
                  <a:srgbClr val="241E4E"/>
                </a:solidFill>
                <a:latin typeface="Brandon-Grotesque"/>
              </a:rPr>
              <a:t> </a:t>
            </a:r>
            <a:r>
              <a:rPr lang="en-US" sz="2800" kern="0" dirty="0" err="1">
                <a:solidFill>
                  <a:srgbClr val="241E4E"/>
                </a:solidFill>
                <a:latin typeface="Brandon-Grotesque"/>
              </a:rPr>
              <a:t>empresas</a:t>
            </a:r>
            <a:r>
              <a:rPr lang="en-US" sz="2800" kern="0" dirty="0">
                <a:solidFill>
                  <a:srgbClr val="241E4E"/>
                </a:solidFill>
                <a:latin typeface="Brandon-Grotesque"/>
              </a:rPr>
              <a:t> </a:t>
            </a:r>
            <a:r>
              <a:rPr lang="en-US" sz="2800" kern="0" dirty="0" err="1">
                <a:solidFill>
                  <a:srgbClr val="241E4E"/>
                </a:solidFill>
                <a:latin typeface="Brandon-Grotesque"/>
              </a:rPr>
              <a:t>seguiram</a:t>
            </a:r>
            <a:r>
              <a:rPr lang="en-US" sz="2800" kern="0" dirty="0">
                <a:solidFill>
                  <a:srgbClr val="241E4E"/>
                </a:solidFill>
                <a:latin typeface="Brandon-Grotesque"/>
              </a:rPr>
              <a:t> o </a:t>
            </a:r>
            <a:r>
              <a:rPr lang="en-US" sz="2800" kern="0" dirty="0" err="1">
                <a:solidFill>
                  <a:srgbClr val="241E4E"/>
                </a:solidFill>
                <a:latin typeface="Brandon-Grotesque"/>
              </a:rPr>
              <a:t>exemplo</a:t>
            </a:r>
            <a:r>
              <a:rPr lang="en-US" sz="2800" kern="0" dirty="0">
                <a:solidFill>
                  <a:srgbClr val="241E4E"/>
                </a:solidFill>
                <a:latin typeface="Brandon-Grotesque"/>
              </a:rPr>
              <a:t>.</a:t>
            </a:r>
            <a:endParaRPr kumimoji="0" lang="en-US" sz="28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241E4E"/>
                </a:solidFill>
                <a:effectLst/>
                <a:uLnTx/>
                <a:uFillTx/>
                <a:latin typeface="Brandon-Grotesque"/>
              </a:rPr>
              <a:t>Para </a:t>
            </a:r>
            <a:r>
              <a:rPr kumimoji="0" lang="en-US" sz="2800" b="0" i="0" u="none" strike="noStrike" kern="0" cap="none" spc="0" normalizeH="0" baseline="0" noProof="0" dirty="0" err="1">
                <a:ln>
                  <a:noFill/>
                </a:ln>
                <a:solidFill>
                  <a:srgbClr val="241E4E"/>
                </a:solidFill>
                <a:effectLst/>
                <a:uLnTx/>
                <a:uFillTx/>
                <a:latin typeface="Brandon-Grotesque"/>
              </a:rPr>
              <a:t>todos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efeitos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dar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às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pessoas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noProof="0" dirty="0">
                <a:ln>
                  <a:noFill/>
                </a:ln>
                <a:solidFill>
                  <a:srgbClr val="241E4E"/>
                </a:solidFill>
                <a:effectLst/>
                <a:uLnTx/>
                <a:uFillTx/>
                <a:latin typeface="Brandon-Grotesque"/>
              </a:rPr>
              <a:t> com PEA </a:t>
            </a:r>
            <a:r>
              <a:rPr kumimoji="0" lang="en-US" sz="2800" b="0" i="0" u="none" strike="noStrike" kern="0" cap="none" spc="0" normalizeH="0" baseline="0" noProof="0" dirty="0" err="1">
                <a:ln>
                  <a:noFill/>
                </a:ln>
                <a:solidFill>
                  <a:srgbClr val="241E4E"/>
                </a:solidFill>
                <a:effectLst/>
                <a:uLnTx/>
                <a:uFillTx/>
                <a:latin typeface="Brandon-Grotesque"/>
              </a:rPr>
              <a:t>uma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oportunidade</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usarem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seus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talentos</a:t>
            </a:r>
            <a:r>
              <a:rPr kumimoji="0" lang="en-US" sz="2800" b="0" i="0" u="none" strike="noStrike" kern="0" cap="none" spc="0" normalizeH="0" baseline="0" noProof="0" dirty="0">
                <a:ln>
                  <a:noFill/>
                </a:ln>
                <a:solidFill>
                  <a:srgbClr val="241E4E"/>
                </a:solidFill>
                <a:effectLst/>
                <a:uLnTx/>
                <a:uFillTx/>
                <a:latin typeface="Brandon-Grotesque"/>
              </a:rPr>
              <a:t> de forma </a:t>
            </a:r>
            <a:r>
              <a:rPr kumimoji="0" lang="en-US" sz="2800" b="0" i="0" u="none" strike="noStrike" kern="0" cap="none" spc="0" normalizeH="0" baseline="0" noProof="0" dirty="0" err="1">
                <a:ln>
                  <a:noFill/>
                </a:ln>
                <a:solidFill>
                  <a:srgbClr val="241E4E"/>
                </a:solidFill>
                <a:effectLst/>
                <a:uLnTx/>
                <a:uFillTx/>
                <a:latin typeface="Brandon-Grotesque"/>
              </a:rPr>
              <a:t>produtiva</a:t>
            </a:r>
            <a:r>
              <a:rPr kumimoji="0" lang="en-US" sz="2800" b="0" i="0" u="none" strike="noStrike" kern="0" cap="none" spc="0" normalizeH="0" baseline="0" noProof="0" dirty="0">
                <a:ln>
                  <a:noFill/>
                </a:ln>
                <a:solidFill>
                  <a:srgbClr val="241E4E"/>
                </a:solidFill>
                <a:effectLst/>
                <a:uLnTx/>
                <a:uFillTx/>
                <a:latin typeface="Brandon-Grotesque"/>
              </a:rPr>
              <a:t> tem </a:t>
            </a:r>
            <a:r>
              <a:rPr lang="en-US" sz="2800" kern="0" dirty="0" err="1">
                <a:solidFill>
                  <a:srgbClr val="241E4E"/>
                </a:solidFill>
                <a:latin typeface="Brandon-Grotesque"/>
              </a:rPr>
              <a:t>tido</a:t>
            </a:r>
            <a:r>
              <a:rPr kumimoji="0" lang="en-US" sz="2800" b="0" i="0" u="none" strike="noStrike" kern="0" cap="none" spc="0" normalizeH="0" baseline="0" noProof="0" dirty="0">
                <a:ln>
                  <a:noFill/>
                </a:ln>
                <a:solidFill>
                  <a:srgbClr val="241E4E"/>
                </a:solidFill>
                <a:effectLst/>
                <a:uLnTx/>
                <a:uFillTx/>
                <a:latin typeface="Brandon-Grotesque"/>
              </a:rPr>
              <a:t> um </a:t>
            </a:r>
            <a:r>
              <a:rPr lang="en-US" sz="2800" kern="0" dirty="0" err="1">
                <a:solidFill>
                  <a:srgbClr val="241E4E"/>
                </a:solidFill>
                <a:latin typeface="Brandon-Grotesque"/>
              </a:rPr>
              <a:t>grande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sucesso</a:t>
            </a:r>
            <a:r>
              <a:rPr kumimoji="0" lang="en-US" sz="2800" b="0" i="0" u="none" strike="noStrike" kern="0" cap="none" spc="0" normalizeH="0" baseline="0" noProof="0" dirty="0">
                <a:ln>
                  <a:noFill/>
                </a:ln>
                <a:solidFill>
                  <a:srgbClr val="241E4E"/>
                </a:solidFill>
                <a:effectLst/>
                <a:uLnTx/>
                <a:uFillTx/>
                <a:latin typeface="Brandon-Grotesque"/>
              </a:rPr>
              <a:t>. Lee Cowan, do </a:t>
            </a:r>
            <a:r>
              <a:rPr kumimoji="0" lang="en-US" sz="2800" b="0" i="0" u="none" strike="noStrike" kern="0" cap="none" spc="0" normalizeH="0" baseline="0" noProof="0" dirty="0" err="1">
                <a:ln>
                  <a:noFill/>
                </a:ln>
                <a:solidFill>
                  <a:srgbClr val="241E4E"/>
                </a:solidFill>
                <a:effectLst/>
                <a:uLnTx/>
                <a:uFillTx/>
                <a:latin typeface="Brandon-Grotesque"/>
              </a:rPr>
              <a:t>programa</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televisão</a:t>
            </a:r>
            <a:r>
              <a:rPr kumimoji="0" lang="en-US" sz="2800" b="0" i="0" u="none" strike="noStrike" kern="0" cap="none" spc="0" normalizeH="0" baseline="0" noProof="0" dirty="0">
                <a:ln>
                  <a:noFill/>
                </a:ln>
                <a:solidFill>
                  <a:srgbClr val="241E4E"/>
                </a:solidFill>
                <a:effectLst/>
                <a:uLnTx/>
                <a:uFillTx/>
                <a:latin typeface="Brandon-Grotesque"/>
              </a:rPr>
              <a:t> americana “CBS Sunday Morning” </a:t>
            </a:r>
            <a:r>
              <a:rPr kumimoji="0" lang="en-US" sz="2800" b="0" i="0" u="none" strike="noStrike" kern="0" cap="none" spc="0" normalizeH="0" baseline="0" noProof="0" dirty="0" err="1">
                <a:ln>
                  <a:noFill/>
                </a:ln>
                <a:solidFill>
                  <a:srgbClr val="241E4E"/>
                </a:solidFill>
                <a:effectLst/>
                <a:uLnTx/>
                <a:uFillTx/>
                <a:latin typeface="Brandon-Grotesque"/>
              </a:rPr>
              <a:t>mostra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estes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locais</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trabalho</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241E4E"/>
                </a:solidFill>
                <a:effectLst/>
                <a:uLnTx/>
                <a:uFillTx/>
                <a:latin typeface="Brandon-Grotesque"/>
                <a:hlinkClick r:id="rId2"/>
              </a:rPr>
              <a:t>https://youtu.be/3b5OGx-v6Ao</a:t>
            </a:r>
            <a:endParaRPr lang="en-US" sz="2800" dirty="0">
              <a:latin typeface="Arial Narrow" panose="020B0606020202030204" pitchFamily="34" charset="0"/>
            </a:endParaRPr>
          </a:p>
        </p:txBody>
      </p:sp>
    </p:spTree>
    <p:extLst>
      <p:ext uri="{BB962C8B-B14F-4D97-AF65-F5344CB8AC3E}">
        <p14:creationId xmlns:p14="http://schemas.microsoft.com/office/powerpoint/2010/main" val="2808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986350"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defTabSz="685800">
              <a:buClr>
                <a:srgbClr val="C00000"/>
              </a:buClr>
            </a:pPr>
            <a:r>
              <a:rPr lang="en-US" sz="4000" b="1" dirty="0" err="1">
                <a:solidFill>
                  <a:prstClr val="black"/>
                </a:solidFill>
                <a:latin typeface="Arial Narrow" panose="020B0606020202030204" pitchFamily="34" charset="0"/>
              </a:rPr>
              <a:t>Gestão</a:t>
            </a:r>
            <a:r>
              <a:rPr lang="en-US" sz="4000" b="1" dirty="0">
                <a:solidFill>
                  <a:prstClr val="black"/>
                </a:solidFill>
                <a:latin typeface="Arial Narrow" panose="020B0606020202030204" pitchFamily="34" charset="0"/>
              </a:rPr>
              <a:t> do Tempo</a:t>
            </a: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Divide </a:t>
            </a:r>
            <a:r>
              <a:rPr kumimoji="0" lang="en-US" sz="2800" b="0" i="0" u="none" strike="noStrike" kern="0" cap="none" spc="0" normalizeH="0" baseline="0" noProof="0" dirty="0" err="1">
                <a:ln>
                  <a:noFill/>
                </a:ln>
                <a:solidFill>
                  <a:srgbClr val="241E4E"/>
                </a:solidFill>
                <a:effectLst/>
                <a:uLnTx/>
                <a:uFillTx/>
                <a:latin typeface="Brandon-Grotesque"/>
              </a:rPr>
              <a:t>tarefas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grandes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tarefas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pequenas</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Usa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alarmes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temporizadores</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Fornece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uma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lista</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verificação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escrita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verifica</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lista</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tarefas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escrita</a:t>
            </a:r>
            <a:r>
              <a:rPr kumimoji="0" lang="en-US" sz="2800" b="0" i="0" u="none" strike="noStrike" kern="0" cap="none" spc="0" normalizeH="0" baseline="0" noProof="0" dirty="0">
                <a:ln>
                  <a:noFill/>
                </a:ln>
                <a:solidFill>
                  <a:srgbClr val="241E4E"/>
                </a:solidFill>
                <a:effectLst/>
                <a:uLnTx/>
                <a:uFillTx/>
                <a:latin typeface="Brandon-Grotesque"/>
              </a:rPr>
              <a:t> dos </a:t>
            </a:r>
            <a:r>
              <a:rPr kumimoji="0" lang="en-US" sz="2800" b="0" i="0" u="none" strike="noStrike" kern="0" cap="none" spc="0" normalizeH="0" baseline="0" noProof="0" dirty="0" err="1">
                <a:ln>
                  <a:noFill/>
                </a:ln>
                <a:solidFill>
                  <a:srgbClr val="241E4E"/>
                </a:solidFill>
                <a:effectLst/>
                <a:uLnTx/>
                <a:uFillTx/>
                <a:latin typeface="Brandon-Grotesque"/>
              </a:rPr>
              <a:t>trabalhadores</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Fornece</a:t>
            </a:r>
            <a:r>
              <a:rPr kumimoji="0" lang="en-US" sz="2800" b="0" i="0" u="none" strike="noStrike" kern="0" cap="none" spc="0" normalizeH="0" baseline="0" noProof="0" dirty="0">
                <a:ln>
                  <a:noFill/>
                </a:ln>
                <a:solidFill>
                  <a:srgbClr val="241E4E"/>
                </a:solidFill>
                <a:effectLst/>
                <a:uLnTx/>
                <a:uFillTx/>
                <a:latin typeface="Brandon-Grotesque"/>
              </a:rPr>
              <a:t>/</a:t>
            </a:r>
            <a:r>
              <a:rPr kumimoji="0" lang="en-US" sz="2800" b="0" i="0" u="none" strike="noStrike" kern="0" cap="none" spc="0" normalizeH="0" baseline="0" noProof="0" dirty="0" err="1">
                <a:ln>
                  <a:noFill/>
                </a:ln>
                <a:solidFill>
                  <a:srgbClr val="241E4E"/>
                </a:solidFill>
                <a:effectLst/>
                <a:uLnTx/>
                <a:uFillTx/>
                <a:latin typeface="Brandon-Grotesque"/>
              </a:rPr>
              <a:t>Sugere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uma</a:t>
            </a:r>
            <a:r>
              <a:rPr kumimoji="0" lang="en-US" sz="2800" b="0" i="0" u="none" strike="noStrike" kern="0" cap="none" spc="0" normalizeH="0" baseline="0" noProof="0" dirty="0">
                <a:ln>
                  <a:noFill/>
                </a:ln>
                <a:solidFill>
                  <a:srgbClr val="241E4E"/>
                </a:solidFill>
                <a:effectLst/>
                <a:uLnTx/>
                <a:uFillTx/>
                <a:latin typeface="Brandon-Grotesque"/>
              </a:rPr>
              <a:t> agenda </a:t>
            </a:r>
            <a:r>
              <a:rPr kumimoji="0" lang="en-US" sz="2800" b="0" i="0" u="none" strike="noStrike" kern="0" cap="none" spc="0" normalizeH="0" baseline="0" noProof="0" dirty="0" err="1">
                <a:ln>
                  <a:noFill/>
                </a:ln>
                <a:solidFill>
                  <a:srgbClr val="241E4E"/>
                </a:solidFill>
                <a:effectLst/>
                <a:uLnTx/>
                <a:uFillTx/>
                <a:latin typeface="Brandon-Grotesque"/>
              </a:rPr>
              <a:t>eletrónica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papel</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mostra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às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pessoas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como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usá</a:t>
            </a:r>
            <a:r>
              <a:rPr kumimoji="0" lang="en-US" sz="2800" b="0" i="0" u="none" strike="noStrike" kern="0" cap="none" spc="0" normalizeH="0" baseline="0" noProof="0" dirty="0">
                <a:ln>
                  <a:noFill/>
                </a:ln>
                <a:solidFill>
                  <a:srgbClr val="241E4E"/>
                </a:solidFill>
                <a:effectLst/>
                <a:uLnTx/>
                <a:uFillTx/>
                <a:latin typeface="Brandon-Grotesque"/>
              </a:rPr>
              <a:t>-la.</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Usa</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calendário</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parede</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destacar</a:t>
            </a:r>
            <a:r>
              <a:rPr kumimoji="0" lang="en-US" sz="2800" b="0" i="0" u="none" strike="noStrike" kern="0" cap="none" spc="0" normalizeH="0" baseline="0" noProof="0" dirty="0">
                <a:ln>
                  <a:noFill/>
                </a:ln>
                <a:solidFill>
                  <a:srgbClr val="241E4E"/>
                </a:solidFill>
                <a:effectLst/>
                <a:uLnTx/>
                <a:uFillTx/>
                <a:latin typeface="Brandon-Grotesque"/>
              </a:rPr>
              <a:t> as </a:t>
            </a:r>
            <a:r>
              <a:rPr kumimoji="0" lang="en-US" sz="2800" b="0" i="0" u="none" strike="noStrike" kern="0" cap="none" spc="0" normalizeH="0" baseline="0" noProof="0" dirty="0" err="1">
                <a:ln>
                  <a:noFill/>
                </a:ln>
                <a:solidFill>
                  <a:srgbClr val="241E4E"/>
                </a:solidFill>
                <a:effectLst/>
                <a:uLnTx/>
                <a:uFillTx/>
                <a:latin typeface="Brandon-Grotesque"/>
              </a:rPr>
              <a:t>datas</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conclusão</a:t>
            </a:r>
            <a:r>
              <a:rPr kumimoji="0" lang="en-US" sz="2800" b="0" i="0" u="none" strike="noStrike" kern="0" cap="none" spc="0" normalizeH="0" baseline="0" noProof="0" dirty="0">
                <a:ln>
                  <a:noFill/>
                </a:ln>
                <a:solidFill>
                  <a:srgbClr val="241E4E"/>
                </a:solidFill>
                <a:effectLst/>
                <a:uLnTx/>
                <a:uFillTx/>
                <a:latin typeface="Brandon-Grotesque"/>
              </a:rPr>
              <a:t> das </a:t>
            </a:r>
            <a:r>
              <a:rPr kumimoji="0" lang="en-US" sz="2800" b="0" i="0" u="none" strike="noStrike" kern="0" cap="none" spc="0" normalizeH="0" baseline="0" noProof="0" dirty="0" err="1">
                <a:ln>
                  <a:noFill/>
                </a:ln>
                <a:solidFill>
                  <a:srgbClr val="241E4E"/>
                </a:solidFill>
                <a:effectLst/>
                <a:uLnTx/>
                <a:uFillTx/>
                <a:latin typeface="Brandon-Grotesque"/>
              </a:rPr>
              <a:t>tarefas</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Mantém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objetivos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datas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estruturadas</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projetos</a:t>
            </a:r>
            <a:r>
              <a:rPr lang="en-US" sz="2800" kern="0" dirty="0">
                <a:solidFill>
                  <a:srgbClr val="241E4E"/>
                </a:solidFill>
                <a:latin typeface="Brandon-Grotesque"/>
              </a:rPr>
              <a:t> 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tarefas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revê</a:t>
            </a:r>
            <a:r>
              <a:rPr kumimoji="0" lang="en-US" sz="2800" b="0" i="0" u="none" strike="noStrike" kern="0" cap="none" spc="0" normalizeH="0" baseline="0" noProof="0" dirty="0">
                <a:ln>
                  <a:noFill/>
                </a:ln>
                <a:solidFill>
                  <a:srgbClr val="241E4E"/>
                </a:solidFill>
                <a:effectLst/>
                <a:uLnTx/>
                <a:uFillTx/>
                <a:latin typeface="Brandon-Grotesque"/>
              </a:rPr>
              <a:t>-as/consulta-as de forma </a:t>
            </a:r>
            <a:r>
              <a:rPr kumimoji="0" lang="en-US" sz="2800" b="0" i="0" u="none" strike="noStrike" kern="0" cap="none" spc="0" normalizeH="0" baseline="0" noProof="0" dirty="0" err="1">
                <a:ln>
                  <a:noFill/>
                </a:ln>
                <a:solidFill>
                  <a:srgbClr val="241E4E"/>
                </a:solidFill>
                <a:effectLst/>
                <a:uLnTx/>
                <a:uFillTx/>
                <a:latin typeface="Brandon-Grotesque"/>
              </a:rPr>
              <a:t>consistente</a:t>
            </a:r>
            <a:r>
              <a:rPr kumimoji="0" lang="en-US" sz="28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375283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a:ln>
                  <a:noFill/>
                </a:ln>
                <a:solidFill>
                  <a:srgbClr val="241E4E"/>
                </a:solidFill>
                <a:effectLst/>
                <a:uLnTx/>
                <a:uFillTx/>
                <a:latin typeface="Brandon-Grotesque"/>
              </a:rPr>
              <a:t>Estrutura</a:t>
            </a:r>
            <a:r>
              <a:rPr kumimoji="0" lang="en-US" sz="4000" b="1" i="0" u="none" strike="noStrike" kern="0" cap="none" spc="0" normalizeH="0" baseline="0" noProof="0" dirty="0">
                <a:ln>
                  <a:noFill/>
                </a:ln>
                <a:solidFill>
                  <a:srgbClr val="241E4E"/>
                </a:solidFill>
                <a:effectLst/>
                <a:uLnTx/>
                <a:uFillTx/>
                <a:latin typeface="Brandon-Grotesque"/>
              </a:rPr>
              <a:t> da </a:t>
            </a:r>
            <a:r>
              <a:rPr kumimoji="0" lang="en-US" sz="4000" b="1" i="0" u="none" strike="noStrike" kern="0" cap="none" spc="0" normalizeH="0" baseline="0" noProof="0" dirty="0" err="1">
                <a:ln>
                  <a:noFill/>
                </a:ln>
                <a:solidFill>
                  <a:srgbClr val="241E4E"/>
                </a:solidFill>
                <a:effectLst/>
                <a:uLnTx/>
                <a:uFillTx/>
                <a:latin typeface="Brandon-Grotesque"/>
              </a:rPr>
              <a:t>Empresa</a:t>
            </a:r>
            <a:r>
              <a:rPr kumimoji="0" lang="en-US" sz="4000" b="1" i="0" u="none" strike="noStrike" kern="0" cap="none" spc="0" normalizeH="0" baseline="0" noProof="0" dirty="0">
                <a:ln>
                  <a:noFill/>
                </a:ln>
                <a:solidFill>
                  <a:srgbClr val="241E4E"/>
                </a:solidFill>
                <a:effectLst/>
                <a:uLnTx/>
                <a:uFillTx/>
                <a:latin typeface="Brandon-Grotesque"/>
              </a:rPr>
              <a:t>, </a:t>
            </a:r>
            <a:r>
              <a:rPr kumimoji="0" lang="en-US" sz="4000" b="1" i="0" u="none" strike="noStrike" kern="0" cap="none" spc="0" normalizeH="0" baseline="0" noProof="0" dirty="0" err="1">
                <a:ln>
                  <a:noFill/>
                </a:ln>
                <a:solidFill>
                  <a:srgbClr val="241E4E"/>
                </a:solidFill>
                <a:effectLst/>
                <a:uLnTx/>
                <a:uFillTx/>
                <a:latin typeface="Brandon-Grotesque"/>
              </a:rPr>
              <a:t>Políticas</a:t>
            </a:r>
            <a:r>
              <a:rPr kumimoji="0" lang="en-US" sz="4000" b="1" i="0" u="none" strike="noStrike" kern="0" cap="none" spc="0" normalizeH="0" baseline="0" noProof="0" dirty="0">
                <a:ln>
                  <a:noFill/>
                </a:ln>
                <a:solidFill>
                  <a:srgbClr val="241E4E"/>
                </a:solidFill>
                <a:effectLst/>
                <a:uLnTx/>
                <a:uFillTx/>
                <a:latin typeface="Brandon-Grotesque"/>
              </a:rPr>
              <a:t> de </a:t>
            </a:r>
            <a:r>
              <a:rPr kumimoji="0" lang="en-US" sz="4000" b="1" i="0" u="none" strike="noStrike" kern="0" cap="none" spc="0" normalizeH="0" baseline="0" noProof="0" dirty="0" err="1">
                <a:ln>
                  <a:noFill/>
                </a:ln>
                <a:solidFill>
                  <a:srgbClr val="241E4E"/>
                </a:solidFill>
                <a:effectLst/>
                <a:uLnTx/>
                <a:uFillTx/>
                <a:latin typeface="Brandon-Grotesque"/>
              </a:rPr>
              <a:t>Conduta</a:t>
            </a:r>
            <a:r>
              <a:rPr kumimoji="0" lang="en-US" sz="4000" b="1" i="0" u="none" strike="noStrike" kern="0" cap="none" spc="0" normalizeH="0" baseline="0" noProof="0" dirty="0">
                <a:ln>
                  <a:noFill/>
                </a:ln>
                <a:solidFill>
                  <a:srgbClr val="241E4E"/>
                </a:solidFill>
                <a:effectLst/>
                <a:uLnTx/>
                <a:uFillTx/>
                <a:latin typeface="Brandon-Grotesque"/>
              </a:rPr>
              <a:t>, e </a:t>
            </a:r>
            <a:r>
              <a:rPr kumimoji="0" lang="en-US" sz="4000" b="1" i="0" u="none" strike="noStrike" kern="0" cap="none" spc="0" normalizeH="0" baseline="0" noProof="0" dirty="0" err="1">
                <a:ln>
                  <a:noFill/>
                </a:ln>
                <a:solidFill>
                  <a:srgbClr val="241E4E"/>
                </a:solidFill>
                <a:effectLst/>
                <a:uLnTx/>
                <a:uFillTx/>
                <a:latin typeface="Brandon-Grotesque"/>
              </a:rPr>
              <a:t>Disciplina</a:t>
            </a:r>
            <a:endParaRPr kumimoji="0" lang="en-US" sz="4000" b="1" i="0" u="none" strike="noStrike" kern="0" cap="none" spc="0" normalizeH="0" baseline="0" noProof="0" dirty="0">
              <a:ln>
                <a:noFill/>
              </a:ln>
              <a:solidFill>
                <a:srgbClr val="241E4E"/>
              </a:solidFill>
              <a:effectLst/>
              <a:uLnTx/>
              <a:uFillTx/>
              <a:latin typeface="Brandon-Grotesque"/>
            </a:endParaRP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Explica</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estrutura</a:t>
            </a:r>
            <a:r>
              <a:rPr kumimoji="0" lang="en-US" sz="2800" b="0" i="0" u="none" strike="noStrike" kern="0" cap="none" spc="0" normalizeH="0" baseline="0" noProof="0" dirty="0">
                <a:ln>
                  <a:noFill/>
                </a:ln>
                <a:solidFill>
                  <a:srgbClr val="241E4E"/>
                </a:solidFill>
                <a:effectLst/>
                <a:uLnTx/>
                <a:uFillTx/>
                <a:latin typeface="Brandon-Grotesque"/>
              </a:rPr>
              <a:t> da </a:t>
            </a:r>
            <a:r>
              <a:rPr kumimoji="0" lang="en-US" sz="2800" b="0" i="0" u="none" strike="noStrike" kern="0" cap="none" spc="0" normalizeH="0" baseline="0" noProof="0" dirty="0" err="1">
                <a:ln>
                  <a:noFill/>
                </a:ln>
                <a:solidFill>
                  <a:srgbClr val="241E4E"/>
                </a:solidFill>
                <a:effectLst/>
                <a:uLnTx/>
                <a:uFillTx/>
                <a:latin typeface="Brandon-Grotesque"/>
              </a:rPr>
              <a:t>empresa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dá</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descrições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claras</a:t>
            </a:r>
            <a:r>
              <a:rPr kumimoji="0" lang="en-US" sz="2800" b="0" i="0" u="none" strike="noStrike" kern="0" cap="none" spc="0" normalizeH="0" baseline="0" noProof="0" dirty="0">
                <a:ln>
                  <a:noFill/>
                </a:ln>
                <a:solidFill>
                  <a:srgbClr val="241E4E"/>
                </a:solidFill>
                <a:effectLst/>
                <a:uLnTx/>
                <a:uFillTx/>
                <a:latin typeface="Brandon-Grotesque"/>
              </a:rPr>
              <a:t> das </a:t>
            </a:r>
            <a:r>
              <a:rPr kumimoji="0" lang="en-US" sz="2800" b="0" i="0" u="none" strike="noStrike" kern="0" cap="none" spc="0" normalizeH="0" baseline="0" noProof="0" dirty="0" err="1">
                <a:ln>
                  <a:noFill/>
                </a:ln>
                <a:solidFill>
                  <a:srgbClr val="241E4E"/>
                </a:solidFill>
                <a:effectLst/>
                <a:uLnTx/>
                <a:uFillTx/>
                <a:latin typeface="Brandon-Grotesque"/>
              </a:rPr>
              <a:t>posições</a:t>
            </a:r>
            <a:r>
              <a:rPr kumimoji="0" lang="en-US" sz="2800" b="0" i="0" u="none" strike="noStrike" kern="0" cap="none" spc="0" normalizeH="0" baseline="0" noProof="0" dirty="0">
                <a:ln>
                  <a:noFill/>
                </a:ln>
                <a:solidFill>
                  <a:srgbClr val="241E4E"/>
                </a:solidFill>
                <a:effectLst/>
                <a:uLnTx/>
                <a:uFillTx/>
                <a:latin typeface="Brandon-Grotesque"/>
              </a:rPr>
              <a:t> da </a:t>
            </a:r>
            <a:r>
              <a:rPr kumimoji="0" lang="en-US" sz="2800" b="0" i="0" u="none" strike="noStrike" kern="0" cap="none" spc="0" normalizeH="0" baseline="0" noProof="0" dirty="0" err="1">
                <a:ln>
                  <a:noFill/>
                </a:ln>
                <a:solidFill>
                  <a:srgbClr val="241E4E"/>
                </a:solidFill>
                <a:effectLst/>
                <a:uLnTx/>
                <a:uFillTx/>
                <a:latin typeface="Brandon-Grotesque"/>
              </a:rPr>
              <a:t>hierarquia</a:t>
            </a:r>
            <a:r>
              <a:rPr kumimoji="0" lang="en-US" sz="2800" b="0" i="0" u="none" strike="noStrike" kern="0" cap="none" spc="0" normalizeH="0" baseline="0" noProof="0" dirty="0">
                <a:ln>
                  <a:noFill/>
                </a:ln>
                <a:solidFill>
                  <a:srgbClr val="241E4E"/>
                </a:solidFill>
                <a:effectLst/>
                <a:uLnTx/>
                <a:uFillTx/>
                <a:latin typeface="Brandon-Grotesque"/>
              </a:rPr>
              <a:t> e da </a:t>
            </a:r>
            <a:r>
              <a:rPr kumimoji="0" lang="en-US" sz="2800" b="0" i="0" u="none" strike="noStrike" kern="0" cap="none" spc="0" normalizeH="0" baseline="0" noProof="0" dirty="0" err="1">
                <a:ln>
                  <a:noFill/>
                </a:ln>
                <a:solidFill>
                  <a:srgbClr val="241E4E"/>
                </a:solidFill>
                <a:effectLst/>
                <a:uLnTx/>
                <a:uFillTx/>
                <a:latin typeface="Brandon-Grotesque"/>
              </a:rPr>
              <a:t>estrutura</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comunicação</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Não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assumas</a:t>
            </a:r>
            <a:r>
              <a:rPr kumimoji="0" lang="en-US" sz="2800" b="0" i="0" u="none" strike="noStrike" kern="0" cap="none" spc="0" normalizeH="0" baseline="0" noProof="0" dirty="0">
                <a:ln>
                  <a:noFill/>
                </a:ln>
                <a:solidFill>
                  <a:srgbClr val="241E4E"/>
                </a:solidFill>
                <a:effectLst/>
                <a:uLnTx/>
                <a:uFillTx/>
                <a:latin typeface="Brandon-Grotesque"/>
              </a:rPr>
              <a:t> que o </a:t>
            </a:r>
            <a:r>
              <a:rPr kumimoji="0" lang="en-US" sz="2800" b="0" i="0" u="none" strike="noStrike" kern="0" cap="none" spc="0" normalizeH="0" baseline="0" noProof="0" dirty="0" err="1">
                <a:ln>
                  <a:noFill/>
                </a:ln>
                <a:solidFill>
                  <a:srgbClr val="241E4E"/>
                </a:solidFill>
                <a:effectLst/>
                <a:uLnTx/>
                <a:uFillTx/>
                <a:latin typeface="Brandon-Grotesque"/>
              </a:rPr>
              <a:t>trabalhador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vai</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compreender</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estrutura</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partir</a:t>
            </a:r>
            <a:r>
              <a:rPr kumimoji="0" lang="en-US" sz="2800" b="0" i="0" u="none" strike="noStrike" kern="0" cap="none" spc="0" normalizeH="0" baseline="0" noProof="0" dirty="0">
                <a:ln>
                  <a:noFill/>
                </a:ln>
                <a:solidFill>
                  <a:srgbClr val="241E4E"/>
                </a:solidFill>
                <a:effectLst/>
                <a:uLnTx/>
                <a:uFillTx/>
                <a:latin typeface="Brandon-Grotesque"/>
              </a:rPr>
              <a:t> de um simples </a:t>
            </a:r>
            <a:r>
              <a:rPr kumimoji="0" lang="en-US" sz="2800" b="0" i="0" u="none" strike="noStrike" kern="0" cap="none" spc="0" normalizeH="0" baseline="0" noProof="0" dirty="0" err="1">
                <a:ln>
                  <a:noFill/>
                </a:ln>
                <a:solidFill>
                  <a:srgbClr val="241E4E"/>
                </a:solidFill>
                <a:effectLst/>
                <a:uLnTx/>
                <a:uFillTx/>
                <a:latin typeface="Brandon-Grotesque"/>
              </a:rPr>
              <a:t>gráfico</a:t>
            </a:r>
            <a:r>
              <a:rPr kumimoji="0" lang="en-US" sz="2800" b="0" i="0" u="none" strike="noStrike" kern="0" cap="none" spc="0" normalizeH="0" baseline="0" noProof="0" dirty="0">
                <a:ln>
                  <a:noFill/>
                </a:ln>
                <a:solidFill>
                  <a:srgbClr val="241E4E"/>
                </a:solidFill>
                <a:effectLst/>
                <a:uLnTx/>
                <a:uFillTx/>
                <a:latin typeface="Brandon-Grotesque"/>
              </a:rPr>
              <a:t> com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nomes</a:t>
            </a:r>
            <a:r>
              <a:rPr kumimoji="0" lang="en-US" sz="2800" b="0" i="0" u="none" strike="noStrike" kern="0" cap="none" spc="0" normalizeH="0" baseline="0" noProof="0" dirty="0">
                <a:ln>
                  <a:noFill/>
                </a:ln>
                <a:solidFill>
                  <a:srgbClr val="241E4E"/>
                </a:solidFill>
                <a:effectLst/>
                <a:uLnTx/>
                <a:uFillTx/>
                <a:latin typeface="Brandon-Grotesque"/>
              </a:rPr>
              <a:t> dos cargos.</a:t>
            </a:r>
          </a:p>
          <a:p>
            <a:pPr marL="0" marR="0" lvl="0" indent="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Explica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trabalhadores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métodos</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comunicar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1" u="none" strike="noStrike" kern="0" cap="none" spc="0" normalizeH="0" baseline="0" noProof="0" dirty="0">
                <a:ln>
                  <a:noFill/>
                </a:ln>
                <a:solidFill>
                  <a:srgbClr val="241E4E"/>
                </a:solidFill>
                <a:effectLst/>
                <a:uLnTx/>
                <a:uFillTx/>
                <a:latin typeface="Brandon-Grotesque"/>
              </a:rPr>
              <a:t>feedback</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ações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disciplinadoras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outras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comunicações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acerca</a:t>
            </a:r>
            <a:r>
              <a:rPr kumimoji="0" lang="en-US" sz="2800" b="0" i="0" u="none" strike="noStrike" kern="0" cap="none" spc="0" normalizeH="0" baseline="0" noProof="0" dirty="0">
                <a:ln>
                  <a:noFill/>
                </a:ln>
                <a:solidFill>
                  <a:srgbClr val="241E4E"/>
                </a:solidFill>
                <a:effectLst/>
                <a:uLnTx/>
                <a:uFillTx/>
                <a:latin typeface="Brandon-Grotesque"/>
              </a:rPr>
              <a:t> do </a:t>
            </a:r>
            <a:r>
              <a:rPr kumimoji="0" lang="en-US" sz="2800" b="0" i="0" u="none" strike="noStrike" kern="0" cap="none" spc="0" normalizeH="0" baseline="0" noProof="0" dirty="0" err="1">
                <a:ln>
                  <a:noFill/>
                </a:ln>
                <a:solidFill>
                  <a:srgbClr val="241E4E"/>
                </a:solidFill>
                <a:effectLst/>
                <a:uLnTx/>
                <a:uFillTx/>
                <a:latin typeface="Brandon-Grotesque"/>
              </a:rPr>
              <a:t>desempenho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laboral</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Fornece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exemplos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concretos</a:t>
            </a:r>
            <a:r>
              <a:rPr kumimoji="0" lang="en-US" sz="2800" b="0" i="0" u="none" strike="noStrike" kern="0" cap="none" spc="0" normalizeH="0" baseline="0" noProof="0" dirty="0">
                <a:ln>
                  <a:noFill/>
                </a:ln>
                <a:solidFill>
                  <a:srgbClr val="241E4E"/>
                </a:solidFill>
                <a:effectLst/>
                <a:uLnTx/>
                <a:uFillTx/>
                <a:latin typeface="Brandon-Grotesque"/>
              </a:rPr>
              <a:t> para </a:t>
            </a:r>
            <a:r>
              <a:rPr kumimoji="0" lang="en-US" sz="2800" b="0" i="0" u="none" strike="noStrike" kern="0" cap="none" spc="0" normalizeH="0" baseline="0" noProof="0" dirty="0" err="1">
                <a:ln>
                  <a:noFill/>
                </a:ln>
                <a:solidFill>
                  <a:srgbClr val="241E4E"/>
                </a:solidFill>
                <a:effectLst/>
                <a:uLnTx/>
                <a:uFillTx/>
                <a:latin typeface="Brandon-Grotesque"/>
              </a:rPr>
              <a:t>explicar</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conduta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esperada</a:t>
            </a:r>
            <a:r>
              <a:rPr kumimoji="0" lang="en-US" sz="28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11462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base" latinLnBrk="0" hangingPunct="1">
              <a:lnSpc>
                <a:spcPct val="100000"/>
              </a:lnSpc>
              <a:spcBef>
                <a:spcPts val="0"/>
              </a:spcBef>
              <a:spcAft>
                <a:spcPts val="0"/>
              </a:spcAft>
              <a:buClrTx/>
              <a:buSzTx/>
              <a:buFontTx/>
              <a:buNone/>
              <a:tabLst/>
              <a:defRPr/>
            </a:pPr>
            <a:r>
              <a:rPr lang="en-US" sz="2800" kern="0" dirty="0" err="1">
                <a:solidFill>
                  <a:srgbClr val="241E4E"/>
                </a:solidFill>
                <a:latin typeface="Brandon-Grotesque"/>
              </a:rPr>
              <a:t>Pessoas</a:t>
            </a:r>
            <a:r>
              <a:rPr lang="en-US" sz="2800" kern="0" dirty="0">
                <a:solidFill>
                  <a:srgbClr val="241E4E"/>
                </a:solidFill>
                <a:latin typeface="Brandon-Grotesque"/>
              </a:rPr>
              <a:t> </a:t>
            </a:r>
            <a:r>
              <a:rPr kumimoji="0" lang="en-US" sz="2800" b="0" i="0" u="none" strike="noStrike" kern="0" cap="none" spc="0" normalizeH="0" baseline="0" noProof="0" dirty="0">
                <a:ln>
                  <a:noFill/>
                </a:ln>
                <a:solidFill>
                  <a:srgbClr val="241E4E"/>
                </a:solidFill>
                <a:effectLst/>
                <a:uLnTx/>
                <a:uFillTx/>
                <a:latin typeface="Brandon-Grotesque"/>
              </a:rPr>
              <a:t>com </a:t>
            </a:r>
            <a:r>
              <a:rPr kumimoji="0" lang="en-US" sz="2800" b="0" i="0" u="none" strike="noStrike" kern="0" cap="none" spc="0" normalizeH="0" baseline="0" noProof="0" dirty="0" err="1">
                <a:ln>
                  <a:noFill/>
                </a:ln>
                <a:solidFill>
                  <a:srgbClr val="241E4E"/>
                </a:solidFill>
                <a:effectLst/>
                <a:uLnTx/>
                <a:uFillTx/>
                <a:latin typeface="Brandon-Grotesque"/>
              </a:rPr>
              <a:t>perturbação</a:t>
            </a:r>
            <a:r>
              <a:rPr kumimoji="0" lang="en-US" sz="2800" b="0" i="0" u="none" strike="noStrike" kern="0" cap="none" spc="0" normalizeH="0" baseline="0" noProof="0" dirty="0">
                <a:ln>
                  <a:noFill/>
                </a:ln>
                <a:solidFill>
                  <a:srgbClr val="241E4E"/>
                </a:solidFill>
                <a:effectLst/>
                <a:uLnTx/>
                <a:uFillTx/>
                <a:latin typeface="Brandon-Grotesque"/>
              </a:rPr>
              <a:t> do </a:t>
            </a:r>
            <a:r>
              <a:rPr kumimoji="0" lang="en-US" sz="2800" b="0" i="0" u="none" strike="noStrike" kern="0" cap="none" spc="0" normalizeH="0" baseline="0" noProof="0" dirty="0" err="1">
                <a:ln>
                  <a:noFill/>
                </a:ln>
                <a:solidFill>
                  <a:srgbClr val="241E4E"/>
                </a:solidFill>
                <a:effectLst/>
                <a:uLnTx/>
                <a:uFillTx/>
                <a:latin typeface="Brandon-Grotesque"/>
              </a:rPr>
              <a:t>espectro</a:t>
            </a:r>
            <a:r>
              <a:rPr kumimoji="0" lang="en-US" sz="2800" b="0" i="0" u="none" strike="noStrike" kern="0" cap="none" spc="0" normalizeH="0" baseline="0" noProof="0" dirty="0">
                <a:ln>
                  <a:noFill/>
                </a:ln>
                <a:solidFill>
                  <a:srgbClr val="241E4E"/>
                </a:solidFill>
                <a:effectLst/>
                <a:uLnTx/>
                <a:uFillTx/>
                <a:latin typeface="Brandon-Grotesque"/>
              </a:rPr>
              <a:t> do </a:t>
            </a:r>
            <a:r>
              <a:rPr kumimoji="0" lang="en-US" sz="2800" b="0" i="0" u="none" strike="noStrike" kern="0" cap="none" spc="0" normalizeH="0" baseline="0" noProof="0" dirty="0" err="1">
                <a:ln>
                  <a:noFill/>
                </a:ln>
                <a:solidFill>
                  <a:srgbClr val="241E4E"/>
                </a:solidFill>
                <a:effectLst/>
                <a:uLnTx/>
                <a:uFillTx/>
                <a:latin typeface="Brandon-Grotesque"/>
              </a:rPr>
              <a:t>autismo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podem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ter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dificuldade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comunicar</a:t>
            </a:r>
            <a:r>
              <a:rPr kumimoji="0" lang="en-US" sz="2800" b="0" i="0" u="none" strike="noStrike" kern="0" cap="none" spc="0" normalizeH="0" baseline="0" noProof="0" dirty="0">
                <a:ln>
                  <a:noFill/>
                </a:ln>
                <a:solidFill>
                  <a:srgbClr val="241E4E"/>
                </a:solidFill>
                <a:effectLst/>
                <a:uLnTx/>
                <a:uFillTx/>
                <a:latin typeface="Brandon-Grotesque"/>
              </a:rPr>
              <a:t> </a:t>
            </a:r>
            <a:r>
              <a:rPr lang="en-US" sz="2800" kern="0" dirty="0" err="1">
                <a:solidFill>
                  <a:srgbClr val="241E4E"/>
                </a:solidFill>
                <a:latin typeface="Brandon-Grotesque"/>
              </a:rPr>
              <a:t>nos</a:t>
            </a:r>
            <a:r>
              <a:rPr lang="en-US" sz="2800" kern="0" dirty="0">
                <a:solidFill>
                  <a:srgbClr val="241E4E"/>
                </a:solidFill>
                <a:latin typeface="Brandon-Grotesque"/>
              </a:rPr>
              <a:t> </a:t>
            </a:r>
            <a:r>
              <a:rPr lang="en-US" sz="2800" kern="0" dirty="0" err="1">
                <a:solidFill>
                  <a:srgbClr val="241E4E"/>
                </a:solidFill>
                <a:latin typeface="Brandon-Grotesque"/>
              </a:rPr>
              <a:t>contextos</a:t>
            </a:r>
            <a:r>
              <a:rPr lang="en-US" sz="2800" kern="0" dirty="0">
                <a:solidFill>
                  <a:srgbClr val="241E4E"/>
                </a:solidFill>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sociais</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precisarão</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praticar</a:t>
            </a:r>
            <a:r>
              <a:rPr kumimoji="0" lang="en-US" sz="2800" b="0" i="0" u="none" strike="noStrike" kern="0" cap="none" spc="0" normalizeH="0" baseline="0" noProof="0" dirty="0">
                <a:ln>
                  <a:noFill/>
                </a:ln>
                <a:solidFill>
                  <a:srgbClr val="241E4E"/>
                </a:solidFill>
                <a:effectLst/>
                <a:uLnTx/>
                <a:uFillTx/>
                <a:latin typeface="Brandon-Grotesque"/>
              </a:rPr>
              <a:t> as </a:t>
            </a:r>
            <a:r>
              <a:rPr kumimoji="0" lang="en-US" sz="2800" b="0" i="0" u="none" strike="noStrike" kern="0" cap="none" spc="0" normalizeH="0" baseline="0" noProof="0" dirty="0" err="1">
                <a:ln>
                  <a:noFill/>
                </a:ln>
                <a:solidFill>
                  <a:srgbClr val="241E4E"/>
                </a:solidFill>
                <a:effectLst/>
                <a:uLnTx/>
                <a:uFillTx/>
                <a:latin typeface="Brandon-Grotesque"/>
              </a:rPr>
              <a:t>suas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competências</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conversação</a:t>
            </a:r>
            <a:r>
              <a:rPr kumimoji="0" lang="en-US" sz="28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base"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241E4E"/>
                </a:solidFill>
                <a:effectLst/>
                <a:uLnTx/>
                <a:uFillTx/>
                <a:latin typeface="Brandon-Grotesque"/>
              </a:rPr>
              <a:t>Isto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pode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incluir</a:t>
            </a:r>
            <a:r>
              <a:rPr kumimoji="0" lang="en-US" sz="2800" b="0" i="0" u="none" strike="noStrike" kern="0" cap="none" spc="0" normalizeH="0" baseline="0" noProof="0" dirty="0">
                <a:ln>
                  <a:noFill/>
                </a:ln>
                <a:solidFill>
                  <a:srgbClr val="241E4E"/>
                </a:solidFill>
                <a:effectLst/>
                <a:uLnTx/>
                <a:uFillTx/>
                <a:latin typeface="Brandon-Grotesque"/>
              </a:rPr>
              <a:t>:</a:t>
            </a:r>
          </a:p>
          <a:p>
            <a:pPr marL="342900" marR="0" lvl="0" indent="-342900" defTabSz="914400" eaLnBrk="1" fontAlgn="base"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Falar</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sobre</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tópico</a:t>
            </a:r>
            <a:r>
              <a:rPr kumimoji="0" lang="en-US" sz="2800" b="0" i="0" u="none" strike="noStrike" kern="0" cap="none" spc="0" normalizeH="0" baseline="0" noProof="0" dirty="0">
                <a:ln>
                  <a:noFill/>
                </a:ln>
                <a:solidFill>
                  <a:srgbClr val="241E4E"/>
                </a:solidFill>
                <a:effectLst/>
                <a:uLnTx/>
                <a:uFillTx/>
                <a:latin typeface="Brandon-Grotesque"/>
              </a:rPr>
              <a:t> que </a:t>
            </a:r>
            <a:r>
              <a:rPr kumimoji="0" lang="en-US" sz="2800" b="0" i="0" u="none" strike="noStrike" kern="0" cap="none" spc="0" normalizeH="0" baseline="0" noProof="0" dirty="0" err="1">
                <a:ln>
                  <a:noFill/>
                </a:ln>
                <a:solidFill>
                  <a:srgbClr val="241E4E"/>
                </a:solidFill>
                <a:effectLst/>
                <a:uLnTx/>
                <a:uFillTx/>
                <a:latin typeface="Brandon-Grotesque"/>
              </a:rPr>
              <a:t>não</a:t>
            </a:r>
            <a:r>
              <a:rPr kumimoji="0" lang="en-US" sz="2800" b="0" i="0" u="none" strike="noStrike" kern="0" cap="none" spc="0" normalizeH="0" baseline="0" noProof="0" dirty="0">
                <a:ln>
                  <a:noFill/>
                </a:ln>
                <a:solidFill>
                  <a:srgbClr val="241E4E"/>
                </a:solidFill>
                <a:effectLst/>
                <a:uLnTx/>
                <a:uFillTx/>
                <a:latin typeface="Brandon-Grotesque"/>
              </a:rPr>
              <a:t> é </a:t>
            </a:r>
            <a:r>
              <a:rPr kumimoji="0" lang="en-US" sz="2800" b="0" i="0" u="none" strike="noStrike" kern="0" cap="none" spc="0" normalizeH="0" baseline="0" noProof="0" dirty="0" err="1">
                <a:ln>
                  <a:noFill/>
                </a:ln>
                <a:solidFill>
                  <a:srgbClr val="241E4E"/>
                </a:solidFill>
                <a:effectLst/>
                <a:uLnTx/>
                <a:uFillTx/>
                <a:latin typeface="Brandon-Grotesque"/>
              </a:rPr>
              <a:t>particularmente</a:t>
            </a:r>
            <a:r>
              <a:rPr kumimoji="0" lang="en-US" sz="2800" b="0" i="0" u="none" strike="noStrike" kern="0" cap="none" spc="0" normalizeH="0" baseline="0" noProof="0" dirty="0">
                <a:ln>
                  <a:noFill/>
                </a:ln>
                <a:solidFill>
                  <a:srgbClr val="241E4E"/>
                </a:solidFill>
                <a:effectLst/>
                <a:uLnTx/>
                <a:uFillTx/>
                <a:latin typeface="Brandon-Grotesque"/>
              </a:rPr>
              <a:t> do </a:t>
            </a:r>
            <a:r>
              <a:rPr kumimoji="0" lang="en-US" sz="2800" b="0" i="0" u="none" strike="noStrike" kern="0" cap="none" spc="0" normalizeH="0" baseline="0" noProof="0" dirty="0" err="1">
                <a:ln>
                  <a:noFill/>
                </a:ln>
                <a:solidFill>
                  <a:srgbClr val="241E4E"/>
                </a:solidFill>
                <a:effectLst/>
                <a:uLnTx/>
                <a:uFillTx/>
                <a:latin typeface="Brandon-Grotesque"/>
              </a:rPr>
              <a:t>seu</a:t>
            </a:r>
            <a:r>
              <a:rPr kumimoji="0" lang="en-US" sz="2800" b="0" i="0" u="none" strike="noStrike" kern="0" cap="none" spc="0" normalizeH="0" baseline="0" noProof="0" dirty="0">
                <a:ln>
                  <a:noFill/>
                </a:ln>
                <a:solidFill>
                  <a:srgbClr val="241E4E"/>
                </a:solidFill>
                <a:effectLst/>
                <a:uLnTx/>
                <a:uFillTx/>
                <a:latin typeface="Brandon-Grotesque"/>
              </a:rPr>
              <a:t> interesse</a:t>
            </a:r>
          </a:p>
          <a:p>
            <a:pPr marL="342900" marR="0" lvl="0" indent="-342900" defTabSz="914400" eaLnBrk="1" fontAlgn="base"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Manter</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tópico</a:t>
            </a:r>
            <a:endParaRPr kumimoji="0" lang="en-US" sz="2800" b="0" i="0" u="none" strike="noStrike" kern="0" cap="none" spc="0" normalizeH="0" baseline="0" noProof="0" dirty="0">
              <a:ln>
                <a:noFill/>
              </a:ln>
              <a:solidFill>
                <a:srgbClr val="241E4E"/>
              </a:solidFill>
              <a:effectLst/>
              <a:uLnTx/>
              <a:uFillTx/>
              <a:latin typeface="Brandon-Grotesque"/>
            </a:endParaRPr>
          </a:p>
          <a:p>
            <a:pPr marL="342900" marR="0" lvl="0" indent="-342900" defTabSz="914400" eaLnBrk="1" fontAlgn="base"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Falar</a:t>
            </a:r>
            <a:r>
              <a:rPr kumimoji="0" lang="en-US" sz="2800" b="0" i="0" u="none" strike="noStrike" kern="0" cap="none" spc="0" normalizeH="0" baseline="0" noProof="0" dirty="0">
                <a:ln>
                  <a:noFill/>
                </a:ln>
                <a:solidFill>
                  <a:srgbClr val="241E4E"/>
                </a:solidFill>
                <a:effectLst/>
                <a:uLnTx/>
                <a:uFillTx/>
                <a:latin typeface="Brandon-Grotesque"/>
              </a:rPr>
              <a:t> à </a:t>
            </a:r>
            <a:r>
              <a:rPr kumimoji="0" lang="en-US" sz="2800" b="0" i="0" u="none" strike="noStrike" kern="0" cap="none" spc="0" normalizeH="0" baseline="0" noProof="0" dirty="0" err="1">
                <a:ln>
                  <a:noFill/>
                </a:ln>
                <a:solidFill>
                  <a:srgbClr val="241E4E"/>
                </a:solidFill>
                <a:effectLst/>
                <a:uLnTx/>
                <a:uFillTx/>
                <a:latin typeface="Brandon-Grotesque"/>
              </a:rPr>
              <a:t>vez</a:t>
            </a:r>
            <a:endParaRPr kumimoji="0" lang="en-US" sz="2800" b="0" i="0" u="none" strike="noStrike" kern="0" cap="none" spc="0" normalizeH="0" baseline="0" noProof="0" dirty="0">
              <a:ln>
                <a:noFill/>
              </a:ln>
              <a:solidFill>
                <a:srgbClr val="241E4E"/>
              </a:solidFill>
              <a:effectLst/>
              <a:uLnTx/>
              <a:uFillTx/>
              <a:latin typeface="Brandon-Grotesque"/>
            </a:endParaRPr>
          </a:p>
          <a:p>
            <a:pPr marL="342900" marR="0" lvl="0" indent="-342900" defTabSz="914400" eaLnBrk="1" fontAlgn="base"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rgbClr val="241E4E"/>
                </a:solidFill>
                <a:effectLst/>
                <a:uLnTx/>
                <a:uFillTx/>
                <a:latin typeface="Brandon-Grotesque"/>
              </a:rPr>
              <a:t>Fazer </a:t>
            </a:r>
            <a:r>
              <a:rPr kumimoji="0" lang="en-US" sz="2800" b="0" i="0" u="none" strike="noStrike" kern="0" cap="none" spc="0" normalizeH="0" baseline="0" noProof="0" dirty="0" err="1">
                <a:ln>
                  <a:noFill/>
                </a:ln>
                <a:solidFill>
                  <a:srgbClr val="241E4E"/>
                </a:solidFill>
                <a:effectLst/>
                <a:uLnTx/>
                <a:uFillTx/>
                <a:latin typeface="Brandon-Grotesque"/>
              </a:rPr>
              <a:t>perguntas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relevantes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apropriadas</a:t>
            </a:r>
            <a:endParaRPr kumimoji="0" lang="en-US" sz="2800" b="0" i="0" u="none" strike="noStrike" kern="0" cap="none" spc="0" normalizeH="0" baseline="0" noProof="0" dirty="0">
              <a:ln>
                <a:noFill/>
              </a:ln>
              <a:solidFill>
                <a:srgbClr val="241E4E"/>
              </a:solidFill>
              <a:effectLst/>
              <a:uLnTx/>
              <a:uFillTx/>
              <a:latin typeface="Brandon-Grotesque"/>
            </a:endParaRPr>
          </a:p>
          <a:p>
            <a:pPr marL="342900" marR="0" lvl="0" indent="-342900" defTabSz="914400" eaLnBrk="1" fontAlgn="base"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err="1">
                <a:ln>
                  <a:noFill/>
                </a:ln>
                <a:solidFill>
                  <a:srgbClr val="241E4E"/>
                </a:solidFill>
                <a:effectLst/>
                <a:uLnTx/>
                <a:uFillTx/>
                <a:latin typeface="Brandon-Grotesque"/>
              </a:rPr>
              <a:t>Verificar</a:t>
            </a:r>
            <a:r>
              <a:rPr kumimoji="0" lang="en-US" sz="2800" b="0" i="0" u="none" strike="noStrike" kern="0" cap="none" spc="0" normalizeH="0" baseline="0" noProof="0" dirty="0">
                <a:ln>
                  <a:noFill/>
                </a:ln>
                <a:solidFill>
                  <a:srgbClr val="241E4E"/>
                </a:solidFill>
                <a:effectLst/>
                <a:uLnTx/>
                <a:uFillTx/>
                <a:latin typeface="Brandon-Grotesque"/>
              </a:rPr>
              <a:t> se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seus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parceiros</a:t>
            </a:r>
            <a:r>
              <a:rPr kumimoji="0" lang="en-US" sz="2800" b="0" i="0" u="none" strike="noStrike" kern="0" cap="none" spc="0" normalizeH="0" baseline="0" noProof="0" dirty="0">
                <a:ln>
                  <a:noFill/>
                </a:ln>
                <a:solidFill>
                  <a:srgbClr val="241E4E"/>
                </a:solidFill>
                <a:effectLst/>
                <a:uLnTx/>
                <a:uFillTx/>
                <a:latin typeface="Brandon-Grotesque"/>
              </a:rPr>
              <a:t> de </a:t>
            </a:r>
            <a:r>
              <a:rPr kumimoji="0" lang="en-US" sz="2800" b="0" i="0" u="none" strike="noStrike" kern="0" cap="none" spc="0" normalizeH="0" baseline="0" noProof="0" dirty="0" err="1">
                <a:ln>
                  <a:noFill/>
                </a:ln>
                <a:solidFill>
                  <a:srgbClr val="241E4E"/>
                </a:solidFill>
                <a:effectLst/>
                <a:uLnTx/>
                <a:uFillTx/>
                <a:latin typeface="Brandon-Grotesque"/>
              </a:rPr>
              <a:t>comunicação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estão</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compreender</a:t>
            </a:r>
            <a:r>
              <a:rPr kumimoji="0" lang="en-US" sz="2800" b="0" i="0" u="none" strike="noStrike" kern="0" cap="none" spc="0" normalizeH="0" baseline="0" noProof="0" dirty="0">
                <a:ln>
                  <a:noFill/>
                </a:ln>
                <a:solidFill>
                  <a:srgbClr val="241E4E"/>
                </a:solidFill>
                <a:effectLst/>
                <a:uLnTx/>
                <a:uFillTx/>
                <a:latin typeface="Brandon-Grotesque"/>
              </a:rPr>
              <a:t> o que </a:t>
            </a:r>
            <a:r>
              <a:rPr kumimoji="0" lang="en-US" sz="2800" b="0" i="0" u="none" strike="noStrike" kern="0" cap="none" spc="0" normalizeH="0" baseline="0" noProof="0" dirty="0" err="1">
                <a:ln>
                  <a:noFill/>
                </a:ln>
                <a:solidFill>
                  <a:srgbClr val="241E4E"/>
                </a:solidFill>
                <a:effectLst/>
                <a:uLnTx/>
                <a:uFillTx/>
                <a:latin typeface="Brandon-Grotesque"/>
              </a:rPr>
              <a:t>diz</a:t>
            </a:r>
            <a:r>
              <a:rPr kumimoji="0" lang="en-US" sz="2800" b="0" i="0" u="none" strike="noStrike" kern="0" cap="none" spc="0" normalizeH="0" baseline="0" noProof="0" dirty="0">
                <a:ln>
                  <a:noFill/>
                </a:ln>
                <a:solidFill>
                  <a:srgbClr val="241E4E"/>
                </a:solidFill>
                <a:effectLst/>
                <a:uLnTx/>
                <a:uFillTx/>
                <a:latin typeface="Brandon-Grotesque"/>
              </a:rPr>
              <a:t> o </a:t>
            </a:r>
            <a:r>
              <a:rPr kumimoji="0" lang="en-US" sz="2800" b="0" i="0" u="none" strike="noStrike" kern="0" cap="none" spc="0" normalizeH="0" baseline="0" noProof="0" dirty="0" err="1">
                <a:ln>
                  <a:noFill/>
                </a:ln>
                <a:solidFill>
                  <a:srgbClr val="241E4E"/>
                </a:solidFill>
                <a:effectLst/>
                <a:uLnTx/>
                <a:uFillTx/>
                <a:latin typeface="Brandon-Grotesque"/>
              </a:rPr>
              <a:t>trabalhador</a:t>
            </a:r>
            <a:r>
              <a:rPr kumimoji="0" lang="en-US" sz="2800" b="0" i="0" u="none" strike="noStrike" kern="0" cap="none" spc="0" normalizeH="0" baseline="0" noProof="0" dirty="0">
                <a:ln>
                  <a:noFill/>
                </a:ln>
                <a:solidFill>
                  <a:srgbClr val="241E4E"/>
                </a:solidFill>
                <a:effectLst/>
                <a:uLnTx/>
                <a:uFillTx/>
                <a:latin typeface="Brandon-Grotesque"/>
              </a:rPr>
              <a:t> com </a:t>
            </a:r>
            <a:r>
              <a:rPr kumimoji="0" lang="en-US" sz="2800" b="0" i="0" u="none" strike="noStrike" kern="0" cap="none" spc="0" normalizeH="0" baseline="0" noProof="0" dirty="0" err="1">
                <a:ln>
                  <a:noFill/>
                </a:ln>
                <a:solidFill>
                  <a:srgbClr val="241E4E"/>
                </a:solidFill>
                <a:effectLst/>
                <a:uLnTx/>
                <a:uFillTx/>
                <a:latin typeface="Brandon-Grotesque"/>
              </a:rPr>
              <a:t>autismo</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prever</a:t>
            </a:r>
            <a:r>
              <a:rPr kumimoji="0" lang="en-US" sz="2800" b="0" i="0" u="none" strike="noStrike" kern="0" cap="none" spc="0" normalizeH="0" baseline="0" noProof="0" dirty="0">
                <a:ln>
                  <a:noFill/>
                </a:ln>
                <a:solidFill>
                  <a:srgbClr val="241E4E"/>
                </a:solidFill>
                <a:effectLst/>
                <a:uLnTx/>
                <a:uFillTx/>
                <a:latin typeface="Brandon-Grotesque"/>
              </a:rPr>
              <a:t> que </a:t>
            </a:r>
            <a:r>
              <a:rPr kumimoji="0" lang="en-US" sz="2800" b="0" i="0" u="none" strike="noStrike" kern="0" cap="none" spc="0" normalizeH="0" baseline="0" noProof="0" dirty="0" err="1">
                <a:ln>
                  <a:noFill/>
                </a:ln>
                <a:solidFill>
                  <a:srgbClr val="241E4E"/>
                </a:solidFill>
                <a:effectLst/>
                <a:uLnTx/>
                <a:uFillTx/>
                <a:latin typeface="Brandon-Grotesque"/>
              </a:rPr>
              <a:t>informação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seus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parceiros</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podem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não</a:t>
            </a:r>
            <a:r>
              <a:rPr kumimoji="0" lang="en-US" sz="2800" b="0" i="0" u="none" strike="noStrike" kern="0" cap="none" spc="0" normalizeH="0" baseline="0" noProof="0" dirty="0">
                <a:ln>
                  <a:noFill/>
                </a:ln>
                <a:solidFill>
                  <a:srgbClr val="241E4E"/>
                </a:solidFill>
                <a:effectLst/>
                <a:uLnTx/>
                <a:uFillTx/>
                <a:latin typeface="Brandon-Grotesque"/>
              </a:rPr>
              <a:t> saber </a:t>
            </a:r>
            <a:r>
              <a:rPr kumimoji="0" lang="en-US" sz="2800" b="0" i="0" u="none" strike="noStrike" kern="0" cap="none" spc="0" normalizeH="0" baseline="0" noProof="0" dirty="0" err="1">
                <a:ln>
                  <a:noFill/>
                </a:ln>
                <a:solidFill>
                  <a:srgbClr val="241E4E"/>
                </a:solidFill>
                <a:effectLst/>
                <a:uLnTx/>
                <a:uFillTx/>
                <a:latin typeface="Brandon-Grotesque"/>
              </a:rPr>
              <a:t>sobre</a:t>
            </a:r>
            <a:r>
              <a:rPr kumimoji="0" lang="en-US" sz="2800" b="0" i="0" u="none" strike="noStrike" kern="0" cap="none" spc="0" normalizeH="0" baseline="0" noProof="0" dirty="0">
                <a:ln>
                  <a:noFill/>
                </a:ln>
                <a:solidFill>
                  <a:srgbClr val="241E4E"/>
                </a:solidFill>
                <a:effectLst/>
                <a:uLnTx/>
                <a:uFillTx/>
                <a:latin typeface="Brandon-Grotesque"/>
              </a:rPr>
              <a:t> um </a:t>
            </a:r>
            <a:r>
              <a:rPr kumimoji="0" lang="en-US" sz="2800" b="0" i="0" u="none" strike="noStrike" kern="0" cap="none" spc="0" normalizeH="0" baseline="0" noProof="0" dirty="0" err="1">
                <a:ln>
                  <a:noFill/>
                </a:ln>
                <a:solidFill>
                  <a:srgbClr val="241E4E"/>
                </a:solidFill>
                <a:effectLst/>
                <a:uLnTx/>
                <a:uFillTx/>
                <a:latin typeface="Brandon-Grotesque"/>
              </a:rPr>
              <a:t>conceito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ou</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sobre</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uma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situação</a:t>
            </a:r>
            <a:r>
              <a:rPr kumimoji="0" lang="en-US" sz="28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2607576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Pode</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ajudar</a:t>
            </a:r>
            <a:r>
              <a:rPr kumimoji="0" lang="en-US" sz="3200" b="0" i="0" u="none" strike="noStrike" kern="0" cap="none" spc="0" normalizeH="0" baseline="0" noProof="0" dirty="0">
                <a:ln>
                  <a:noFill/>
                </a:ln>
                <a:solidFill>
                  <a:srgbClr val="241E4E"/>
                </a:solidFill>
                <a:effectLst/>
                <a:uLnTx/>
                <a:uFillTx/>
                <a:latin typeface="Brandon-Grotesque"/>
              </a:rPr>
              <a:t>-se </a:t>
            </a:r>
            <a:r>
              <a:rPr lang="en-US" sz="3200" kern="0" dirty="0">
                <a:solidFill>
                  <a:srgbClr val="241E4E"/>
                </a:solidFill>
                <a:latin typeface="Brandon-Grotesque"/>
              </a:rPr>
              <a:t>as </a:t>
            </a:r>
            <a:r>
              <a:rPr lang="en-US" sz="3200" kern="0" dirty="0" err="1">
                <a:solidFill>
                  <a:srgbClr val="241E4E"/>
                </a:solidFill>
                <a:latin typeface="Brandon-Grotesque"/>
              </a:rPr>
              <a:t>pessoas</a:t>
            </a:r>
            <a:r>
              <a:rPr kumimoji="0" lang="en-US" sz="3200" b="0" i="0" u="none" strike="noStrike" kern="0" cap="none" spc="0" normalizeH="0" baseline="0" noProof="0" dirty="0">
                <a:ln>
                  <a:noFill/>
                </a:ln>
                <a:solidFill>
                  <a:srgbClr val="241E4E"/>
                </a:solidFill>
                <a:effectLst/>
                <a:uLnTx/>
                <a:uFillTx/>
                <a:latin typeface="Brandon-Grotesque"/>
              </a:rPr>
              <a:t> com</a:t>
            </a:r>
            <a:r>
              <a:rPr kumimoji="0" lang="en-US" sz="3200" b="0" i="0" u="none" strike="noStrike" kern="0" cap="none" spc="0" normalizeH="0" noProof="0" dirty="0">
                <a:ln>
                  <a:noFill/>
                </a:ln>
                <a:solidFill>
                  <a:srgbClr val="241E4E"/>
                </a:solidFill>
                <a:effectLst/>
                <a:uLnTx/>
                <a:uFillTx/>
                <a:latin typeface="Brandon-Grotesque"/>
              </a:rPr>
              <a:t> PEA </a:t>
            </a:r>
            <a:r>
              <a:rPr kumimoji="0" lang="en-US" sz="3200" b="0" i="0" u="none" strike="noStrike" kern="0" cap="none" spc="0" normalizeH="0" baseline="0" noProof="0" dirty="0">
                <a:ln>
                  <a:noFill/>
                </a:ln>
                <a:solidFill>
                  <a:srgbClr val="241E4E"/>
                </a:solidFill>
                <a:effectLst/>
                <a:uLnTx/>
                <a:uFillTx/>
                <a:latin typeface="Brandon-Grotesque"/>
              </a:rPr>
              <a:t>a </a:t>
            </a:r>
            <a:r>
              <a:rPr kumimoji="0" lang="en-US" sz="3200" b="0" i="0" u="none" strike="noStrike" kern="0" cap="none" spc="0" normalizeH="0" baseline="0" noProof="0" dirty="0" err="1">
                <a:ln>
                  <a:noFill/>
                </a:ln>
                <a:solidFill>
                  <a:srgbClr val="241E4E"/>
                </a:solidFill>
                <a:effectLst/>
                <a:uLnTx/>
                <a:uFillTx/>
                <a:latin typeface="Brandon-Grotesque"/>
              </a:rPr>
              <a:t>estabelecer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ligações</a:t>
            </a:r>
            <a:r>
              <a:rPr kumimoji="0" lang="en-US" sz="3200" b="0" i="0" u="none" strike="noStrike" kern="0" cap="none" spc="0" normalizeH="0" baseline="0" noProof="0" dirty="0">
                <a:ln>
                  <a:noFill/>
                </a:ln>
                <a:solidFill>
                  <a:srgbClr val="241E4E"/>
                </a:solidFill>
                <a:effectLst/>
                <a:uLnTx/>
                <a:uFillTx/>
                <a:latin typeface="Brandon-Grotesque"/>
              </a:rPr>
              <a:t> com </a:t>
            </a:r>
            <a:r>
              <a:rPr kumimoji="0" lang="en-US" sz="3200" b="0" i="0" u="none" strike="noStrike" kern="0" cap="none" spc="0" normalizeH="0" baseline="0" noProof="0" dirty="0" err="1">
                <a:ln>
                  <a:noFill/>
                </a:ln>
                <a:solidFill>
                  <a:srgbClr val="241E4E"/>
                </a:solidFill>
                <a:effectLst/>
                <a:uLnTx/>
                <a:uFillTx/>
                <a:latin typeface="Brandon-Grotesque"/>
              </a:rPr>
              <a:t>os</a:t>
            </a:r>
            <a:r>
              <a:rPr kumimoji="0" lang="en-US" sz="3200" b="0" i="0" u="none" strike="noStrike" kern="0" cap="none" spc="0" normalizeH="0" baseline="0" noProof="0" dirty="0">
                <a:ln>
                  <a:noFill/>
                </a:ln>
                <a:solidFill>
                  <a:srgbClr val="241E4E"/>
                </a:solidFill>
                <a:effectLst/>
                <a:uLnTx/>
                <a:uFillTx/>
                <a:latin typeface="Brandon-Grotesque"/>
              </a:rPr>
              <a:t> outros, da </a:t>
            </a:r>
            <a:r>
              <a:rPr kumimoji="0" lang="en-US" sz="3200" b="0" i="0" u="none" strike="noStrike" kern="0" cap="none" spc="0" normalizeH="0" baseline="0" noProof="0" dirty="0" err="1">
                <a:ln>
                  <a:noFill/>
                </a:ln>
                <a:solidFill>
                  <a:srgbClr val="241E4E"/>
                </a:solidFill>
                <a:effectLst/>
                <a:uLnTx/>
                <a:uFillTx/>
                <a:latin typeface="Brandon-Grotesque"/>
              </a:rPr>
              <a:t>seguinte</a:t>
            </a:r>
            <a:r>
              <a:rPr kumimoji="0" lang="en-US" sz="3200" b="0" i="0" u="none" strike="noStrike" kern="0" cap="none" spc="0" normalizeH="0" baseline="0" noProof="0" dirty="0">
                <a:ln>
                  <a:noFill/>
                </a:ln>
                <a:solidFill>
                  <a:srgbClr val="241E4E"/>
                </a:solidFill>
                <a:effectLst/>
                <a:uLnTx/>
                <a:uFillTx/>
                <a:latin typeface="Brandon-Grotesque"/>
              </a:rPr>
              <a:t> forma:</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Desenvolvendo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guiões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sociais</a:t>
            </a:r>
            <a:r>
              <a:rPr kumimoji="0" lang="en-US" sz="3200" b="0" i="0" u="none" strike="noStrike" kern="0" cap="none" spc="0" normalizeH="0" baseline="0" noProof="0" dirty="0">
                <a:ln>
                  <a:noFill/>
                </a:ln>
                <a:solidFill>
                  <a:srgbClr val="241E4E"/>
                </a:solidFill>
                <a:effectLst/>
                <a:uLnTx/>
                <a:uFillTx/>
                <a:latin typeface="Brandon-Grotesque"/>
              </a:rPr>
              <a:t> e </a:t>
            </a:r>
            <a:r>
              <a:rPr kumimoji="0" lang="en-US" sz="3200" b="0" i="0" u="none" strike="noStrike" kern="0" cap="none" spc="0" normalizeH="0" baseline="0" noProof="0" dirty="0" err="1">
                <a:ln>
                  <a:noFill/>
                </a:ln>
                <a:solidFill>
                  <a:srgbClr val="241E4E"/>
                </a:solidFill>
                <a:effectLst/>
                <a:uLnTx/>
                <a:uFillTx/>
                <a:latin typeface="Brandon-Grotesque"/>
              </a:rPr>
              <a:t>rotinas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apropriadas</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Encorajando-os</a:t>
            </a:r>
            <a:r>
              <a:rPr kumimoji="0" lang="en-US" sz="3200" b="0" i="0" u="none" strike="noStrike" kern="0" cap="none" spc="0" normalizeH="0" baseline="0" noProof="0" dirty="0">
                <a:ln>
                  <a:noFill/>
                </a:ln>
                <a:solidFill>
                  <a:srgbClr val="241E4E"/>
                </a:solidFill>
                <a:effectLst/>
                <a:uLnTx/>
                <a:uFillTx/>
                <a:latin typeface="Brandon-Grotesque"/>
              </a:rPr>
              <a:t> a </a:t>
            </a:r>
            <a:r>
              <a:rPr kumimoji="0" lang="en-US" sz="3200" b="0" i="0" u="none" strike="noStrike" kern="0" cap="none" spc="0" normalizeH="0" baseline="0" noProof="0" dirty="0" err="1">
                <a:ln>
                  <a:noFill/>
                </a:ln>
                <a:solidFill>
                  <a:srgbClr val="241E4E"/>
                </a:solidFill>
                <a:effectLst/>
                <a:uLnTx/>
                <a:uFillTx/>
                <a:latin typeface="Brandon-Grotesque"/>
              </a:rPr>
              <a:t>interagir</a:t>
            </a:r>
            <a:r>
              <a:rPr kumimoji="0" lang="en-US" sz="3200" b="0" i="0" u="none" strike="noStrike" kern="0" cap="none" spc="0" normalizeH="0" baseline="0" noProof="0" dirty="0">
                <a:ln>
                  <a:noFill/>
                </a:ln>
                <a:solidFill>
                  <a:srgbClr val="241E4E"/>
                </a:solidFill>
                <a:effectLst/>
                <a:uLnTx/>
                <a:uFillTx/>
                <a:latin typeface="Brandon-Grotesque"/>
              </a:rPr>
              <a:t> com </a:t>
            </a:r>
            <a:r>
              <a:rPr kumimoji="0" lang="en-US" sz="3200" b="0" i="0" u="none" strike="noStrike" kern="0" cap="none" spc="0" normalizeH="0" baseline="0" noProof="0" dirty="0" err="1">
                <a:ln>
                  <a:noFill/>
                </a:ln>
                <a:solidFill>
                  <a:srgbClr val="241E4E"/>
                </a:solidFill>
                <a:effectLst/>
                <a:uLnTx/>
                <a:uFillTx/>
                <a:latin typeface="Brandon-Grotesque"/>
              </a:rPr>
              <a:t>os</a:t>
            </a:r>
            <a:r>
              <a:rPr kumimoji="0" lang="en-US" sz="3200" b="0" i="0" u="none" strike="noStrike" kern="0" cap="none" spc="0" normalizeH="0" baseline="0" noProof="0" dirty="0">
                <a:ln>
                  <a:noFill/>
                </a:ln>
                <a:solidFill>
                  <a:srgbClr val="241E4E"/>
                </a:solidFill>
                <a:effectLst/>
                <a:uLnTx/>
                <a:uFillTx/>
                <a:latin typeface="Brandon-Grotesque"/>
              </a:rPr>
              <a:t> outros, </a:t>
            </a:r>
            <a:r>
              <a:rPr kumimoji="0" lang="en-US" sz="3200" b="0" i="0" u="none" strike="noStrike" kern="0" cap="none" spc="0" normalizeH="0" baseline="0" noProof="0" dirty="0" err="1">
                <a:ln>
                  <a:noFill/>
                </a:ln>
                <a:solidFill>
                  <a:srgbClr val="241E4E"/>
                </a:solidFill>
                <a:effectLst/>
                <a:uLnTx/>
                <a:uFillTx/>
                <a:latin typeface="Brandon-Grotesque"/>
              </a:rPr>
              <a:t>diariamente</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Isto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ajudará</a:t>
            </a:r>
            <a:r>
              <a:rPr kumimoji="0" lang="en-US" sz="3200" b="0" i="0" u="none" strike="noStrike" kern="0" cap="none" spc="0" normalizeH="0" baseline="0" noProof="0" dirty="0">
                <a:ln>
                  <a:noFill/>
                </a:ln>
                <a:solidFill>
                  <a:srgbClr val="241E4E"/>
                </a:solidFill>
                <a:effectLst/>
                <a:uLnTx/>
                <a:uFillTx/>
                <a:latin typeface="Brandon-Grotesque"/>
              </a:rPr>
              <a:t> o </a:t>
            </a:r>
            <a:r>
              <a:rPr kumimoji="0" lang="en-US" sz="3200" b="0" i="0" u="none" strike="noStrike" kern="0" cap="none" spc="0" normalizeH="0" baseline="0" noProof="0" dirty="0" err="1">
                <a:ln>
                  <a:noFill/>
                </a:ln>
                <a:solidFill>
                  <a:srgbClr val="241E4E"/>
                </a:solidFill>
                <a:effectLst/>
                <a:uLnTx/>
                <a:uFillTx/>
                <a:latin typeface="Brandon-Grotesque"/>
              </a:rPr>
              <a:t>seu</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desenvolvimento</a:t>
            </a:r>
            <a:r>
              <a:rPr kumimoji="0" lang="en-US" sz="3200" b="0" i="0" u="none" strike="noStrike" kern="0" cap="none" spc="0" normalizeH="0" baseline="0" noProof="0" dirty="0">
                <a:ln>
                  <a:noFill/>
                </a:ln>
                <a:solidFill>
                  <a:srgbClr val="241E4E"/>
                </a:solidFill>
                <a:effectLst/>
                <a:uLnTx/>
                <a:uFillTx/>
                <a:latin typeface="Brandon-Grotesque"/>
              </a:rPr>
              <a:t> social e </a:t>
            </a:r>
            <a:r>
              <a:rPr kumimoji="0" lang="en-US" sz="3200" b="0" i="0" u="none" strike="noStrike" kern="0" cap="none" spc="0" normalizeH="0" baseline="0" noProof="0" dirty="0" err="1">
                <a:ln>
                  <a:noFill/>
                </a:ln>
                <a:solidFill>
                  <a:srgbClr val="241E4E"/>
                </a:solidFill>
                <a:effectLst/>
                <a:uLnTx/>
                <a:uFillTx/>
                <a:latin typeface="Brandon-Grotesque"/>
              </a:rPr>
              <a:t>emocional</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essencial</a:t>
            </a:r>
            <a:r>
              <a:rPr kumimoji="0" lang="en-US" sz="3200" b="0" i="0" u="none" strike="noStrike" kern="0" cap="none" spc="0" normalizeH="0" baseline="0" noProof="0" dirty="0">
                <a:ln>
                  <a:noFill/>
                </a:ln>
                <a:solidFill>
                  <a:srgbClr val="241E4E"/>
                </a:solidFill>
                <a:effectLst/>
                <a:uLnTx/>
                <a:uFillTx/>
                <a:latin typeface="Brandon-Grotesque"/>
              </a:rPr>
              <a:t> para </a:t>
            </a:r>
            <a:r>
              <a:rPr kumimoji="0" lang="en-US" sz="3200" b="0" i="0" u="none" strike="noStrike" kern="0" cap="none" spc="0" normalizeH="0" baseline="0" noProof="0" dirty="0" err="1">
                <a:ln>
                  <a:noFill/>
                </a:ln>
                <a:solidFill>
                  <a:srgbClr val="241E4E"/>
                </a:solidFill>
                <a:effectLst/>
                <a:uLnTx/>
                <a:uFillTx/>
                <a:latin typeface="Brandon-Grotesque"/>
              </a:rPr>
              <a:t>todas</a:t>
            </a:r>
            <a:r>
              <a:rPr kumimoji="0" lang="en-US" sz="3200" b="0" i="0" u="none" strike="noStrike" kern="0" cap="none" spc="0" normalizeH="0" baseline="0" noProof="0" dirty="0">
                <a:ln>
                  <a:noFill/>
                </a:ln>
                <a:solidFill>
                  <a:srgbClr val="241E4E"/>
                </a:solidFill>
                <a:effectLst/>
                <a:uLnTx/>
                <a:uFillTx/>
                <a:latin typeface="Brandon-Grotesque"/>
              </a:rPr>
              <a:t> as </a:t>
            </a:r>
            <a:r>
              <a:rPr kumimoji="0" lang="en-US" sz="3200" b="0" i="0" u="none" strike="noStrike" kern="0" cap="none" spc="0" normalizeH="0" baseline="0" noProof="0" dirty="0" err="1">
                <a:ln>
                  <a:noFill/>
                </a:ln>
                <a:solidFill>
                  <a:srgbClr val="241E4E"/>
                </a:solidFill>
                <a:effectLst/>
                <a:uLnTx/>
                <a:uFillTx/>
                <a:latin typeface="Brandon-Grotesque"/>
              </a:rPr>
              <a:t>pessoas</a:t>
            </a:r>
            <a:r>
              <a:rPr kumimoji="0" lang="en-US" sz="32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148620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endParaRPr lang="en-US" sz="3200" kern="0" dirty="0">
              <a:solidFill>
                <a:srgbClr val="241E4E"/>
              </a:solidFill>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As</a:t>
            </a:r>
            <a:r>
              <a:rPr kumimoji="0" lang="en-US" sz="3200" b="0" i="0" u="none" strike="noStrike" kern="0" cap="none" spc="0" normalizeH="0" noProof="0" dirty="0">
                <a:ln>
                  <a:noFill/>
                </a:ln>
                <a:solidFill>
                  <a:srgbClr val="241E4E"/>
                </a:solidFill>
                <a:effectLst/>
                <a:uLnTx/>
                <a:uFillTx/>
                <a:latin typeface="Brandon-Grotesque"/>
              </a:rPr>
              <a:t> </a:t>
            </a:r>
            <a:r>
              <a:rPr kumimoji="0" lang="en-US" sz="3200" b="0" i="0" u="none" strike="noStrike" kern="0" cap="none" spc="0" normalizeH="0" noProof="0" dirty="0" err="1">
                <a:ln>
                  <a:noFill/>
                </a:ln>
                <a:solidFill>
                  <a:srgbClr val="241E4E"/>
                </a:solidFill>
                <a:effectLst/>
                <a:uLnTx/>
                <a:uFillTx/>
                <a:latin typeface="Brandon-Grotesque"/>
              </a:rPr>
              <a:t>pessoas</a:t>
            </a:r>
            <a:r>
              <a:rPr kumimoji="0" lang="en-US" sz="3200" b="0" i="0" u="none" strike="noStrike" kern="0" cap="none" spc="0" normalizeH="0" noProof="0" dirty="0">
                <a:ln>
                  <a:noFill/>
                </a:ln>
                <a:solidFill>
                  <a:srgbClr val="241E4E"/>
                </a:solidFill>
                <a:effectLst/>
                <a:uLnTx/>
                <a:uFillTx/>
                <a:latin typeface="Brandon-Grotesque"/>
              </a:rPr>
              <a:t> com PEA </a:t>
            </a:r>
            <a:r>
              <a:rPr kumimoji="0" lang="en-US" sz="3200" b="0" i="0" u="none" strike="noStrike" kern="0" cap="none" spc="0" normalizeH="0" noProof="0" dirty="0" err="1">
                <a:ln>
                  <a:noFill/>
                </a:ln>
                <a:solidFill>
                  <a:srgbClr val="241E4E"/>
                </a:solidFill>
                <a:effectLst/>
                <a:uLnTx/>
                <a:uFillTx/>
                <a:latin typeface="Brandon-Grotesque"/>
              </a:rPr>
              <a:t>irão</a:t>
            </a:r>
            <a:r>
              <a:rPr kumimoji="0" lang="en-US" sz="3200" b="0" i="0" u="none" strike="noStrike" kern="0" cap="none" spc="0" normalizeH="0" noProof="0" dirty="0">
                <a:ln>
                  <a:noFill/>
                </a:ln>
                <a:solidFill>
                  <a:srgbClr val="241E4E"/>
                </a:solidFill>
                <a:effectLst/>
                <a:uLnTx/>
                <a:uFillTx/>
                <a:latin typeface="Brandon-Grotesque"/>
              </a:rPr>
              <a:t> </a:t>
            </a:r>
            <a:r>
              <a:rPr kumimoji="0" lang="en-US" sz="3200" b="0" i="0" u="none" strike="noStrike" kern="0" cap="none" spc="0" normalizeH="0" noProof="0" dirty="0" err="1">
                <a:ln>
                  <a:noFill/>
                </a:ln>
                <a:solidFill>
                  <a:srgbClr val="241E4E"/>
                </a:solidFill>
                <a:effectLst/>
                <a:uLnTx/>
                <a:uFillTx/>
                <a:latin typeface="Brandon-Grotesque"/>
              </a:rPr>
              <a:t>analisar</a:t>
            </a:r>
            <a:r>
              <a:rPr kumimoji="0" lang="en-US" sz="3200" b="0" i="0" u="none" strike="noStrike" kern="0" cap="none" spc="0" normalizeH="0" noProof="0" dirty="0">
                <a:ln>
                  <a:noFill/>
                </a:ln>
                <a:solidFill>
                  <a:srgbClr val="241E4E"/>
                </a:solidFill>
                <a:effectLst/>
                <a:uLnTx/>
                <a:uFillTx/>
                <a:latin typeface="Brandon-Grotesque"/>
              </a:rPr>
              <a:t> </a:t>
            </a:r>
            <a:r>
              <a:rPr kumimoji="0" lang="en-US" sz="3200" b="0" i="0" u="none" strike="noStrike" kern="0" cap="none" spc="0" normalizeH="0" baseline="0" noProof="0" dirty="0">
                <a:ln>
                  <a:noFill/>
                </a:ln>
                <a:solidFill>
                  <a:srgbClr val="241E4E"/>
                </a:solidFill>
                <a:effectLst/>
                <a:uLnTx/>
                <a:uFillTx/>
                <a:latin typeface="Brandon-Grotesque"/>
              </a:rPr>
              <a:t>o </a:t>
            </a:r>
            <a:r>
              <a:rPr kumimoji="0" lang="en-US" sz="3200" b="0" i="0" u="none" strike="noStrike" kern="0" cap="none" spc="0" normalizeH="0" baseline="0" noProof="0" dirty="0" err="1">
                <a:ln>
                  <a:noFill/>
                </a:ln>
                <a:solidFill>
                  <a:srgbClr val="241E4E"/>
                </a:solidFill>
                <a:effectLst/>
                <a:uLnTx/>
                <a:uFillTx/>
                <a:latin typeface="Brandon-Grotesque"/>
              </a:rPr>
              <a:t>nosso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nível</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emocional</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numa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situação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especifica</a:t>
            </a:r>
            <a:r>
              <a:rPr lang="en-US" sz="3200" kern="0" dirty="0">
                <a:solidFill>
                  <a:srgbClr val="241E4E"/>
                </a:solidFill>
                <a:latin typeface="Brandon-Grotesque"/>
              </a:rPr>
              <a:t>, </a:t>
            </a:r>
            <a:r>
              <a:rPr lang="en-US" sz="3200" kern="0" dirty="0" err="1">
                <a:solidFill>
                  <a:srgbClr val="241E4E"/>
                </a:solidFill>
                <a:latin typeface="Brandon-Grotesque"/>
              </a:rPr>
              <a:t>assim</a:t>
            </a:r>
            <a:r>
              <a:rPr lang="en-US" sz="3200" kern="0" dirty="0">
                <a:solidFill>
                  <a:srgbClr val="241E4E"/>
                </a:solidFill>
                <a:latin typeface="Brandon-Grotesque"/>
              </a:rPr>
              <a:t>, </a:t>
            </a:r>
            <a:r>
              <a:rPr lang="en-US" sz="3200" kern="0" dirty="0" err="1">
                <a:solidFill>
                  <a:srgbClr val="241E4E"/>
                </a:solidFill>
                <a:latin typeface="Brandon-Grotesque"/>
              </a:rPr>
              <a:t>recomenda</a:t>
            </a:r>
            <a:r>
              <a:rPr lang="en-US" sz="3200" kern="0" dirty="0">
                <a:solidFill>
                  <a:srgbClr val="241E4E"/>
                </a:solidFill>
                <a:latin typeface="Brandon-Grotesque"/>
              </a:rPr>
              <a:t>-se que:</a:t>
            </a: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 Use um tom de </a:t>
            </a:r>
            <a:r>
              <a:rPr kumimoji="0" lang="en-US" sz="3200" b="0" i="0" u="none" strike="noStrike" kern="0" cap="none" spc="0" normalizeH="0" baseline="0" noProof="0" dirty="0" err="1">
                <a:ln>
                  <a:noFill/>
                </a:ln>
                <a:solidFill>
                  <a:srgbClr val="241E4E"/>
                </a:solidFill>
                <a:effectLst/>
                <a:uLnTx/>
                <a:uFillTx/>
                <a:latin typeface="Brandon-Grotesque"/>
              </a:rPr>
              <a:t>voz</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calmo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mesmo</a:t>
            </a:r>
            <a:r>
              <a:rPr kumimoji="0" lang="en-US" sz="3200" b="0" i="0" u="none" strike="noStrike" kern="0" cap="none" spc="0" normalizeH="0" baseline="0" noProof="0" dirty="0">
                <a:ln>
                  <a:noFill/>
                </a:ln>
                <a:solidFill>
                  <a:srgbClr val="241E4E"/>
                </a:solidFill>
                <a:effectLst/>
                <a:uLnTx/>
                <a:uFillTx/>
                <a:latin typeface="Brandon-Grotesque"/>
              </a:rPr>
              <a:t> </a:t>
            </a:r>
            <a:r>
              <a:rPr lang="en-US" sz="3200" kern="0" dirty="0" err="1">
                <a:solidFill>
                  <a:srgbClr val="241E4E"/>
                </a:solidFill>
                <a:latin typeface="Brandon-Grotesque"/>
              </a:rPr>
              <a:t>em</a:t>
            </a:r>
            <a:r>
              <a:rPr lang="en-US" sz="3200" kern="0" dirty="0">
                <a:solidFill>
                  <a:srgbClr val="241E4E"/>
                </a:solidFill>
                <a:latin typeface="Brandon-Grotesque"/>
              </a:rPr>
              <a:t> plena </a:t>
            </a:r>
            <a:r>
              <a:rPr kumimoji="0" lang="en-US" sz="3200" b="0" i="0" u="none" strike="noStrike" kern="0" cap="none" spc="0" normalizeH="0" baseline="0" noProof="0" dirty="0" err="1">
                <a:ln>
                  <a:noFill/>
                </a:ln>
                <a:solidFill>
                  <a:srgbClr val="241E4E"/>
                </a:solidFill>
                <a:effectLst/>
                <a:uLnTx/>
                <a:uFillTx/>
                <a:latin typeface="Brandon-Grotesque"/>
              </a:rPr>
              <a:t>explosão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comportamental</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Pratique</a:t>
            </a:r>
            <a:r>
              <a:rPr kumimoji="0" lang="en-US" sz="3200" b="0" i="0" u="none" strike="noStrike" kern="0" cap="none" spc="0" normalizeH="0" baseline="0" noProof="0" dirty="0">
                <a:ln>
                  <a:noFill/>
                </a:ln>
                <a:solidFill>
                  <a:srgbClr val="241E4E"/>
                </a:solidFill>
                <a:effectLst/>
                <a:uLnTx/>
                <a:uFillTx/>
                <a:latin typeface="Brandon-Grotesque"/>
              </a:rPr>
              <a:t> as </a:t>
            </a:r>
            <a:r>
              <a:rPr lang="en-US" sz="3200" kern="0" noProof="0" dirty="0" err="1">
                <a:solidFill>
                  <a:srgbClr val="241E4E"/>
                </a:solidFill>
                <a:latin typeface="Brandon-Grotesque"/>
              </a:rPr>
              <a:t>s</a:t>
            </a:r>
            <a:r>
              <a:rPr kumimoji="0" lang="en-US" sz="3200" b="0" i="0" u="none" strike="noStrike" kern="0" cap="none" spc="0" normalizeH="0" baseline="0" noProof="0" dirty="0" err="1">
                <a:ln>
                  <a:noFill/>
                </a:ln>
                <a:solidFill>
                  <a:srgbClr val="241E4E"/>
                </a:solidFill>
                <a:effectLst/>
                <a:uLnTx/>
                <a:uFillTx/>
                <a:latin typeface="Brandon-Grotesque"/>
              </a:rPr>
              <a:t>uas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técnicas</a:t>
            </a:r>
            <a:r>
              <a:rPr kumimoji="0" lang="en-US" sz="3200" b="0" i="0" u="none" strike="noStrike" kern="0" cap="none" spc="0" normalizeH="0" baseline="0" noProof="0" dirty="0">
                <a:ln>
                  <a:noFill/>
                </a:ln>
                <a:solidFill>
                  <a:srgbClr val="241E4E"/>
                </a:solidFill>
                <a:effectLst/>
                <a:uLnTx/>
                <a:uFillTx/>
                <a:latin typeface="Brandon-Grotesque"/>
              </a:rPr>
              <a:t> de </a:t>
            </a:r>
            <a:r>
              <a:rPr kumimoji="0" lang="en-US" sz="3200" b="0" i="0" u="none" strike="noStrike" kern="0" cap="none" spc="0" normalizeH="0" baseline="0" noProof="0" dirty="0" err="1">
                <a:ln>
                  <a:noFill/>
                </a:ln>
                <a:solidFill>
                  <a:srgbClr val="241E4E"/>
                </a:solidFill>
                <a:effectLst/>
                <a:uLnTx/>
                <a:uFillTx/>
                <a:latin typeface="Brandon-Grotesque"/>
              </a:rPr>
              <a:t>gestão</a:t>
            </a:r>
            <a:r>
              <a:rPr kumimoji="0" lang="en-US" sz="3200" b="0" i="0" u="none" strike="noStrike" kern="0" cap="none" spc="0" normalizeH="0" baseline="0" noProof="0" dirty="0">
                <a:ln>
                  <a:noFill/>
                </a:ln>
                <a:solidFill>
                  <a:srgbClr val="241E4E"/>
                </a:solidFill>
                <a:effectLst/>
                <a:uLnTx/>
                <a:uFillTx/>
                <a:latin typeface="Brandon-Grotesque"/>
              </a:rPr>
              <a:t> da </a:t>
            </a:r>
            <a:r>
              <a:rPr kumimoji="0" lang="en-US" sz="3200" b="0" i="0" u="none" strike="noStrike" kern="0" cap="none" spc="0" normalizeH="0" baseline="0" noProof="0" dirty="0" err="1">
                <a:ln>
                  <a:noFill/>
                </a:ln>
                <a:solidFill>
                  <a:srgbClr val="241E4E"/>
                </a:solidFill>
                <a:effectLst/>
                <a:uLnTx/>
                <a:uFillTx/>
                <a:latin typeface="Brandon-Grotesque"/>
              </a:rPr>
              <a:t>raiva</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defTabSz="914400" eaLnBrk="1" fontAlgn="base"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Ao</a:t>
            </a:r>
            <a:r>
              <a:rPr kumimoji="0" lang="en-US" sz="2800" b="0" i="0" u="none" strike="noStrike" kern="0" cap="none" spc="0" normalizeH="0" baseline="0" noProof="0" dirty="0">
                <a:ln>
                  <a:noFill/>
                </a:ln>
                <a:solidFill>
                  <a:srgbClr val="241E4E"/>
                </a:solidFill>
                <a:effectLst/>
                <a:uLnTx/>
                <a:uFillTx/>
                <a:latin typeface="Brandon-Grotesque"/>
              </a:rPr>
              <a:t> usar </a:t>
            </a:r>
            <a:r>
              <a:rPr kumimoji="0" lang="en-US" sz="2800" b="0" i="0" u="none" strike="noStrike" kern="0" cap="none" spc="0" normalizeH="0" baseline="0" noProof="0" dirty="0" err="1">
                <a:ln>
                  <a:noFill/>
                </a:ln>
                <a:solidFill>
                  <a:srgbClr val="241E4E"/>
                </a:solidFill>
                <a:effectLst/>
                <a:uLnTx/>
                <a:uFillTx/>
                <a:latin typeface="Brandon-Grotesque"/>
              </a:rPr>
              <a:t>uma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abordagem</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respeitosa</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proativa</a:t>
            </a:r>
            <a:r>
              <a:rPr kumimoji="0" lang="en-US" sz="2800" b="0" i="0" u="none" strike="noStrike" kern="0" cap="none" spc="0" normalizeH="0" baseline="0" noProof="0" dirty="0">
                <a:ln>
                  <a:noFill/>
                </a:ln>
                <a:solidFill>
                  <a:srgbClr val="241E4E"/>
                </a:solidFill>
                <a:effectLst/>
                <a:uLnTx/>
                <a:uFillTx/>
                <a:latin typeface="Brandon-Grotesque"/>
              </a:rPr>
              <a:t>,</a:t>
            </a:r>
            <a:r>
              <a:rPr kumimoji="0" lang="en-US" sz="2800" b="0" i="0" u="none" strike="noStrike" kern="0" cap="none" spc="0" normalizeH="0" noProof="0" dirty="0">
                <a:ln>
                  <a:noFill/>
                </a:ln>
                <a:solidFill>
                  <a:srgbClr val="241E4E"/>
                </a:solidFill>
                <a:effectLst/>
                <a:uLnTx/>
                <a:uFillTx/>
                <a:latin typeface="Brandon-Grotesque"/>
              </a:rPr>
              <a:t> </a:t>
            </a:r>
            <a:r>
              <a:rPr kumimoji="0" lang="en-US" sz="2800" b="0" i="0" u="none" strike="noStrike" kern="0" cap="none" spc="0" normalizeH="0" baseline="0" noProof="0" dirty="0">
                <a:ln>
                  <a:noFill/>
                </a:ln>
                <a:solidFill>
                  <a:srgbClr val="241E4E"/>
                </a:solidFill>
                <a:effectLst/>
                <a:uLnTx/>
                <a:uFillTx/>
                <a:latin typeface="Brandon-Grotesque"/>
              </a:rPr>
              <a:t>o </a:t>
            </a:r>
            <a:r>
              <a:rPr kumimoji="0" lang="en-US" sz="2800" b="0" i="0" u="none" strike="noStrike" kern="0" cap="none" spc="0" normalizeH="0" baseline="0" noProof="0" dirty="0" err="1">
                <a:ln>
                  <a:noFill/>
                </a:ln>
                <a:solidFill>
                  <a:srgbClr val="241E4E"/>
                </a:solidFill>
                <a:effectLst/>
                <a:uLnTx/>
                <a:uFillTx/>
                <a:latin typeface="Brandon-Grotesque"/>
              </a:rPr>
              <a:t>indivíduo</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vai</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fortalecer</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sua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autoestima</a:t>
            </a:r>
            <a:r>
              <a:rPr kumimoji="0" lang="en-US" sz="2800" b="0" i="0" u="none" strike="noStrike" kern="0" cap="none" spc="0" normalizeH="0" baseline="0" noProof="0" dirty="0">
                <a:ln>
                  <a:noFill/>
                </a:ln>
                <a:solidFill>
                  <a:srgbClr val="241E4E"/>
                </a:solidFill>
                <a:effectLst/>
                <a:uLnTx/>
                <a:uFillTx/>
                <a:latin typeface="Brandon-Grotesque"/>
              </a:rPr>
              <a:t> e a </a:t>
            </a:r>
            <a:r>
              <a:rPr kumimoji="0" lang="en-US" sz="2800" b="0" i="0" u="none" strike="noStrike" kern="0" cap="none" spc="0" normalizeH="0" baseline="0" noProof="0" dirty="0" err="1">
                <a:ln>
                  <a:noFill/>
                </a:ln>
                <a:solidFill>
                  <a:srgbClr val="241E4E"/>
                </a:solidFill>
                <a:effectLst/>
                <a:uLnTx/>
                <a:uFillTx/>
                <a:latin typeface="Brandon-Grotesque"/>
              </a:rPr>
              <a:t>sua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confiança</a:t>
            </a:r>
            <a:r>
              <a:rPr kumimoji="0" lang="en-US" sz="2800" b="0" i="0" u="none" strike="noStrike" kern="0" cap="none" spc="0" normalizeH="0" baseline="0" noProof="0" dirty="0">
                <a:ln>
                  <a:noFill/>
                </a:ln>
                <a:solidFill>
                  <a:srgbClr val="241E4E"/>
                </a:solidFill>
                <a:effectLst/>
                <a:uLnTx/>
                <a:uFillTx/>
                <a:latin typeface="Brandon-Grotesque"/>
              </a:rPr>
              <a:t>, e </a:t>
            </a:r>
            <a:r>
              <a:rPr kumimoji="0" lang="en-US" sz="2800" b="0" i="0" u="none" strike="noStrike" kern="0" cap="none" spc="0" normalizeH="0" baseline="0" noProof="0" dirty="0" err="1">
                <a:ln>
                  <a:noFill/>
                </a:ln>
                <a:solidFill>
                  <a:srgbClr val="241E4E"/>
                </a:solidFill>
                <a:effectLst/>
                <a:uLnTx/>
                <a:uFillTx/>
                <a:latin typeface="Brandon-Grotesque"/>
              </a:rPr>
              <a:t>reduzir</a:t>
            </a:r>
            <a:r>
              <a:rPr kumimoji="0" lang="en-US" sz="2800" b="0" i="0" u="none" strike="noStrike" kern="0" cap="none" spc="0" normalizeH="0" baseline="0" noProof="0" dirty="0">
                <a:ln>
                  <a:noFill/>
                </a:ln>
                <a:solidFill>
                  <a:srgbClr val="241E4E"/>
                </a:solidFill>
                <a:effectLst/>
                <a:uLnTx/>
                <a:uFillTx/>
                <a:latin typeface="Brandon-Grotesque"/>
              </a:rPr>
              <a:t> a </a:t>
            </a:r>
            <a:r>
              <a:rPr kumimoji="0" lang="en-US" sz="2800" b="0" i="0" u="none" strike="noStrike" kern="0" cap="none" spc="0" normalizeH="0" baseline="0" noProof="0" dirty="0" err="1">
                <a:ln>
                  <a:noFill/>
                </a:ln>
                <a:solidFill>
                  <a:srgbClr val="241E4E"/>
                </a:solidFill>
                <a:effectLst/>
                <a:uLnTx/>
                <a:uFillTx/>
                <a:latin typeface="Brandon-Grotesque"/>
              </a:rPr>
              <a:t>sua</a:t>
            </a:r>
            <a:r>
              <a:rPr kumimoji="0" lang="en-US" sz="2800" b="0" i="0" u="none" strike="noStrike" kern="0" cap="none" spc="0" normalizeH="0" baseline="0" noProof="0" dirty="0">
                <a:ln>
                  <a:noFill/>
                </a:ln>
                <a:solidFill>
                  <a:srgbClr val="241E4E"/>
                </a:solidFill>
                <a:effectLst/>
                <a:uLnTx/>
                <a:uFillTx/>
                <a:latin typeface="Brandon-Grotesque"/>
              </a:rPr>
              <a:t> </a:t>
            </a:r>
            <a:r>
              <a:rPr kumimoji="0" lang="en-US" sz="2800" b="0" i="0" u="none" strike="noStrike" kern="0" cap="none" spc="0" normalizeH="0" baseline="0" noProof="0" dirty="0" err="1">
                <a:ln>
                  <a:noFill/>
                </a:ln>
                <a:solidFill>
                  <a:srgbClr val="241E4E"/>
                </a:solidFill>
                <a:effectLst/>
                <a:uLnTx/>
                <a:uFillTx/>
                <a:latin typeface="Brandon-Grotesque"/>
              </a:rPr>
              <a:t>ansiedade</a:t>
            </a:r>
            <a:r>
              <a:rPr kumimoji="0" lang="en-US" sz="28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86092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err="1">
                <a:ln>
                  <a:noFill/>
                </a:ln>
                <a:solidFill>
                  <a:srgbClr val="241E4E"/>
                </a:solidFill>
                <a:effectLst/>
                <a:uLnTx/>
                <a:uFillTx/>
                <a:latin typeface="Brandon-Grotesque"/>
              </a:rPr>
              <a:t>Organização</a:t>
            </a:r>
            <a:r>
              <a:rPr kumimoji="0" lang="en-GB" sz="4000" b="1" i="0" u="none" strike="noStrike" kern="0" cap="none" spc="0" normalizeH="0" baseline="0" noProof="0" dirty="0">
                <a:ln>
                  <a:noFill/>
                </a:ln>
                <a:solidFill>
                  <a:srgbClr val="241E4E"/>
                </a:solidFill>
                <a:effectLst/>
                <a:uLnTx/>
                <a:uFillTx/>
                <a:latin typeface="Brandon-Grotesque"/>
              </a:rPr>
              <a:t> e </a:t>
            </a:r>
            <a:r>
              <a:rPr kumimoji="0" lang="en-GB" sz="4000" b="1" i="0" u="none" strike="noStrike" kern="0" cap="none" spc="0" normalizeH="0" baseline="0" noProof="0" dirty="0" err="1">
                <a:ln>
                  <a:noFill/>
                </a:ln>
                <a:solidFill>
                  <a:srgbClr val="241E4E"/>
                </a:solidFill>
                <a:effectLst/>
                <a:uLnTx/>
                <a:uFillTx/>
                <a:latin typeface="Brandon-Grotesque"/>
              </a:rPr>
              <a:t>Priorização</a:t>
            </a:r>
            <a:endParaRPr kumimoji="0" lang="en-GB" sz="4000" b="1" i="0" u="none" strike="noStrike" kern="0" cap="none" spc="0" normalizeH="0" baseline="0" noProof="0" dirty="0">
              <a:ln>
                <a:noFill/>
              </a:ln>
              <a:solidFill>
                <a:srgbClr val="241E4E"/>
              </a:solidFill>
              <a:effectLst/>
              <a:uLnTx/>
              <a:uFillTx/>
              <a:latin typeface="Brandon-Grotesque"/>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err="1">
                <a:ln>
                  <a:noFill/>
                </a:ln>
                <a:solidFill>
                  <a:srgbClr val="241E4E"/>
                </a:solidFill>
                <a:effectLst/>
                <a:uLnTx/>
                <a:uFillTx/>
                <a:latin typeface="Brandon-Grotesque"/>
              </a:rPr>
              <a:t>Desenvolva</a:t>
            </a:r>
            <a:r>
              <a:rPr kumimoji="0" lang="en-GB" sz="2500" b="0" i="0" u="none" strike="noStrike" kern="0" cap="none" spc="0" normalizeH="0" baseline="0" noProof="0" dirty="0">
                <a:ln>
                  <a:noFill/>
                </a:ln>
                <a:solidFill>
                  <a:srgbClr val="241E4E"/>
                </a:solidFill>
                <a:effectLst/>
                <a:uLnTx/>
                <a:uFillTx/>
                <a:latin typeface="Brandon-Grotesque"/>
              </a:rPr>
              <a:t> um </a:t>
            </a:r>
            <a:r>
              <a:rPr kumimoji="0" lang="en-GB" sz="2500" b="0" i="0" u="none" strike="noStrike" kern="0" cap="none" spc="0" normalizeH="0" baseline="0" noProof="0" dirty="0" err="1">
                <a:ln>
                  <a:noFill/>
                </a:ln>
                <a:solidFill>
                  <a:srgbClr val="241E4E"/>
                </a:solidFill>
                <a:effectLst/>
                <a:uLnTx/>
                <a:uFillTx/>
                <a:latin typeface="Brandon-Grotesque"/>
              </a:rPr>
              <a:t>sistema</a:t>
            </a:r>
            <a:r>
              <a:rPr kumimoji="0" lang="en-GB" sz="2500" b="0" i="0" u="none" strike="noStrike" kern="0" cap="none" spc="0" normalizeH="0" baseline="0" noProof="0" dirty="0">
                <a:ln>
                  <a:noFill/>
                </a:ln>
                <a:solidFill>
                  <a:srgbClr val="241E4E"/>
                </a:solidFill>
                <a:effectLst/>
                <a:uLnTx/>
                <a:uFillTx/>
                <a:latin typeface="Brandon-Grotesque"/>
              </a:rPr>
              <a:t> de </a:t>
            </a:r>
            <a:r>
              <a:rPr kumimoji="0" lang="en-GB" sz="2500" b="0" i="0" u="none" strike="noStrike" kern="0" cap="none" spc="0" normalizeH="0" baseline="0" noProof="0" dirty="0" err="1">
                <a:ln>
                  <a:noFill/>
                </a:ln>
                <a:solidFill>
                  <a:srgbClr val="241E4E"/>
                </a:solidFill>
                <a:effectLst/>
                <a:uLnTx/>
                <a:uFillTx/>
                <a:latin typeface="Brandon-Grotesque"/>
              </a:rPr>
              <a:t>codificação</a:t>
            </a:r>
            <a:r>
              <a:rPr kumimoji="0" lang="en-GB" sz="2500" b="0" i="0" u="none" strike="noStrike" kern="0" cap="none" spc="0" normalizeH="0" baseline="0" noProof="0" dirty="0">
                <a:ln>
                  <a:noFill/>
                </a:ln>
                <a:solidFill>
                  <a:srgbClr val="241E4E"/>
                </a:solidFill>
                <a:effectLst/>
                <a:uLnTx/>
                <a:uFillTx/>
                <a:latin typeface="Brandon-Grotesque"/>
              </a:rPr>
              <a:t> de cores para </a:t>
            </a:r>
            <a:r>
              <a:rPr kumimoji="0" lang="en-GB" sz="2500" b="0" i="0" u="none" strike="noStrike" kern="0" cap="none" spc="0" normalizeH="0" baseline="0" noProof="0" dirty="0" err="1">
                <a:ln>
                  <a:noFill/>
                </a:ln>
                <a:solidFill>
                  <a:srgbClr val="241E4E"/>
                </a:solidFill>
                <a:effectLst/>
                <a:uLnTx/>
                <a:uFillTx/>
                <a:latin typeface="Brandon-Grotesque"/>
              </a:rPr>
              <a:t>ficheiros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projetos</a:t>
            </a:r>
            <a:r>
              <a:rPr lang="en-GB" sz="2500" kern="0" dirty="0">
                <a:solidFill>
                  <a:srgbClr val="241E4E"/>
                </a:solidFill>
                <a:latin typeface="Brandon-Grotesque"/>
              </a:rPr>
              <a:t>, </a:t>
            </a:r>
            <a:r>
              <a:rPr lang="en-GB" sz="2500" kern="0" dirty="0" err="1">
                <a:solidFill>
                  <a:srgbClr val="241E4E"/>
                </a:solidFill>
                <a:latin typeface="Brandon-Grotesque"/>
              </a:rPr>
              <a:t>ou</a:t>
            </a:r>
            <a:r>
              <a:rPr lang="en-GB" sz="2500" kern="0" dirty="0">
                <a:solidFill>
                  <a:srgbClr val="241E4E"/>
                </a:solidFill>
                <a:latin typeface="Brandon-Grotesque"/>
              </a:rPr>
              <a:t> </a:t>
            </a:r>
            <a:r>
              <a:rPr lang="en-GB" sz="2500" kern="0" dirty="0" err="1">
                <a:solidFill>
                  <a:srgbClr val="241E4E"/>
                </a:solidFill>
                <a:latin typeface="Brandon-Grotesque"/>
              </a:rPr>
              <a:t>atividades</a:t>
            </a:r>
            <a:r>
              <a:rPr lang="en-GB" sz="2500" kern="0" dirty="0">
                <a:solidFill>
                  <a:srgbClr val="241E4E"/>
                </a:solidFill>
                <a:latin typeface="Brandon-Grotesque"/>
              </a:rPr>
              <a:t>.</a:t>
            </a:r>
            <a:endParaRPr kumimoji="0" lang="en-GB" sz="2500" b="0" i="0" u="none" strike="noStrike" kern="0" cap="none" spc="0" normalizeH="0" baseline="0" noProof="0" dirty="0">
              <a:ln>
                <a:noFill/>
              </a:ln>
              <a:solidFill>
                <a:srgbClr val="241E4E"/>
              </a:solidFill>
              <a:effectLst/>
              <a:uLnTx/>
              <a:uFillTx/>
              <a:latin typeface="Brandon-Grotesque"/>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a:ln>
                  <a:noFill/>
                </a:ln>
                <a:solidFill>
                  <a:srgbClr val="241E4E"/>
                </a:solidFill>
                <a:effectLst/>
                <a:uLnTx/>
                <a:uFillTx/>
                <a:latin typeface="Brandon-Grotesque"/>
              </a:rPr>
              <a:t> Use </a:t>
            </a:r>
            <a:r>
              <a:rPr kumimoji="0" lang="en-GB" sz="2500" b="0" i="0" u="none" strike="noStrike" kern="0" cap="none" spc="0" normalizeH="0" baseline="0" noProof="0" dirty="0" err="1">
                <a:ln>
                  <a:noFill/>
                </a:ln>
                <a:solidFill>
                  <a:srgbClr val="241E4E"/>
                </a:solidFill>
                <a:effectLst/>
                <a:uLnTx/>
                <a:uFillTx/>
                <a:latin typeface="Brandon-Grotesque"/>
              </a:rPr>
              <a:t>mapas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semanais</a:t>
            </a:r>
            <a:r>
              <a:rPr kumimoji="0" lang="en-GB" sz="2500" b="0" i="0" u="none" strike="noStrike" kern="0" cap="none" spc="0" normalizeH="0" baseline="0" noProof="0" dirty="0">
                <a:ln>
                  <a:noFill/>
                </a:ln>
                <a:solidFill>
                  <a:srgbClr val="241E4E"/>
                </a:solidFill>
                <a:effectLst/>
                <a:uLnTx/>
                <a:uFillTx/>
                <a:latin typeface="Brandon-Grotesque"/>
              </a:rPr>
              <a:t> para </a:t>
            </a:r>
            <a:r>
              <a:rPr kumimoji="0" lang="en-GB" sz="2500" b="0" i="0" u="none" strike="noStrike" kern="0" cap="none" spc="0" normalizeH="0" baseline="0" noProof="0" dirty="0" err="1">
                <a:ln>
                  <a:noFill/>
                </a:ln>
                <a:solidFill>
                  <a:srgbClr val="241E4E"/>
                </a:solidFill>
                <a:effectLst/>
                <a:uLnTx/>
                <a:uFillTx/>
                <a:latin typeface="Brandon-Grotesque"/>
              </a:rPr>
              <a:t>identificar</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atividades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ou</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prioridades</a:t>
            </a:r>
            <a:r>
              <a:rPr kumimoji="0" lang="en-GB" sz="2500" b="0" i="0" u="none" strike="noStrike" kern="0" cap="none" spc="0" normalizeH="0" baseline="0" noProof="0" dirty="0">
                <a:ln>
                  <a:noFill/>
                </a:ln>
                <a:solidFill>
                  <a:srgbClr val="241E4E"/>
                </a:solidFill>
                <a:effectLst/>
                <a:uLnTx/>
                <a:uFillTx/>
                <a:latin typeface="Brandon-Grotesque"/>
              </a:rPr>
              <a:t> de </a:t>
            </a:r>
            <a:r>
              <a:rPr kumimoji="0" lang="en-GB" sz="2500" b="0" i="0" u="none" strike="noStrike" kern="0" cap="none" spc="0" normalizeH="0" baseline="0" noProof="0" dirty="0" err="1">
                <a:ln>
                  <a:noFill/>
                </a:ln>
                <a:solidFill>
                  <a:srgbClr val="241E4E"/>
                </a:solidFill>
                <a:effectLst/>
                <a:uLnTx/>
                <a:uFillTx/>
                <a:latin typeface="Brandon-Grotesque"/>
              </a:rPr>
              <a:t>trabalho</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diárias</a:t>
            </a:r>
            <a:r>
              <a:rPr kumimoji="0" lang="en-GB" sz="25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Atribua</a:t>
            </a:r>
            <a:r>
              <a:rPr kumimoji="0" lang="en-GB" sz="2500" b="0" i="0" u="none" strike="noStrike" kern="0" cap="none" spc="0" normalizeH="0" baseline="0" noProof="0" dirty="0">
                <a:ln>
                  <a:noFill/>
                </a:ln>
                <a:solidFill>
                  <a:srgbClr val="241E4E"/>
                </a:solidFill>
                <a:effectLst/>
                <a:uLnTx/>
                <a:uFillTx/>
                <a:latin typeface="Brandon-Grotesque"/>
              </a:rPr>
              <a:t> um mentor para </a:t>
            </a:r>
            <a:r>
              <a:rPr kumimoji="0" lang="en-GB" sz="2500" b="0" i="0" u="none" strike="noStrike" kern="0" cap="none" spc="0" normalizeH="0" baseline="0" noProof="0" dirty="0" err="1">
                <a:ln>
                  <a:noFill/>
                </a:ln>
                <a:solidFill>
                  <a:srgbClr val="241E4E"/>
                </a:solidFill>
                <a:effectLst/>
                <a:uLnTx/>
                <a:uFillTx/>
                <a:latin typeface="Brandon-Grotesque"/>
              </a:rPr>
              <a:t>ensinar</a:t>
            </a:r>
            <a:r>
              <a:rPr kumimoji="0" lang="en-GB" sz="2500" b="0" i="0" u="none" strike="noStrike" kern="0" cap="none" spc="0" normalizeH="0" baseline="0" noProof="0" dirty="0">
                <a:ln>
                  <a:noFill/>
                </a:ln>
                <a:solidFill>
                  <a:srgbClr val="241E4E"/>
                </a:solidFill>
                <a:effectLst/>
                <a:uLnTx/>
                <a:uFillTx/>
                <a:latin typeface="Brandon-Grotesque"/>
              </a:rPr>
              <a:t>/</a:t>
            </a:r>
            <a:r>
              <a:rPr kumimoji="0" lang="en-GB" sz="2500" b="0" i="0" u="none" strike="noStrike" kern="0" cap="none" spc="0" normalizeH="0" baseline="0" noProof="0" dirty="0" err="1">
                <a:ln>
                  <a:noFill/>
                </a:ln>
                <a:solidFill>
                  <a:srgbClr val="241E4E"/>
                </a:solidFill>
                <a:effectLst/>
                <a:uLnTx/>
                <a:uFillTx/>
                <a:latin typeface="Brandon-Grotesque"/>
              </a:rPr>
              <a:t>reforçar</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competências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organizacionais</a:t>
            </a:r>
            <a:r>
              <a:rPr kumimoji="0" lang="en-GB" sz="2500" b="0" i="0" u="none" strike="noStrike" kern="0" cap="none" spc="0" normalizeH="0" baseline="0" noProof="0" dirty="0">
                <a:ln>
                  <a:noFill/>
                </a:ln>
                <a:solidFill>
                  <a:srgbClr val="241E4E"/>
                </a:solidFill>
                <a:effectLst/>
                <a:uLnTx/>
                <a:uFillTx/>
                <a:latin typeface="Brandon-Grotesque"/>
              </a:rPr>
              <a:t> e </a:t>
            </a:r>
            <a:r>
              <a:rPr kumimoji="0" lang="en-GB" sz="2500" b="0" i="0" u="none" strike="noStrike" kern="0" cap="none" spc="0" normalizeH="0" baseline="0" noProof="0" dirty="0" err="1">
                <a:ln>
                  <a:noFill/>
                </a:ln>
                <a:solidFill>
                  <a:srgbClr val="241E4E"/>
                </a:solidFill>
                <a:effectLst/>
                <a:uLnTx/>
                <a:uFillTx/>
                <a:latin typeface="Brandon-Grotesque"/>
              </a:rPr>
              <a:t>ajudar</a:t>
            </a:r>
            <a:r>
              <a:rPr kumimoji="0" lang="en-GB" sz="2500" b="0" i="0" u="none" strike="noStrike" kern="0" cap="none" spc="0" normalizeH="0" baseline="0" noProof="0" dirty="0">
                <a:ln>
                  <a:noFill/>
                </a:ln>
                <a:solidFill>
                  <a:srgbClr val="241E4E"/>
                </a:solidFill>
                <a:effectLst/>
                <a:uLnTx/>
                <a:uFillTx/>
                <a:latin typeface="Brandon-Grotesque"/>
              </a:rPr>
              <a:t> o novo </a:t>
            </a:r>
            <a:r>
              <a:rPr kumimoji="0" lang="en-GB" sz="2500" b="0" i="0" u="none" strike="noStrike" kern="0" cap="none" spc="0" normalizeH="0" baseline="0" noProof="0" dirty="0" err="1">
                <a:ln>
                  <a:noFill/>
                </a:ln>
                <a:solidFill>
                  <a:srgbClr val="241E4E"/>
                </a:solidFill>
                <a:effectLst/>
                <a:uLnTx/>
                <a:uFillTx/>
                <a:latin typeface="Brandon-Grotesque"/>
              </a:rPr>
              <a:t>trabalhador</a:t>
            </a:r>
            <a:r>
              <a:rPr kumimoji="0" lang="en-GB" sz="2500" b="0" i="0" u="none" strike="noStrike" kern="0" cap="none" spc="0" normalizeH="0" baseline="0" noProof="0" dirty="0">
                <a:ln>
                  <a:noFill/>
                </a:ln>
                <a:solidFill>
                  <a:srgbClr val="241E4E"/>
                </a:solidFill>
                <a:effectLst/>
                <a:uLnTx/>
                <a:uFillTx/>
                <a:latin typeface="Brandon-Grotesque"/>
              </a:rPr>
              <a:t> a </a:t>
            </a:r>
            <a:r>
              <a:rPr kumimoji="0" lang="en-GB" sz="2500" b="0" i="0" u="none" strike="noStrike" kern="0" cap="none" spc="0" normalizeH="0" baseline="0" noProof="0" dirty="0" err="1">
                <a:ln>
                  <a:noFill/>
                </a:ln>
                <a:solidFill>
                  <a:srgbClr val="241E4E"/>
                </a:solidFill>
                <a:effectLst/>
                <a:uLnTx/>
                <a:uFillTx/>
                <a:latin typeface="Brandon-Grotesque"/>
              </a:rPr>
              <a:t>priorizar</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tarefas</a:t>
            </a:r>
            <a:r>
              <a:rPr kumimoji="0" lang="en-GB" sz="25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Atribua</a:t>
            </a:r>
            <a:r>
              <a:rPr kumimoji="0" lang="en-GB" sz="2500" b="0" i="0" u="none" strike="noStrike" kern="0" cap="none" spc="0" normalizeH="0" baseline="0" noProof="0" dirty="0">
                <a:ln>
                  <a:noFill/>
                </a:ln>
                <a:solidFill>
                  <a:srgbClr val="241E4E"/>
                </a:solidFill>
                <a:effectLst/>
                <a:uLnTx/>
                <a:uFillTx/>
                <a:latin typeface="Brandon-Grotesque"/>
              </a:rPr>
              <a:t> um novo </a:t>
            </a:r>
            <a:r>
              <a:rPr kumimoji="0" lang="en-GB" sz="2500" b="0" i="0" u="none" strike="noStrike" kern="0" cap="none" spc="0" normalizeH="0" baseline="0" noProof="0" dirty="0" err="1">
                <a:ln>
                  <a:noFill/>
                </a:ln>
                <a:solidFill>
                  <a:srgbClr val="241E4E"/>
                </a:solidFill>
                <a:effectLst/>
                <a:uLnTx/>
                <a:uFillTx/>
                <a:latin typeface="Brandon-Grotesque"/>
              </a:rPr>
              <a:t>projeto</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apenas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quando</a:t>
            </a:r>
            <a:r>
              <a:rPr kumimoji="0" lang="en-GB" sz="2500" b="0" i="0" u="none" strike="noStrike" kern="0" cap="none" spc="0" normalizeH="0" baseline="0" noProof="0" dirty="0">
                <a:ln>
                  <a:noFill/>
                </a:ln>
                <a:solidFill>
                  <a:srgbClr val="241E4E"/>
                </a:solidFill>
                <a:effectLst/>
                <a:uLnTx/>
                <a:uFillTx/>
                <a:latin typeface="Brandon-Grotesque"/>
              </a:rPr>
              <a:t> o </a:t>
            </a:r>
            <a:r>
              <a:rPr kumimoji="0" lang="en-GB" sz="2500" b="0" i="0" u="none" strike="noStrike" kern="0" cap="none" spc="0" normalizeH="0" baseline="0" noProof="0" dirty="0" err="1">
                <a:ln>
                  <a:noFill/>
                </a:ln>
                <a:solidFill>
                  <a:srgbClr val="241E4E"/>
                </a:solidFill>
                <a:effectLst/>
                <a:uLnTx/>
                <a:uFillTx/>
                <a:latin typeface="Brandon-Grotesque"/>
              </a:rPr>
              <a:t>projeto</a:t>
            </a:r>
            <a:r>
              <a:rPr kumimoji="0" lang="en-GB" sz="2500" b="0" i="0" u="none" strike="noStrike" kern="0" cap="none" spc="0" normalizeH="0" baseline="0" noProof="0" dirty="0">
                <a:ln>
                  <a:noFill/>
                </a:ln>
                <a:solidFill>
                  <a:srgbClr val="241E4E"/>
                </a:solidFill>
                <a:effectLst/>
                <a:uLnTx/>
                <a:uFillTx/>
                <a:latin typeface="Brandon-Grotesque"/>
              </a:rPr>
              <a:t> anterior </a:t>
            </a:r>
            <a:r>
              <a:rPr kumimoji="0" lang="en-GB" sz="2500" b="0" i="0" u="none" strike="noStrike" kern="0" cap="none" spc="0" normalizeH="0" baseline="0" noProof="0" dirty="0" err="1">
                <a:ln>
                  <a:noFill/>
                </a:ln>
                <a:solidFill>
                  <a:srgbClr val="241E4E"/>
                </a:solidFill>
                <a:effectLst/>
                <a:uLnTx/>
                <a:uFillTx/>
                <a:latin typeface="Brandon-Grotesque"/>
              </a:rPr>
              <a:t>estiver</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terminado</a:t>
            </a:r>
            <a:r>
              <a:rPr kumimoji="0" lang="en-GB" sz="25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Forneça</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uma</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folha</a:t>
            </a:r>
            <a:r>
              <a:rPr kumimoji="0" lang="en-GB" sz="2500" b="0" i="0" u="none" strike="noStrike" kern="0" cap="none" spc="0" normalizeH="0" baseline="0" noProof="0" dirty="0">
                <a:ln>
                  <a:noFill/>
                </a:ln>
                <a:solidFill>
                  <a:srgbClr val="241E4E"/>
                </a:solidFill>
                <a:effectLst/>
                <a:uLnTx/>
                <a:uFillTx/>
                <a:latin typeface="Brandon-Grotesque"/>
              </a:rPr>
              <a:t> de </a:t>
            </a:r>
            <a:r>
              <a:rPr kumimoji="0" lang="en-GB" sz="2500" b="0" i="0" u="none" strike="noStrike" kern="0" cap="none" spc="0" normalizeH="0" baseline="0" noProof="0" dirty="0" err="1">
                <a:ln>
                  <a:noFill/>
                </a:ln>
                <a:solidFill>
                  <a:srgbClr val="241E4E"/>
                </a:solidFill>
                <a:effectLst/>
                <a:uLnTx/>
                <a:uFillTx/>
                <a:latin typeface="Brandon-Grotesque"/>
              </a:rPr>
              <a:t>referência</a:t>
            </a:r>
            <a:r>
              <a:rPr kumimoji="0" lang="en-GB" sz="2500" b="0" i="0" u="none" strike="noStrike" kern="0" cap="none" spc="0" normalizeH="0" baseline="0" noProof="0" dirty="0">
                <a:ln>
                  <a:noFill/>
                </a:ln>
                <a:solidFill>
                  <a:srgbClr val="241E4E"/>
                </a:solidFill>
                <a:effectLst/>
                <a:uLnTx/>
                <a:uFillTx/>
                <a:latin typeface="Brandon-Grotesque"/>
              </a:rPr>
              <a:t>” de </a:t>
            </a:r>
            <a:r>
              <a:rPr kumimoji="0" lang="en-GB" sz="2500" b="0" i="0" u="none" strike="noStrike" kern="0" cap="none" spc="0" normalizeH="0" baseline="0" noProof="0" dirty="0" err="1">
                <a:ln>
                  <a:noFill/>
                </a:ln>
                <a:solidFill>
                  <a:srgbClr val="241E4E"/>
                </a:solidFill>
                <a:effectLst/>
                <a:uLnTx/>
                <a:uFillTx/>
                <a:latin typeface="Brandon-Grotesque"/>
              </a:rPr>
              <a:t>projetos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pessoas</a:t>
            </a:r>
            <a:r>
              <a:rPr kumimoji="0" lang="en-GB" sz="2500" b="0" i="0" u="none" strike="noStrike" kern="0" cap="none" spc="0" normalizeH="0" baseline="0" noProof="0" dirty="0">
                <a:ln>
                  <a:noFill/>
                </a:ln>
                <a:solidFill>
                  <a:srgbClr val="241E4E"/>
                </a:solidFill>
                <a:effectLst/>
                <a:uLnTx/>
                <a:uFillTx/>
                <a:latin typeface="Brandon-Grotesque"/>
              </a:rPr>
              <a:t>, etc., de </a:t>
            </a:r>
            <a:r>
              <a:rPr kumimoji="0" lang="en-GB" sz="2500" b="0" i="0" u="none" strike="noStrike" kern="0" cap="none" spc="0" normalizeH="0" baseline="0" noProof="0" dirty="0" err="1">
                <a:ln>
                  <a:noFill/>
                </a:ln>
                <a:solidFill>
                  <a:srgbClr val="241E4E"/>
                </a:solidFill>
                <a:effectLst/>
                <a:uLnTx/>
                <a:uFillTx/>
                <a:latin typeface="Brandon-Grotesque"/>
              </a:rPr>
              <a:t>elevada</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prioridade</a:t>
            </a:r>
            <a:r>
              <a:rPr kumimoji="0" lang="en-GB" sz="25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500" b="0" i="0" u="none" strike="noStrike" kern="0" cap="none" spc="0" normalizeH="0" baseline="0" noProof="0" dirty="0">
                <a:ln>
                  <a:noFill/>
                </a:ln>
                <a:solidFill>
                  <a:srgbClr val="241E4E"/>
                </a:solidFill>
                <a:effectLst/>
                <a:uLnTx/>
                <a:uFillTx/>
                <a:latin typeface="Brandon-Grotesque"/>
              </a:rPr>
              <a:t> Prepare </a:t>
            </a:r>
            <a:r>
              <a:rPr kumimoji="0" lang="en-GB" sz="2500" b="0" i="0" u="none" strike="noStrike" kern="0" cap="none" spc="0" normalizeH="0" baseline="0" noProof="0" dirty="0" err="1">
                <a:ln>
                  <a:noFill/>
                </a:ln>
                <a:solidFill>
                  <a:srgbClr val="241E4E"/>
                </a:solidFill>
                <a:effectLst/>
                <a:uLnTx/>
                <a:uFillTx/>
                <a:latin typeface="Brandon-Grotesque"/>
              </a:rPr>
              <a:t>uma</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folha</a:t>
            </a:r>
            <a:r>
              <a:rPr kumimoji="0" lang="en-GB" sz="2500" b="0" i="0" u="none" strike="noStrike" kern="0" cap="none" spc="0" normalizeH="0" baseline="0" noProof="0" dirty="0">
                <a:ln>
                  <a:noFill/>
                </a:ln>
                <a:solidFill>
                  <a:srgbClr val="241E4E"/>
                </a:solidFill>
                <a:effectLst/>
                <a:uLnTx/>
                <a:uFillTx/>
                <a:latin typeface="Brandon-Grotesque"/>
              </a:rPr>
              <a:t> de </a:t>
            </a:r>
            <a:r>
              <a:rPr kumimoji="0" lang="en-GB" sz="2500" b="0" i="0" u="none" strike="noStrike" kern="0" cap="none" spc="0" normalizeH="0" baseline="0" noProof="0" dirty="0" err="1">
                <a:ln>
                  <a:noFill/>
                </a:ln>
                <a:solidFill>
                  <a:srgbClr val="241E4E"/>
                </a:solidFill>
                <a:effectLst/>
                <a:uLnTx/>
                <a:uFillTx/>
                <a:latin typeface="Brandon-Grotesque"/>
              </a:rPr>
              <a:t>referência</a:t>
            </a:r>
            <a:r>
              <a:rPr kumimoji="0" lang="en-GB" sz="2500" b="0" i="0" u="none" strike="noStrike" kern="0" cap="none" spc="0" normalizeH="0" baseline="0" noProof="0" dirty="0">
                <a:ln>
                  <a:noFill/>
                </a:ln>
                <a:solidFill>
                  <a:srgbClr val="241E4E"/>
                </a:solidFill>
                <a:effectLst/>
                <a:uLnTx/>
                <a:uFillTx/>
                <a:latin typeface="Brandon-Grotesque"/>
              </a:rPr>
              <a:t>” com </a:t>
            </a:r>
            <a:r>
              <a:rPr kumimoji="0" lang="en-GB" sz="2500" b="0" i="0" u="none" strike="noStrike" kern="0" cap="none" spc="0" normalizeH="0" baseline="0" noProof="0" dirty="0" err="1">
                <a:ln>
                  <a:noFill/>
                </a:ln>
                <a:solidFill>
                  <a:srgbClr val="241E4E"/>
                </a:solidFill>
                <a:effectLst/>
                <a:uLnTx/>
                <a:uFillTx/>
                <a:latin typeface="Brandon-Grotesque"/>
              </a:rPr>
              <a:t>os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procedimentos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mais</a:t>
            </a:r>
            <a:r>
              <a:rPr kumimoji="0" lang="en-GB" sz="2500" b="0" i="0" u="none" strike="noStrike" kern="0" cap="none" spc="0" normalizeH="0" baseline="0" noProof="0" dirty="0">
                <a:ln>
                  <a:noFill/>
                </a:ln>
                <a:solidFill>
                  <a:srgbClr val="241E4E"/>
                </a:solidFill>
                <a:effectLst/>
                <a:uLnTx/>
                <a:uFillTx/>
                <a:latin typeface="Brandon-Grotesque"/>
              </a:rPr>
              <a:t> </a:t>
            </a:r>
            <a:r>
              <a:rPr kumimoji="0" lang="en-GB" sz="2500" b="0" i="0" u="none" strike="noStrike" kern="0" cap="none" spc="0" normalizeH="0" baseline="0" noProof="0" dirty="0" err="1">
                <a:ln>
                  <a:noFill/>
                </a:ln>
                <a:solidFill>
                  <a:srgbClr val="241E4E"/>
                </a:solidFill>
                <a:effectLst/>
                <a:uLnTx/>
                <a:uFillTx/>
                <a:latin typeface="Brandon-Grotesque"/>
              </a:rPr>
              <a:t>importantes</a:t>
            </a:r>
            <a:r>
              <a:rPr kumimoji="0" lang="en-GB" sz="25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137102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INÍCIO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Objetivo</a:t>
            </a: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Conteúdos</a:t>
            </a: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Resultados de Aprendizagem</a:t>
            </a:r>
          </a:p>
          <a:p>
            <a:pPr algn="ctr" defTabSz="685800">
              <a:lnSpc>
                <a:spcPct val="150000"/>
              </a:lnSpc>
              <a:buClr>
                <a:srgbClr val="ED7D31">
                  <a:lumMod val="75000"/>
                </a:srgbClr>
              </a:buClr>
              <a:buSzPct val="102000"/>
            </a:pPr>
            <a:r>
              <a:rPr lang="en-GB" sz="2000" dirty="0" err="1">
                <a:solidFill>
                  <a:prstClr val="black"/>
                </a:solidFill>
                <a:latin typeface="Arial Narrow" panose="020B0606020202030204" pitchFamily="34" charset="0"/>
              </a:rPr>
              <a:t>Organização</a:t>
            </a:r>
            <a:endParaRPr lang="en-GB" sz="2000" dirty="0">
              <a:solidFill>
                <a:prstClr val="black"/>
              </a:solidFill>
              <a:latin typeface="Arial Narrow" panose="020B0606020202030204" pitchFamily="34" charset="0"/>
            </a:endParaRPr>
          </a:p>
          <a:p>
            <a:pPr lvl="0" algn="ctr" defTabSz="685800">
              <a:lnSpc>
                <a:spcPct val="150000"/>
              </a:lnSpc>
              <a:buClr>
                <a:srgbClr val="ED7D31">
                  <a:lumMod val="75000"/>
                </a:srgbClr>
              </a:buClr>
              <a:buSzPct val="102000"/>
            </a:pPr>
            <a:r>
              <a:rPr lang="pt-PT" sz="2000" dirty="0">
                <a:latin typeface="Arial Narrow" panose="020B0606020202030204" pitchFamily="34" charset="0"/>
              </a:rPr>
              <a:t>Atividade: </a:t>
            </a:r>
            <a:r>
              <a:rPr lang="pt-PT" sz="2000" i="1" dirty="0">
                <a:latin typeface="Arial Narrow" panose="020B0606020202030204" pitchFamily="34" charset="0"/>
              </a:rPr>
              <a:t>Introdução ao tópico</a:t>
            </a:r>
            <a:endParaRPr lang="pt-PT" sz="2000" i="1" dirty="0">
              <a:latin typeface="Arial Narrow" panose="020B0606020202030204" pitchFamily="34" charset="0"/>
              <a:ea typeface="Calibri" panose="020F0502020204030204" pitchFamily="34" charset="0"/>
              <a:cs typeface="Vrinda"/>
            </a:endParaRPr>
          </a:p>
        </p:txBody>
      </p:sp>
    </p:spTree>
    <p:extLst>
      <p:ext uri="{BB962C8B-B14F-4D97-AF65-F5344CB8AC3E}">
        <p14:creationId xmlns:p14="http://schemas.microsoft.com/office/powerpoint/2010/main" val="107334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Quando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estiver</a:t>
            </a:r>
            <a:r>
              <a:rPr kumimoji="0" lang="en-US" sz="3200" b="0" i="0" u="none" strike="noStrike" kern="0" cap="none" spc="0" normalizeH="0" baseline="0" noProof="0" dirty="0">
                <a:ln>
                  <a:noFill/>
                </a:ln>
                <a:solidFill>
                  <a:srgbClr val="241E4E"/>
                </a:solidFill>
                <a:effectLst/>
                <a:uLnTx/>
                <a:uFillTx/>
                <a:latin typeface="Brandon-Grotesque"/>
              </a:rPr>
              <a:t> a </a:t>
            </a:r>
            <a:r>
              <a:rPr kumimoji="0" lang="en-US" sz="3200" b="0" i="0" u="none" strike="noStrike" kern="0" cap="none" spc="0" normalizeH="0" baseline="0" noProof="0" dirty="0" err="1">
                <a:ln>
                  <a:noFill/>
                </a:ln>
                <a:solidFill>
                  <a:srgbClr val="241E4E"/>
                </a:solidFill>
                <a:effectLst/>
                <a:uLnTx/>
                <a:uFillTx/>
                <a:latin typeface="Brandon-Grotesque"/>
              </a:rPr>
              <a:t>ensinar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uma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competência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ou</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comportamento</a:t>
            </a:r>
            <a:r>
              <a:rPr kumimoji="0" lang="en-US" sz="3200" b="0" i="0" u="none" strike="noStrike" kern="0" cap="none" spc="0" normalizeH="0" baseline="0" noProof="0" dirty="0">
                <a:ln>
                  <a:noFill/>
                </a:ln>
                <a:solidFill>
                  <a:srgbClr val="241E4E"/>
                </a:solidFill>
                <a:effectLst/>
                <a:uLnTx/>
                <a:uFillTx/>
                <a:latin typeface="Brandon-Grotesque"/>
              </a:rPr>
              <a:t> novo,</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estimule</a:t>
            </a:r>
            <a:r>
              <a:rPr kumimoji="0" lang="en-US" sz="3200" b="0" i="0" u="none" strike="noStrike" kern="0" cap="none" spc="0" normalizeH="0" baseline="0" noProof="0" dirty="0">
                <a:ln>
                  <a:noFill/>
                </a:ln>
                <a:solidFill>
                  <a:srgbClr val="241E4E"/>
                </a:solidFill>
                <a:effectLst/>
                <a:uLnTx/>
                <a:uFillTx/>
                <a:latin typeface="Brandon-Grotesque"/>
              </a:rPr>
              <a:t> a </a:t>
            </a:r>
            <a:r>
              <a:rPr kumimoji="0" lang="en-US" sz="3200" b="0" i="0" u="none" strike="noStrike" kern="0" cap="none" spc="0" normalizeH="0" baseline="0" noProof="0" dirty="0" err="1">
                <a:ln>
                  <a:noFill/>
                </a:ln>
                <a:solidFill>
                  <a:srgbClr val="241E4E"/>
                </a:solidFill>
                <a:effectLst/>
                <a:uLnTx/>
                <a:uFillTx/>
                <a:latin typeface="Brandon-Grotesque"/>
              </a:rPr>
              <a:t>motivação</a:t>
            </a:r>
            <a:r>
              <a:rPr kumimoji="0" lang="en-US" sz="3200" b="0" i="0" u="none" strike="noStrike" kern="0" cap="none" spc="0" normalizeH="0" baseline="0" noProof="0" dirty="0">
                <a:ln>
                  <a:noFill/>
                </a:ln>
                <a:solidFill>
                  <a:srgbClr val="241E4E"/>
                </a:solidFill>
                <a:effectLst/>
                <a:uLnTx/>
                <a:uFillTx/>
                <a:latin typeface="Brandon-Grotesque"/>
              </a:rPr>
              <a:t> do </a:t>
            </a:r>
            <a:r>
              <a:rPr kumimoji="0" lang="en-US" sz="3200" b="0" i="0" u="none" strike="noStrike" kern="0" cap="none" spc="0" normalizeH="0" baseline="0" noProof="0" dirty="0" err="1">
                <a:ln>
                  <a:noFill/>
                </a:ln>
                <a:solidFill>
                  <a:srgbClr val="241E4E"/>
                </a:solidFill>
                <a:effectLst/>
                <a:uLnTx/>
                <a:uFillTx/>
                <a:latin typeface="Brandon-Grotesque"/>
              </a:rPr>
              <a:t>trabalhador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usando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reforços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extremamente</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motivadores</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Reforços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extremamente</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motivadores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podem</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incluir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fixações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ou</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fascinações</a:t>
            </a:r>
            <a:r>
              <a:rPr kumimoji="0" lang="en-US" sz="3200" b="0" i="0" u="none" strike="noStrike" kern="0" cap="none" spc="0" normalizeH="0" baseline="0" noProof="0" dirty="0">
                <a:ln>
                  <a:noFill/>
                </a:ln>
                <a:solidFill>
                  <a:srgbClr val="241E4E"/>
                </a:solidFill>
                <a:effectLst/>
                <a:uLnTx/>
                <a:uFillTx/>
                <a:latin typeface="Brandon-Grotesque"/>
              </a:rPr>
              <a:t>. </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Assegure</a:t>
            </a:r>
            <a:r>
              <a:rPr lang="en-US" sz="3200" kern="0" dirty="0">
                <a:solidFill>
                  <a:srgbClr val="241E4E"/>
                </a:solidFill>
                <a:latin typeface="Brandon-Grotesque"/>
              </a:rPr>
              <a:t>-se</a:t>
            </a:r>
            <a:r>
              <a:rPr kumimoji="0" lang="en-US" sz="3200" b="0" i="0" u="none" strike="noStrike" kern="0" cap="none" spc="0" normalizeH="0" baseline="0" noProof="0" dirty="0">
                <a:ln>
                  <a:noFill/>
                </a:ln>
                <a:solidFill>
                  <a:srgbClr val="241E4E"/>
                </a:solidFill>
                <a:effectLst/>
                <a:uLnTx/>
                <a:uFillTx/>
                <a:latin typeface="Brandon-Grotesque"/>
              </a:rPr>
              <a:t> de que </a:t>
            </a:r>
            <a:r>
              <a:rPr kumimoji="0" lang="en-US" sz="3200" b="0" i="0" u="none" strike="noStrike" kern="0" cap="none" spc="0" normalizeH="0" baseline="0" noProof="0" dirty="0" err="1">
                <a:ln>
                  <a:noFill/>
                </a:ln>
                <a:solidFill>
                  <a:srgbClr val="241E4E"/>
                </a:solidFill>
                <a:effectLst/>
                <a:uLnTx/>
                <a:uFillTx/>
                <a:latin typeface="Brandon-Grotesque"/>
              </a:rPr>
              <a:t>toda</a:t>
            </a:r>
            <a:r>
              <a:rPr kumimoji="0" lang="en-US" sz="3200" b="0" i="0" u="none" strike="noStrike" kern="0" cap="none" spc="0" normalizeH="0" baseline="0" noProof="0" dirty="0">
                <a:ln>
                  <a:noFill/>
                </a:ln>
                <a:solidFill>
                  <a:srgbClr val="241E4E"/>
                </a:solidFill>
                <a:effectLst/>
                <a:uLnTx/>
                <a:uFillTx/>
                <a:latin typeface="Brandon-Grotesque"/>
              </a:rPr>
              <a:t> a </a:t>
            </a:r>
            <a:r>
              <a:rPr kumimoji="0" lang="en-US" sz="3200" b="0" i="0" u="none" strike="noStrike" kern="0" cap="none" spc="0" normalizeH="0" baseline="0" noProof="0" dirty="0" err="1">
                <a:ln>
                  <a:noFill/>
                </a:ln>
                <a:solidFill>
                  <a:srgbClr val="241E4E"/>
                </a:solidFill>
                <a:effectLst/>
                <a:uLnTx/>
                <a:uFillTx/>
                <a:latin typeface="Brandon-Grotesque"/>
              </a:rPr>
              <a:t>equipa</a:t>
            </a:r>
            <a:r>
              <a:rPr kumimoji="0" lang="en-US" sz="3200" b="0" i="0" u="none" strike="noStrike" kern="0" cap="none" spc="0" normalizeH="0" baseline="0" noProof="0" dirty="0">
                <a:ln>
                  <a:noFill/>
                </a:ln>
                <a:solidFill>
                  <a:srgbClr val="241E4E"/>
                </a:solidFill>
                <a:effectLst/>
                <a:uLnTx/>
                <a:uFillTx/>
                <a:latin typeface="Brandon-Grotesque"/>
              </a:rPr>
              <a:t> de </a:t>
            </a:r>
            <a:r>
              <a:rPr kumimoji="0" lang="en-US" sz="3200" b="0" i="0" u="none" strike="noStrike" kern="0" cap="none" spc="0" normalizeH="0" baseline="0" noProof="0" dirty="0" err="1">
                <a:ln>
                  <a:noFill/>
                </a:ln>
                <a:solidFill>
                  <a:srgbClr val="241E4E"/>
                </a:solidFill>
                <a:effectLst/>
                <a:uLnTx/>
                <a:uFillTx/>
                <a:latin typeface="Brandon-Grotesque"/>
              </a:rPr>
              <a:t>trabalhadores</a:t>
            </a:r>
            <a:r>
              <a:rPr kumimoji="0" lang="en-US" sz="3200" b="0" i="0" u="none" strike="noStrike" kern="0" cap="none" spc="0" normalizeH="0" baseline="0" noProof="0" dirty="0">
                <a:ln>
                  <a:noFill/>
                </a:ln>
                <a:solidFill>
                  <a:srgbClr val="241E4E"/>
                </a:solidFill>
                <a:effectLst/>
                <a:uLnTx/>
                <a:uFillTx/>
                <a:latin typeface="Brandon-Grotesque"/>
              </a:rPr>
              <a:t> sabe que a </a:t>
            </a:r>
            <a:r>
              <a:rPr kumimoji="0" lang="en-US" sz="3200" b="0" i="0" u="none" strike="noStrike" kern="0" cap="none" spc="0" normalizeH="0" baseline="0" noProof="0" dirty="0" err="1">
                <a:ln>
                  <a:noFill/>
                </a:ln>
                <a:solidFill>
                  <a:srgbClr val="241E4E"/>
                </a:solidFill>
                <a:effectLst/>
                <a:uLnTx/>
                <a:uFillTx/>
                <a:latin typeface="Brandon-Grotesque"/>
              </a:rPr>
              <a:t>competência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está</a:t>
            </a:r>
            <a:r>
              <a:rPr kumimoji="0" lang="en-US" sz="3200" b="0" i="0" u="none" strike="noStrike" kern="0" cap="none" spc="0" normalizeH="0" baseline="0" noProof="0" dirty="0">
                <a:ln>
                  <a:noFill/>
                </a:ln>
                <a:solidFill>
                  <a:srgbClr val="241E4E"/>
                </a:solidFill>
                <a:effectLst/>
                <a:uLnTx/>
                <a:uFillTx/>
                <a:latin typeface="Brandon-Grotesque"/>
              </a:rPr>
              <a:t> a ser </a:t>
            </a:r>
            <a:r>
              <a:rPr kumimoji="0" lang="en-US" sz="3200" b="0" i="0" u="none" strike="noStrike" kern="0" cap="none" spc="0" normalizeH="0" baseline="0" noProof="0" dirty="0" err="1">
                <a:ln>
                  <a:noFill/>
                </a:ln>
                <a:solidFill>
                  <a:srgbClr val="241E4E"/>
                </a:solidFill>
                <a:effectLst/>
                <a:uLnTx/>
                <a:uFillTx/>
                <a:latin typeface="Brandon-Grotesque"/>
              </a:rPr>
              <a:t>reforçada</a:t>
            </a:r>
            <a:r>
              <a:rPr kumimoji="0" lang="en-US" sz="3200" b="0" i="0" u="none" strike="noStrike" kern="0" cap="none" spc="0" normalizeH="0" baseline="0" noProof="0" dirty="0">
                <a:ln>
                  <a:noFill/>
                </a:ln>
                <a:solidFill>
                  <a:srgbClr val="241E4E"/>
                </a:solidFill>
                <a:effectLst/>
                <a:uLnTx/>
                <a:uFillTx/>
                <a:latin typeface="Brandon-Grotesque"/>
              </a:rPr>
              <a:t>, e com que </a:t>
            </a:r>
            <a:r>
              <a:rPr kumimoji="0" lang="en-US" sz="3200" b="0" i="0" u="none" strike="noStrike" kern="0" cap="none" spc="0" normalizeH="0" baseline="0" noProof="0" dirty="0" err="1">
                <a:ln>
                  <a:noFill/>
                </a:ln>
                <a:solidFill>
                  <a:srgbClr val="241E4E"/>
                </a:solidFill>
                <a:effectLst/>
                <a:uLnTx/>
                <a:uFillTx/>
                <a:latin typeface="Brandon-Grotesque"/>
              </a:rPr>
              <a:t>frequência</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Seja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consistente</a:t>
            </a:r>
            <a:r>
              <a:rPr kumimoji="0" lang="en-US" sz="3200" b="0" i="0" u="none" strike="noStrike" kern="0" cap="none" spc="0" normalizeH="0" baseline="0" noProof="0" dirty="0">
                <a:ln>
                  <a:noFill/>
                </a:ln>
                <a:solidFill>
                  <a:srgbClr val="241E4E"/>
                </a:solidFill>
                <a:effectLst/>
                <a:uLnTx/>
                <a:uFillTx/>
                <a:latin typeface="Brandon-Grotesque"/>
              </a:rPr>
              <a:t>.</a:t>
            </a:r>
            <a:endParaRPr lang="en-US" sz="3200" dirty="0">
              <a:latin typeface="Arial Narrow" panose="020B0606020202030204" pitchFamily="34" charset="0"/>
            </a:endParaRPr>
          </a:p>
        </p:txBody>
      </p:sp>
    </p:spTree>
    <p:extLst>
      <p:ext uri="{BB962C8B-B14F-4D97-AF65-F5344CB8AC3E}">
        <p14:creationId xmlns:p14="http://schemas.microsoft.com/office/powerpoint/2010/main" val="212559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Lembre</a:t>
            </a:r>
            <a:r>
              <a:rPr kumimoji="0" lang="en-US" sz="3200" b="0" i="0" u="none" strike="noStrike" kern="0" cap="none" spc="0" normalizeH="0" baseline="0" noProof="0" dirty="0">
                <a:ln>
                  <a:noFill/>
                </a:ln>
                <a:solidFill>
                  <a:srgbClr val="241E4E"/>
                </a:solidFill>
                <a:effectLst/>
                <a:uLnTx/>
                <a:uFillTx/>
                <a:latin typeface="Brandon-Grotesque"/>
              </a:rPr>
              <a:t>-se </a:t>
            </a:r>
            <a:r>
              <a:rPr lang="en-US" sz="3200" kern="0" dirty="0">
                <a:solidFill>
                  <a:srgbClr val="241E4E"/>
                </a:solidFill>
                <a:latin typeface="Brandon-Grotesque"/>
              </a:rPr>
              <a:t>d</a:t>
            </a:r>
            <a:r>
              <a:rPr kumimoji="0" lang="en-US" sz="3200" b="0" i="0" u="none" strike="noStrike" kern="0" cap="none" spc="0" normalizeH="0" baseline="0" noProof="0" dirty="0">
                <a:ln>
                  <a:noFill/>
                </a:ln>
                <a:solidFill>
                  <a:srgbClr val="241E4E"/>
                </a:solidFill>
                <a:effectLst/>
                <a:uLnTx/>
                <a:uFillTx/>
                <a:latin typeface="Brandon-Grotesque"/>
              </a:rPr>
              <a:t>as </a:t>
            </a:r>
            <a:r>
              <a:rPr kumimoji="0" lang="en-US" sz="3200" b="0" i="0" u="none" strike="noStrike" kern="0" cap="none" spc="0" normalizeH="0" baseline="0" noProof="0" dirty="0" err="1">
                <a:ln>
                  <a:noFill/>
                </a:ln>
                <a:solidFill>
                  <a:srgbClr val="241E4E"/>
                </a:solidFill>
                <a:effectLst/>
                <a:uLnTx/>
                <a:uFillTx/>
                <a:latin typeface="Brandon-Grotesque"/>
              </a:rPr>
              <a:t>questões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sensoriais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potenciais</a:t>
            </a:r>
            <a:r>
              <a:rPr kumimoji="0" lang="en-US" sz="3200" b="0" i="0" u="none" strike="noStrike" kern="0" cap="none" spc="0" normalizeH="0" baseline="0" noProof="0" dirty="0">
                <a:ln>
                  <a:noFill/>
                </a:ln>
                <a:solidFill>
                  <a:srgbClr val="241E4E"/>
                </a:solidFill>
                <a:effectLst/>
                <a:uLnTx/>
                <a:uFillTx/>
                <a:latin typeface="Brandon-Grotesque"/>
              </a:rPr>
              <a:t> do </a:t>
            </a:r>
            <a:r>
              <a:rPr kumimoji="0" lang="en-US" sz="3200" b="0" i="0" u="none" strike="noStrike" kern="0" cap="none" spc="0" normalizeH="0" baseline="0" noProof="0" dirty="0" err="1">
                <a:ln>
                  <a:noFill/>
                </a:ln>
                <a:solidFill>
                  <a:srgbClr val="241E4E"/>
                </a:solidFill>
                <a:effectLst/>
                <a:uLnTx/>
                <a:uFillTx/>
                <a:latin typeface="Brandon-Grotesque"/>
              </a:rPr>
              <a:t>ambiente</a:t>
            </a:r>
            <a:r>
              <a:rPr kumimoji="0" lang="en-US" sz="3200" b="0" i="0" u="none" strike="noStrike" kern="0" cap="none" spc="0" normalizeH="0" baseline="0" noProof="0" dirty="0">
                <a:ln>
                  <a:noFill/>
                </a:ln>
                <a:solidFill>
                  <a:srgbClr val="241E4E"/>
                </a:solidFill>
                <a:effectLst/>
                <a:uLnTx/>
                <a:uFillTx/>
                <a:latin typeface="Brandon-Grotesque"/>
              </a:rPr>
              <a:t> </a:t>
            </a:r>
            <a:r>
              <a:rPr lang="en-US" sz="3200" kern="0" dirty="0" err="1">
                <a:solidFill>
                  <a:srgbClr val="241E4E"/>
                </a:solidFill>
                <a:latin typeface="Brandon-Grotesque"/>
              </a:rPr>
              <a:t>em</a:t>
            </a:r>
            <a:r>
              <a:rPr lang="en-US" sz="3200" kern="0" dirty="0">
                <a:solidFill>
                  <a:srgbClr val="241E4E"/>
                </a:solidFill>
                <a:latin typeface="Brandon-Grotesque"/>
              </a:rPr>
              <a:t> que se move a </a:t>
            </a:r>
            <a:r>
              <a:rPr lang="en-US" sz="3200" kern="0" dirty="0" err="1">
                <a:solidFill>
                  <a:srgbClr val="241E4E"/>
                </a:solidFill>
                <a:latin typeface="Brandon-Grotesque"/>
              </a:rPr>
              <a:t>pessoa</a:t>
            </a:r>
            <a:r>
              <a:rPr lang="en-US" sz="3200" kern="0" dirty="0">
                <a:solidFill>
                  <a:srgbClr val="241E4E"/>
                </a:solidFill>
                <a:latin typeface="Brandon-Grotesque"/>
              </a:rPr>
              <a:t> com PEA</a:t>
            </a:r>
            <a:r>
              <a:rPr kumimoji="0" lang="en-US" sz="3200" b="0" i="0" u="none" strike="noStrike" kern="0" cap="none" spc="0" normalizeH="0" baseline="0" noProof="0" dirty="0">
                <a:ln>
                  <a:noFill/>
                </a:ln>
                <a:solidFill>
                  <a:srgbClr val="241E4E"/>
                </a:solidFill>
                <a:effectLst/>
                <a:uLnTx/>
                <a:uFillTx/>
                <a:latin typeface="Brandon-Grotesque"/>
              </a:rPr>
              <a:t>. </a:t>
            </a:r>
            <a:br>
              <a:rPr kumimoji="0" lang="en-US" sz="3200" b="0" i="0" u="none" strike="noStrike" kern="0" cap="none" spc="0" normalizeH="0" baseline="0" noProof="0" dirty="0">
                <a:ln>
                  <a:noFill/>
                </a:ln>
                <a:solidFill>
                  <a:srgbClr val="241E4E"/>
                </a:solidFill>
                <a:effectLst/>
                <a:uLnTx/>
                <a:uFillTx/>
                <a:latin typeface="Brandon-Grotesque"/>
              </a:rPr>
            </a:br>
            <a:r>
              <a:rPr kumimoji="0" lang="en-US" sz="3200" b="0" i="0" u="none" strike="noStrike" kern="0" cap="none" spc="0" normalizeH="0" baseline="0" noProof="0" dirty="0" err="1">
                <a:ln>
                  <a:noFill/>
                </a:ln>
                <a:solidFill>
                  <a:srgbClr val="241E4E"/>
                </a:solidFill>
                <a:effectLst/>
                <a:uLnTx/>
                <a:uFillTx/>
                <a:latin typeface="Brandon-Grotesque"/>
              </a:rPr>
              <a:t>Esteja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atento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ao</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rgbClr val="241E4E"/>
                </a:solidFill>
                <a:effectLst/>
                <a:uLnTx/>
                <a:uFillTx/>
                <a:latin typeface="Brandon-Grotesque"/>
              </a:rPr>
              <a:t>-Input</a:t>
            </a:r>
            <a:r>
              <a:rPr kumimoji="0" lang="en-US" sz="3200" b="0" u="none" strike="noStrike" kern="0" cap="none" spc="0" normalizeH="0" baseline="0" noProof="0" dirty="0">
                <a:ln>
                  <a:noFill/>
                </a:ln>
                <a:solidFill>
                  <a:srgbClr val="241E4E"/>
                </a:solidFill>
                <a:effectLst/>
                <a:uLnTx/>
                <a:uFillTx/>
                <a:latin typeface="Brandon-Grotesque"/>
              </a:rPr>
              <a:t> visual (e. g., </a:t>
            </a:r>
            <a:r>
              <a:rPr kumimoji="0" lang="en-US" sz="3200" b="0" u="none" strike="noStrike" kern="0" cap="none" spc="0" normalizeH="0" baseline="0" noProof="0" dirty="0" err="1">
                <a:ln>
                  <a:noFill/>
                </a:ln>
                <a:solidFill>
                  <a:srgbClr val="241E4E"/>
                </a:solidFill>
                <a:effectLst/>
                <a:uLnTx/>
                <a:uFillTx/>
                <a:latin typeface="Brandon-Grotesque"/>
              </a:rPr>
              <a:t>luzes</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fluorescentes</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ou</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brilhantes</a:t>
            </a:r>
            <a:r>
              <a:rPr kumimoji="0" lang="en-US" sz="3200" b="0" u="none" strike="noStrike" kern="0" cap="none" spc="0" normalizeH="0" baseline="0" noProof="0" dirty="0">
                <a:ln>
                  <a:noFill/>
                </a:ln>
                <a:solidFill>
                  <a:srgbClr val="241E4E"/>
                </a:solidFill>
                <a:effectLst/>
                <a:uLnTx/>
                <a:uFillTx/>
                <a:latin typeface="Brandon-Grotesque"/>
              </a:rPr>
              <a:t>);</a:t>
            </a:r>
            <a:endParaRPr lang="en-US" sz="3200" kern="0" dirty="0">
              <a:solidFill>
                <a:srgbClr val="241E4E"/>
              </a:solidFill>
              <a:latin typeface="Brandon-Grotesqu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rgbClr val="241E4E"/>
                </a:solidFill>
                <a:effectLst/>
                <a:uLnTx/>
                <a:uFillTx/>
                <a:latin typeface="Brandon-Grotesque"/>
              </a:rPr>
              <a:t>-Input</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sonoro</a:t>
            </a:r>
            <a:r>
              <a:rPr kumimoji="0" lang="en-US" sz="3200" b="0" u="none" strike="noStrike" kern="0" cap="none" spc="0" normalizeH="0" baseline="0" noProof="0" dirty="0">
                <a:ln>
                  <a:noFill/>
                </a:ln>
                <a:solidFill>
                  <a:srgbClr val="241E4E"/>
                </a:solidFill>
                <a:effectLst/>
                <a:uLnTx/>
                <a:uFillTx/>
                <a:latin typeface="Brandon-Grotesque"/>
              </a:rPr>
              <a:t> (e. g., </a:t>
            </a:r>
            <a:r>
              <a:rPr kumimoji="0" lang="en-US" sz="3200" b="0" u="none" strike="noStrike" kern="0" cap="none" spc="0" normalizeH="0" baseline="0" noProof="0" dirty="0" err="1">
                <a:ln>
                  <a:noFill/>
                </a:ln>
                <a:solidFill>
                  <a:srgbClr val="241E4E"/>
                </a:solidFill>
                <a:effectLst/>
                <a:uLnTx/>
                <a:uFillTx/>
                <a:latin typeface="Brandon-Grotesque"/>
              </a:rPr>
              <a:t>barulhos</a:t>
            </a:r>
            <a:r>
              <a:rPr kumimoji="0" lang="en-US" sz="3200" b="0" u="none" strike="noStrike" kern="0" cap="none" spc="0" normalizeH="0" baseline="0" noProof="0" dirty="0">
                <a:ln>
                  <a:noFill/>
                </a:ln>
                <a:solidFill>
                  <a:srgbClr val="241E4E"/>
                </a:solidFill>
                <a:effectLst/>
                <a:uLnTx/>
                <a:uFillTx/>
                <a:latin typeface="Brandon-Grotesque"/>
              </a:rPr>
              <a:t> altos);</a:t>
            </a:r>
            <a:endParaRPr lang="en-US" sz="3200" kern="0" dirty="0">
              <a:solidFill>
                <a:srgbClr val="241E4E"/>
              </a:solidFill>
              <a:latin typeface="Brandon-Grotesqu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rgbClr val="241E4E"/>
                </a:solidFill>
                <a:effectLst/>
                <a:uLnTx/>
                <a:uFillTx/>
                <a:latin typeface="Brandon-Grotesque"/>
              </a:rPr>
              <a:t>-Input</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táctil</a:t>
            </a:r>
            <a:r>
              <a:rPr kumimoji="0" lang="en-US" sz="3200" b="0" u="none" strike="noStrike" kern="0" cap="none" spc="0" normalizeH="0" baseline="0" noProof="0" dirty="0">
                <a:ln>
                  <a:noFill/>
                </a:ln>
                <a:solidFill>
                  <a:srgbClr val="241E4E"/>
                </a:solidFill>
                <a:effectLst/>
                <a:uLnTx/>
                <a:uFillTx/>
                <a:latin typeface="Brandon-Grotesque"/>
              </a:rPr>
              <a:t> (e. g., </a:t>
            </a:r>
            <a:r>
              <a:rPr kumimoji="0" lang="en-US" sz="3200" b="0" u="none" strike="noStrike" kern="0" cap="none" spc="0" normalizeH="0" baseline="0" noProof="0" dirty="0" err="1">
                <a:ln>
                  <a:noFill/>
                </a:ln>
                <a:solidFill>
                  <a:srgbClr val="241E4E"/>
                </a:solidFill>
                <a:effectLst/>
                <a:uLnTx/>
                <a:uFillTx/>
                <a:latin typeface="Brandon-Grotesque"/>
              </a:rPr>
              <a:t>certas</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superfícies</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texturas</a:t>
            </a:r>
            <a:r>
              <a:rPr kumimoji="0" lang="en-US" sz="3200" b="0" u="none" strike="noStrike" kern="0" cap="none" spc="0" normalizeH="0" baseline="0" noProof="0" dirty="0">
                <a:ln>
                  <a:noFill/>
                </a:ln>
                <a:solidFill>
                  <a:srgbClr val="241E4E"/>
                </a:solidFill>
                <a:effectLst/>
                <a:uLnTx/>
                <a:uFillTx/>
                <a:latin typeface="Brandon-Grotesque"/>
              </a:rPr>
              <a:t>, </a:t>
            </a:r>
            <a:r>
              <a:rPr kumimoji="0" lang="en-US" sz="3200" b="0" u="none" strike="noStrike" kern="0" cap="none" spc="0" normalizeH="0" baseline="0" noProof="0" dirty="0" err="1">
                <a:ln>
                  <a:noFill/>
                </a:ln>
                <a:solidFill>
                  <a:srgbClr val="241E4E"/>
                </a:solidFill>
                <a:effectLst/>
                <a:uLnTx/>
                <a:uFillTx/>
                <a:latin typeface="Brandon-Grotesque"/>
              </a:rPr>
              <a:t>tecidos</a:t>
            </a:r>
            <a:r>
              <a:rPr kumimoji="0" lang="en-US" sz="3200" b="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Tx/>
              <a:buNone/>
              <a:tabLst/>
              <a:defRPr/>
            </a:pPr>
            <a:r>
              <a:rPr lang="en-US" sz="3200" kern="0" dirty="0">
                <a:solidFill>
                  <a:srgbClr val="241E4E"/>
                </a:solidFill>
                <a:latin typeface="Brandon-Grotesque"/>
              </a:rPr>
              <a:t>-</a:t>
            </a:r>
            <a:r>
              <a:rPr kumimoji="0" lang="en-US" sz="3200" b="0" i="0" u="none" strike="noStrike" kern="0" cap="none" spc="0" normalizeH="0" baseline="0" noProof="0" dirty="0" err="1">
                <a:ln>
                  <a:noFill/>
                </a:ln>
                <a:solidFill>
                  <a:srgbClr val="241E4E"/>
                </a:solidFill>
                <a:effectLst/>
                <a:uLnTx/>
                <a:uFillTx/>
                <a:latin typeface="Brandon-Grotesque"/>
              </a:rPr>
              <a:t>Cheiros</a:t>
            </a:r>
            <a:r>
              <a:rPr kumimoji="0" lang="en-US" sz="3200" b="0" i="0" u="none" strike="noStrike" kern="0" cap="none" spc="0" normalizeH="0" baseline="0" noProof="0" dirty="0">
                <a:ln>
                  <a:noFill/>
                </a:ln>
                <a:solidFill>
                  <a:srgbClr val="241E4E"/>
                </a:solidFill>
                <a:effectLst/>
                <a:uLnTx/>
                <a:uFillTx/>
                <a:latin typeface="Brandon-Grotesque"/>
              </a:rPr>
              <a:t>/</a:t>
            </a:r>
            <a:r>
              <a:rPr kumimoji="0" lang="en-US" sz="3200" b="0" i="0" u="none" strike="noStrike" kern="0" cap="none" spc="0" normalizeH="0" baseline="0" noProof="0" dirty="0" err="1">
                <a:ln>
                  <a:noFill/>
                </a:ln>
                <a:solidFill>
                  <a:srgbClr val="241E4E"/>
                </a:solidFill>
                <a:effectLst/>
                <a:uLnTx/>
                <a:uFillTx/>
                <a:latin typeface="Brandon-Grotesque"/>
              </a:rPr>
              <a:t>sabores</a:t>
            </a:r>
            <a:r>
              <a:rPr kumimoji="0" lang="en-US" sz="3200" b="0" i="0" u="none" strike="noStrike" kern="0" cap="none" spc="0" normalizeH="0" baseline="0" noProof="0" dirty="0">
                <a:ln>
                  <a:noFill/>
                </a:ln>
                <a:solidFill>
                  <a:srgbClr val="241E4E"/>
                </a:solidFill>
                <a:effectLst/>
                <a:uLnTx/>
                <a:uFillTx/>
                <a:latin typeface="Brandon-Grotesque"/>
              </a:rPr>
              <a:t> (perfumes fortes </a:t>
            </a:r>
            <a:r>
              <a:rPr kumimoji="0" lang="en-US" sz="3200" b="0" i="0" u="none" strike="noStrike" kern="0" cap="none" spc="0" normalizeH="0" baseline="0" noProof="0" dirty="0" err="1">
                <a:ln>
                  <a:noFill/>
                </a:ln>
                <a:solidFill>
                  <a:srgbClr val="241E4E"/>
                </a:solidFill>
                <a:effectLst/>
                <a:uLnTx/>
                <a:uFillTx/>
                <a:latin typeface="Brandon-Grotesque"/>
              </a:rPr>
              <a:t>ou</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certas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texturas</a:t>
            </a:r>
            <a:r>
              <a:rPr kumimoji="0" lang="en-US" sz="3200" b="0" i="0" u="none" strike="noStrike" kern="0" cap="none" spc="0" normalizeH="0" baseline="0" noProof="0" dirty="0">
                <a:ln>
                  <a:noFill/>
                </a:ln>
                <a:solidFill>
                  <a:srgbClr val="241E4E"/>
                </a:solidFill>
                <a:effectLst/>
                <a:uLnTx/>
                <a:uFillTx/>
                <a:latin typeface="Brandon-Grotesque"/>
              </a:rPr>
              <a:t> de </a:t>
            </a:r>
            <a:r>
              <a:rPr kumimoji="0" lang="en-US" sz="3200" b="0" i="0" u="none" strike="noStrike" kern="0" cap="none" spc="0" normalizeH="0" baseline="0" noProof="0" dirty="0" err="1">
                <a:ln>
                  <a:noFill/>
                </a:ln>
                <a:solidFill>
                  <a:srgbClr val="241E4E"/>
                </a:solidFill>
                <a:effectLst/>
                <a:uLnTx/>
                <a:uFillTx/>
                <a:latin typeface="Brandon-Grotesque"/>
              </a:rPr>
              <a:t>comidas</a:t>
            </a:r>
            <a:r>
              <a:rPr kumimoji="0" lang="en-US" sz="3200" b="0" i="0" u="none" strike="noStrike" kern="0" cap="none" spc="0" normalizeH="0" baseline="0" noProof="0" dirty="0">
                <a:ln>
                  <a:noFill/>
                </a:ln>
                <a:solidFill>
                  <a:srgbClr val="241E4E"/>
                </a:solidFill>
                <a:effectLst/>
                <a:uLnTx/>
                <a:uFillTx/>
                <a:latin typeface="Brandon-Grotesque"/>
              </a:rPr>
              <a:t>),que </a:t>
            </a:r>
            <a:r>
              <a:rPr kumimoji="0" lang="en-US" sz="3200" b="0" i="0" u="none" strike="noStrike" kern="0" cap="none" spc="0" normalizeH="0" baseline="0" noProof="0" dirty="0" err="1">
                <a:ln>
                  <a:noFill/>
                </a:ln>
                <a:solidFill>
                  <a:srgbClr val="241E4E"/>
                </a:solidFill>
                <a:effectLst/>
                <a:uLnTx/>
                <a:uFillTx/>
                <a:latin typeface="Brandon-Grotesque"/>
              </a:rPr>
              <a:t>podem</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incomodar</a:t>
            </a:r>
            <a:r>
              <a:rPr kumimoji="0" lang="en-US" sz="3200" b="0" i="0" u="none" strike="noStrike" kern="0" cap="none" spc="0" normalizeH="0" baseline="0" noProof="0" dirty="0">
                <a:ln>
                  <a:noFill/>
                </a:ln>
                <a:solidFill>
                  <a:srgbClr val="241E4E"/>
                </a:solidFill>
                <a:effectLst/>
                <a:uLnTx/>
                <a:uFillTx/>
                <a:latin typeface="Brandon-Grotesque"/>
              </a:rPr>
              <a:t> o </a:t>
            </a:r>
            <a:r>
              <a:rPr kumimoji="0" lang="en-US" sz="3200" b="0" i="0" u="none" strike="noStrike" kern="0" cap="none" spc="0" normalizeH="0" baseline="0" noProof="0" dirty="0" err="1">
                <a:ln>
                  <a:noFill/>
                </a:ln>
                <a:solidFill>
                  <a:srgbClr val="241E4E"/>
                </a:solidFill>
                <a:effectLst/>
                <a:uLnTx/>
                <a:uFillTx/>
                <a:latin typeface="Brandon-Grotesque"/>
              </a:rPr>
              <a:t>indivíduo</a:t>
            </a:r>
            <a:r>
              <a:rPr kumimoji="0" lang="en-US" sz="3200" b="0" i="0" u="none" strike="noStrike" kern="0" cap="none" spc="0" normalizeH="0" baseline="0" noProof="0" dirty="0">
                <a:ln>
                  <a:noFill/>
                </a:ln>
                <a:solidFill>
                  <a:srgbClr val="241E4E"/>
                </a:solidFill>
                <a:effectLst/>
                <a:uLnTx/>
                <a:uFillTx/>
                <a:latin typeface="Brandon-Grotesque"/>
              </a:rPr>
              <a:t> com </a:t>
            </a:r>
            <a:r>
              <a:rPr kumimoji="0" lang="en-US" sz="3200" b="0" i="0" u="none" strike="noStrike" kern="0" cap="none" spc="0" normalizeH="0" baseline="0" noProof="0" dirty="0" err="1">
                <a:ln>
                  <a:noFill/>
                </a:ln>
                <a:solidFill>
                  <a:srgbClr val="241E4E"/>
                </a:solidFill>
                <a:effectLst/>
                <a:uLnTx/>
                <a:uFillTx/>
                <a:latin typeface="Brandon-Grotesque"/>
              </a:rPr>
              <a:t>perturbação</a:t>
            </a:r>
            <a:r>
              <a:rPr kumimoji="0" lang="en-US" sz="3200" b="0" i="0" u="none" strike="noStrike" kern="0" cap="none" spc="0" normalizeH="0" baseline="0" noProof="0" dirty="0">
                <a:ln>
                  <a:noFill/>
                </a:ln>
                <a:solidFill>
                  <a:srgbClr val="241E4E"/>
                </a:solidFill>
                <a:effectLst/>
                <a:uLnTx/>
                <a:uFillTx/>
                <a:latin typeface="Brandon-Grotesque"/>
              </a:rPr>
              <a:t> do </a:t>
            </a:r>
            <a:r>
              <a:rPr kumimoji="0" lang="en-US" sz="3200" b="0" i="0" u="none" strike="noStrike" kern="0" cap="none" spc="0" normalizeH="0" baseline="0" noProof="0" dirty="0" err="1">
                <a:ln>
                  <a:noFill/>
                </a:ln>
                <a:solidFill>
                  <a:srgbClr val="241E4E"/>
                </a:solidFill>
                <a:effectLst/>
                <a:uLnTx/>
                <a:uFillTx/>
                <a:latin typeface="Brandon-Grotesque"/>
              </a:rPr>
              <a:t>espectro</a:t>
            </a:r>
            <a:r>
              <a:rPr kumimoji="0" lang="en-US" sz="3200" b="0" i="0" u="none" strike="noStrike" kern="0" cap="none" spc="0" normalizeH="0" baseline="0" noProof="0" dirty="0">
                <a:ln>
                  <a:noFill/>
                </a:ln>
                <a:solidFill>
                  <a:srgbClr val="241E4E"/>
                </a:solidFill>
                <a:effectLst/>
                <a:uLnTx/>
                <a:uFillTx/>
                <a:latin typeface="Brandon-Grotesque"/>
              </a:rPr>
              <a:t> do </a:t>
            </a:r>
            <a:r>
              <a:rPr kumimoji="0" lang="en-US" sz="3200" b="0" i="0" u="none" strike="noStrike" kern="0" cap="none" spc="0" normalizeH="0" baseline="0" noProof="0" dirty="0" err="1">
                <a:ln>
                  <a:noFill/>
                </a:ln>
                <a:solidFill>
                  <a:srgbClr val="241E4E"/>
                </a:solidFill>
                <a:effectLst/>
                <a:uLnTx/>
                <a:uFillTx/>
                <a:latin typeface="Brandon-Grotesque"/>
              </a:rPr>
              <a:t>autismo</a:t>
            </a:r>
            <a:r>
              <a:rPr kumimoji="0" lang="en-US" sz="32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312409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solidFill>
                  <a:srgbClr val="333333"/>
                </a:solidFill>
                <a:latin typeface="roboto"/>
              </a:rPr>
              <a:t> </a:t>
            </a:r>
            <a:r>
              <a:rPr lang="en-US" sz="3200" b="0" i="0" dirty="0">
                <a:solidFill>
                  <a:srgbClr val="333333"/>
                </a:solidFill>
                <a:effectLst/>
                <a:latin typeface="roboto"/>
              </a:rPr>
              <a:t> </a:t>
            </a:r>
            <a:r>
              <a:rPr lang="en-US" sz="3200" dirty="0" err="1">
                <a:solidFill>
                  <a:srgbClr val="241E4E"/>
                </a:solidFill>
                <a:latin typeface="Brandon-Grotesque"/>
              </a:rPr>
              <a:t>Lembre</a:t>
            </a:r>
            <a:r>
              <a:rPr lang="en-US" sz="3200" dirty="0">
                <a:solidFill>
                  <a:srgbClr val="241E4E"/>
                </a:solidFill>
                <a:latin typeface="Brandon-Grotesque"/>
              </a:rPr>
              <a:t>-se de </a:t>
            </a:r>
            <a:r>
              <a:rPr lang="en-US" sz="3200" dirty="0" err="1">
                <a:solidFill>
                  <a:srgbClr val="241E4E"/>
                </a:solidFill>
                <a:latin typeface="Brandon-Grotesque"/>
              </a:rPr>
              <a:t>individualizar</a:t>
            </a:r>
            <a:r>
              <a:rPr lang="en-US" sz="3200" dirty="0">
                <a:solidFill>
                  <a:srgbClr val="241E4E"/>
                </a:solidFill>
                <a:latin typeface="Brandon-Grotesque"/>
              </a:rPr>
              <a:t> </a:t>
            </a:r>
            <a:r>
              <a:rPr lang="en-US" sz="3200" dirty="0" err="1">
                <a:solidFill>
                  <a:srgbClr val="241E4E"/>
                </a:solidFill>
                <a:latin typeface="Brandon-Grotesque"/>
              </a:rPr>
              <a:t>os</a:t>
            </a:r>
            <a:r>
              <a:rPr lang="en-US" sz="3200" dirty="0">
                <a:solidFill>
                  <a:srgbClr val="241E4E"/>
                </a:solidFill>
                <a:latin typeface="Brandon-Grotesque"/>
              </a:rPr>
              <a:t> </a:t>
            </a:r>
            <a:r>
              <a:rPr lang="en-US" sz="3200" dirty="0" err="1">
                <a:solidFill>
                  <a:srgbClr val="241E4E"/>
                </a:solidFill>
                <a:latin typeface="Brandon-Grotesque"/>
              </a:rPr>
              <a:t>apoios</a:t>
            </a:r>
            <a:r>
              <a:rPr lang="en-US" sz="3200" dirty="0">
                <a:solidFill>
                  <a:srgbClr val="241E4E"/>
                </a:solidFill>
                <a:latin typeface="Brandon-Grotesque"/>
              </a:rPr>
              <a:t> </a:t>
            </a:r>
            <a:r>
              <a:rPr lang="en-US" sz="3200" dirty="0" err="1">
                <a:solidFill>
                  <a:srgbClr val="241E4E"/>
                </a:solidFill>
                <a:latin typeface="Brandon-Grotesque"/>
              </a:rPr>
              <a:t>visuais</a:t>
            </a:r>
            <a:endParaRPr lang="en-US" sz="3200" dirty="0">
              <a:solidFill>
                <a:srgbClr val="241E4E"/>
              </a:solidFill>
              <a:latin typeface="Brandon-Grotesque"/>
            </a:endParaRPr>
          </a:p>
          <a:p>
            <a:pPr algn="ctr"/>
            <a:r>
              <a:rPr lang="en-US" sz="3200" dirty="0">
                <a:solidFill>
                  <a:srgbClr val="241E4E"/>
                </a:solidFill>
                <a:latin typeface="Brandon-Grotesque"/>
              </a:rPr>
              <a:t>para se </a:t>
            </a:r>
            <a:r>
              <a:rPr lang="en-US" sz="3200" dirty="0" err="1">
                <a:solidFill>
                  <a:srgbClr val="241E4E"/>
                </a:solidFill>
                <a:latin typeface="Brandon-Grotesque"/>
              </a:rPr>
              <a:t>adequarem</a:t>
            </a:r>
            <a:r>
              <a:rPr lang="en-US" sz="3200" dirty="0">
                <a:solidFill>
                  <a:srgbClr val="241E4E"/>
                </a:solidFill>
                <a:latin typeface="Brandon-Grotesque"/>
              </a:rPr>
              <a:t> </a:t>
            </a:r>
            <a:r>
              <a:rPr lang="en-US" sz="3200" dirty="0" err="1">
                <a:solidFill>
                  <a:srgbClr val="241E4E"/>
                </a:solidFill>
                <a:latin typeface="Brandon-Grotesque"/>
              </a:rPr>
              <a:t>às</a:t>
            </a:r>
            <a:r>
              <a:rPr lang="en-US" sz="3200" dirty="0">
                <a:solidFill>
                  <a:srgbClr val="241E4E"/>
                </a:solidFill>
                <a:latin typeface="Brandon-Grotesque"/>
              </a:rPr>
              <a:t> </a:t>
            </a:r>
            <a:r>
              <a:rPr lang="en-US" sz="3200" dirty="0" err="1">
                <a:solidFill>
                  <a:srgbClr val="241E4E"/>
                </a:solidFill>
                <a:latin typeface="Brandon-Grotesque"/>
              </a:rPr>
              <a:t>capacidades</a:t>
            </a:r>
            <a:r>
              <a:rPr lang="en-US" sz="3200" dirty="0">
                <a:solidFill>
                  <a:srgbClr val="241E4E"/>
                </a:solidFill>
                <a:latin typeface="Brandon-Grotesque"/>
              </a:rPr>
              <a:t> e interesses do </a:t>
            </a:r>
            <a:r>
              <a:rPr lang="en-US" sz="3200" dirty="0" err="1">
                <a:solidFill>
                  <a:srgbClr val="241E4E"/>
                </a:solidFill>
                <a:latin typeface="Brandon-Grotesque"/>
              </a:rPr>
              <a:t>trabalhador</a:t>
            </a:r>
            <a:r>
              <a:rPr lang="en-US" sz="3200" dirty="0">
                <a:solidFill>
                  <a:srgbClr val="241E4E"/>
                </a:solidFill>
                <a:latin typeface="Brandon-Grotesque"/>
              </a:rPr>
              <a:t>.</a:t>
            </a:r>
          </a:p>
          <a:p>
            <a:pPr algn="ctr"/>
            <a:r>
              <a:rPr lang="en-US" sz="3200" dirty="0" err="1">
                <a:solidFill>
                  <a:srgbClr val="241E4E"/>
                </a:solidFill>
                <a:latin typeface="Brandon-Grotesque"/>
              </a:rPr>
              <a:t>Não</a:t>
            </a:r>
            <a:r>
              <a:rPr lang="en-US" sz="3200" dirty="0">
                <a:solidFill>
                  <a:srgbClr val="241E4E"/>
                </a:solidFill>
                <a:latin typeface="Brandon-Grotesque"/>
              </a:rPr>
              <a:t> o </a:t>
            </a:r>
            <a:r>
              <a:rPr lang="en-US" sz="3200" dirty="0" err="1">
                <a:solidFill>
                  <a:srgbClr val="241E4E"/>
                </a:solidFill>
                <a:latin typeface="Brandon-Grotesque"/>
              </a:rPr>
              <a:t>sobrecarregue</a:t>
            </a:r>
            <a:r>
              <a:rPr lang="en-US" sz="3200" dirty="0">
                <a:solidFill>
                  <a:srgbClr val="241E4E"/>
                </a:solidFill>
                <a:latin typeface="Brandon-Grotesque"/>
              </a:rPr>
              <a:t> com </a:t>
            </a:r>
            <a:r>
              <a:rPr lang="en-US" sz="3200" dirty="0" err="1">
                <a:solidFill>
                  <a:srgbClr val="241E4E"/>
                </a:solidFill>
                <a:latin typeface="Brandon-Grotesque"/>
              </a:rPr>
              <a:t>ajudas</a:t>
            </a:r>
            <a:r>
              <a:rPr lang="en-US" sz="3200" dirty="0">
                <a:solidFill>
                  <a:srgbClr val="241E4E"/>
                </a:solidFill>
                <a:latin typeface="Brandon-Grotesque"/>
              </a:rPr>
              <a:t> </a:t>
            </a:r>
            <a:r>
              <a:rPr lang="en-US" sz="3200" dirty="0" err="1">
                <a:solidFill>
                  <a:srgbClr val="241E4E"/>
                </a:solidFill>
                <a:latin typeface="Brandon-Grotesque"/>
              </a:rPr>
              <a:t>visuais</a:t>
            </a:r>
            <a:r>
              <a:rPr lang="en-US" sz="3200" dirty="0">
                <a:solidFill>
                  <a:srgbClr val="241E4E"/>
                </a:solidFill>
                <a:latin typeface="Brandon-Grotesque"/>
              </a:rPr>
              <a:t>.</a:t>
            </a:r>
          </a:p>
          <a:p>
            <a:pPr algn="ctr"/>
            <a:r>
              <a:rPr lang="en-US" sz="3200" dirty="0" err="1">
                <a:solidFill>
                  <a:srgbClr val="241E4E"/>
                </a:solidFill>
                <a:latin typeface="Brandon-Grotesque"/>
              </a:rPr>
              <a:t>Assegure</a:t>
            </a:r>
            <a:r>
              <a:rPr lang="en-US" sz="3200" dirty="0">
                <a:solidFill>
                  <a:srgbClr val="241E4E"/>
                </a:solidFill>
                <a:latin typeface="Brandon-Grotesque"/>
              </a:rPr>
              <a:t>-se de que </a:t>
            </a:r>
            <a:r>
              <a:rPr lang="en-US" sz="3200" dirty="0" err="1">
                <a:solidFill>
                  <a:srgbClr val="241E4E"/>
                </a:solidFill>
                <a:latin typeface="Brandon-Grotesque"/>
              </a:rPr>
              <a:t>cada</a:t>
            </a:r>
            <a:r>
              <a:rPr lang="en-US" sz="3200" dirty="0">
                <a:solidFill>
                  <a:srgbClr val="241E4E"/>
                </a:solidFill>
                <a:latin typeface="Brandon-Grotesque"/>
              </a:rPr>
              <a:t> </a:t>
            </a:r>
            <a:r>
              <a:rPr lang="en-US" sz="3200" dirty="0" err="1">
                <a:solidFill>
                  <a:srgbClr val="241E4E"/>
                </a:solidFill>
                <a:latin typeface="Brandon-Grotesque"/>
              </a:rPr>
              <a:t>ajuda</a:t>
            </a:r>
            <a:r>
              <a:rPr lang="en-US" sz="3200" dirty="0">
                <a:solidFill>
                  <a:srgbClr val="241E4E"/>
                </a:solidFill>
                <a:latin typeface="Brandon-Grotesque"/>
              </a:rPr>
              <a:t> visual serve um </a:t>
            </a:r>
            <a:r>
              <a:rPr lang="en-US" sz="3200" dirty="0" err="1">
                <a:solidFill>
                  <a:srgbClr val="241E4E"/>
                </a:solidFill>
                <a:latin typeface="Brandon-Grotesque"/>
              </a:rPr>
              <a:t>propósito</a:t>
            </a:r>
            <a:r>
              <a:rPr lang="en-US" sz="3200" dirty="0">
                <a:solidFill>
                  <a:srgbClr val="241E4E"/>
                </a:solidFill>
                <a:latin typeface="Brandon-Grotesque"/>
              </a:rPr>
              <a:t> real.</a:t>
            </a:r>
            <a:endParaRPr lang="en-US" sz="3200" dirty="0">
              <a:latin typeface="Arial Narrow" panose="020B0606020202030204" pitchFamily="34" charset="0"/>
            </a:endParaRPr>
          </a:p>
        </p:txBody>
      </p:sp>
    </p:spTree>
    <p:extLst>
      <p:ext uri="{BB962C8B-B14F-4D97-AF65-F5344CB8AC3E}">
        <p14:creationId xmlns:p14="http://schemas.microsoft.com/office/powerpoint/2010/main" val="178530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4524"/>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31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100" b="0" i="0" u="none" strike="noStrike" kern="0" cap="none" spc="0" normalizeH="0" baseline="0" noProof="0" dirty="0" err="1">
                <a:ln>
                  <a:noFill/>
                </a:ln>
                <a:solidFill>
                  <a:srgbClr val="241E4E"/>
                </a:solidFill>
                <a:effectLst/>
                <a:uLnTx/>
                <a:uFillTx/>
                <a:latin typeface="Brandon-Grotesque"/>
              </a:rPr>
              <a:t>Veja</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duas</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entrevistas</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filmadas</a:t>
            </a:r>
            <a:r>
              <a:rPr kumimoji="0" lang="en-GB" sz="3100" b="0" i="0" u="none" strike="noStrike" kern="0" cap="none" spc="0" normalizeH="0" baseline="0" noProof="0" dirty="0">
                <a:ln>
                  <a:noFill/>
                </a:ln>
                <a:solidFill>
                  <a:srgbClr val="241E4E"/>
                </a:solidFill>
                <a:effectLst/>
                <a:uLnTx/>
                <a:uFillTx/>
                <a:latin typeface="Brandon-Grotesque"/>
              </a:rPr>
              <a:t> com Emily </a:t>
            </a:r>
            <a:r>
              <a:rPr kumimoji="0" lang="en-GB" sz="3100" b="0" i="0" u="none" strike="noStrike" kern="0" cap="none" spc="0" normalizeH="0" baseline="0" noProof="0" dirty="0" err="1">
                <a:ln>
                  <a:noFill/>
                </a:ln>
                <a:solidFill>
                  <a:srgbClr val="241E4E"/>
                </a:solidFill>
                <a:effectLst/>
                <a:uLnTx/>
                <a:uFillTx/>
                <a:latin typeface="Brandon-Grotesque"/>
              </a:rPr>
              <a:t>Swiatek</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1" u="none" strike="noStrike" kern="0" cap="none" spc="0" normalizeH="0" baseline="0" noProof="0" dirty="0">
                <a:ln>
                  <a:noFill/>
                </a:ln>
                <a:solidFill>
                  <a:srgbClr val="241E4E"/>
                </a:solidFill>
                <a:effectLst/>
                <a:uLnTx/>
                <a:uFillTx/>
                <a:latin typeface="Brandon-Grotesque"/>
              </a:rPr>
              <a:t>Employment Training Consultant da National Autistic Society</a:t>
            </a:r>
            <a:r>
              <a:rPr kumimoji="0" lang="en-GB" sz="3100" b="0" i="0" u="none" strike="noStrike" kern="0" cap="none" spc="0" normalizeH="0" baseline="0" noProof="0" dirty="0">
                <a:ln>
                  <a:noFill/>
                </a:ln>
                <a:solidFill>
                  <a:srgbClr val="241E4E"/>
                </a:solidFill>
                <a:effectLst/>
                <a:uLnTx/>
                <a:uFillTx/>
                <a:latin typeface="Brandon-Grotesque"/>
              </a:rPr>
              <a:t>, que </a:t>
            </a:r>
            <a:r>
              <a:rPr lang="en-GB" sz="3100" kern="0" dirty="0" err="1">
                <a:solidFill>
                  <a:srgbClr val="241E4E"/>
                </a:solidFill>
                <a:latin typeface="Brandon-Grotesque"/>
              </a:rPr>
              <a:t>apresenta</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algumas</a:t>
            </a:r>
            <a:r>
              <a:rPr kumimoji="0" lang="en-GB" sz="3100" b="0" i="0" u="none" strike="noStrike" kern="0" cap="none" spc="0" normalizeH="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adaptações</a:t>
            </a:r>
            <a:r>
              <a:rPr kumimoji="0" lang="en-GB" sz="3100" b="0" i="0" u="none" strike="noStrike" kern="0" cap="none" spc="0" normalizeH="0" baseline="0" noProof="0" dirty="0">
                <a:ln>
                  <a:noFill/>
                </a:ln>
                <a:solidFill>
                  <a:srgbClr val="241E4E"/>
                </a:solidFill>
                <a:effectLst/>
                <a:uLnTx/>
                <a:uFillTx/>
                <a:latin typeface="Brandon-Grotesque"/>
              </a:rPr>
              <a:t> a</a:t>
            </a:r>
            <a:r>
              <a:rPr kumimoji="0" lang="en-GB" sz="3100" b="0" i="0" u="none" strike="noStrike" kern="0" cap="none" spc="0" normalizeH="0" noProof="0" dirty="0">
                <a:ln>
                  <a:noFill/>
                </a:ln>
                <a:solidFill>
                  <a:srgbClr val="241E4E"/>
                </a:solidFill>
                <a:effectLst/>
                <a:uLnTx/>
                <a:uFillTx/>
                <a:latin typeface="Brandon-Grotesque"/>
              </a:rPr>
              <a:t> </a:t>
            </a:r>
            <a:r>
              <a:rPr kumimoji="0" lang="en-GB" sz="3100" b="0" i="0" u="none" strike="noStrike" kern="0" cap="none" spc="0" normalizeH="0" noProof="0" dirty="0" err="1">
                <a:ln>
                  <a:noFill/>
                </a:ln>
                <a:solidFill>
                  <a:srgbClr val="241E4E"/>
                </a:solidFill>
                <a:effectLst/>
                <a:uLnTx/>
                <a:uFillTx/>
                <a:latin typeface="Brandon-Grotesque"/>
              </a:rPr>
              <a:t>realizar</a:t>
            </a:r>
            <a:r>
              <a:rPr kumimoji="0" lang="en-GB" sz="3100" b="0" i="0" u="none" strike="noStrike" kern="0" cap="none" spc="0" normalizeH="0" noProof="0" dirty="0">
                <a:ln>
                  <a:noFill/>
                </a:ln>
                <a:solidFill>
                  <a:srgbClr val="241E4E"/>
                </a:solidFill>
                <a:effectLst/>
                <a:uLnTx/>
                <a:uFillTx/>
                <a:latin typeface="Brandon-Grotesque"/>
              </a:rPr>
              <a:t> </a:t>
            </a:r>
            <a:r>
              <a:rPr kumimoji="0" lang="en-GB" sz="3100" b="0" i="0" u="none" strike="noStrike" kern="0" cap="none" spc="0" normalizeH="0" baseline="0" noProof="0" dirty="0">
                <a:ln>
                  <a:noFill/>
                </a:ln>
                <a:solidFill>
                  <a:srgbClr val="241E4E"/>
                </a:solidFill>
                <a:effectLst/>
                <a:uLnTx/>
                <a:uFillTx/>
                <a:latin typeface="Brandon-Grotesque"/>
              </a:rPr>
              <a:t>no local de </a:t>
            </a:r>
            <a:r>
              <a:rPr kumimoji="0" lang="en-GB" sz="3100" b="0" i="0" u="none" strike="noStrike" kern="0" cap="none" spc="0" normalizeH="0" baseline="0" noProof="0" dirty="0" err="1">
                <a:ln>
                  <a:noFill/>
                </a:ln>
                <a:solidFill>
                  <a:srgbClr val="241E4E"/>
                </a:solidFill>
                <a:effectLst/>
                <a:uLnTx/>
                <a:uFillTx/>
                <a:latin typeface="Brandon-Grotesque"/>
              </a:rPr>
              <a:t>trabalho</a:t>
            </a:r>
            <a:r>
              <a:rPr kumimoji="0" lang="en-GB" sz="3100" b="0" i="0" u="none" strike="noStrike" kern="0" cap="none" spc="0" normalizeH="0" baseline="0" noProof="0" dirty="0">
                <a:ln>
                  <a:noFill/>
                </a:ln>
                <a:solidFill>
                  <a:srgbClr val="241E4E"/>
                </a:solidFill>
                <a:effectLst/>
                <a:uLnTx/>
                <a:uFillTx/>
                <a:latin typeface="Brandon-Grotesque"/>
              </a:rPr>
              <a:t>, tanto para </a:t>
            </a:r>
            <a:r>
              <a:rPr kumimoji="0" lang="en-GB" sz="3100" b="0" i="0" u="none" strike="noStrike" kern="0" cap="none" spc="0" normalizeH="0" baseline="0" noProof="0" dirty="0" err="1">
                <a:ln>
                  <a:noFill/>
                </a:ln>
                <a:solidFill>
                  <a:srgbClr val="241E4E"/>
                </a:solidFill>
                <a:effectLst/>
                <a:uLnTx/>
                <a:uFillTx/>
                <a:latin typeface="Brandon-Grotesque"/>
              </a:rPr>
              <a:t>os</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empregadores</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como</a:t>
            </a:r>
            <a:r>
              <a:rPr kumimoji="0" lang="en-GB" sz="3100" b="0" i="0" u="none" strike="noStrike" kern="0" cap="none" spc="0" normalizeH="0" baseline="0" noProof="0" dirty="0">
                <a:ln>
                  <a:noFill/>
                </a:ln>
                <a:solidFill>
                  <a:srgbClr val="241E4E"/>
                </a:solidFill>
                <a:effectLst/>
                <a:uLnTx/>
                <a:uFillTx/>
                <a:latin typeface="Brandon-Grotesque"/>
              </a:rPr>
              <a:t> para </a:t>
            </a:r>
            <a:r>
              <a:rPr kumimoji="0" lang="en-GB" sz="3100" b="0" i="0" u="none" strike="noStrike" kern="0" cap="none" spc="0" normalizeH="0" baseline="0" noProof="0" dirty="0" err="1">
                <a:ln>
                  <a:noFill/>
                </a:ln>
                <a:solidFill>
                  <a:srgbClr val="241E4E"/>
                </a:solidFill>
                <a:effectLst/>
                <a:uLnTx/>
                <a:uFillTx/>
                <a:latin typeface="Brandon-Grotesque"/>
              </a:rPr>
              <a:t>os</a:t>
            </a:r>
            <a:r>
              <a:rPr kumimoji="0" lang="en-GB" sz="3100" b="0" i="0" u="none" strike="noStrike" kern="0" cap="none" spc="0" normalizeH="0" baseline="0" noProof="0" dirty="0">
                <a:ln>
                  <a:noFill/>
                </a:ln>
                <a:solidFill>
                  <a:srgbClr val="241E4E"/>
                </a:solidFill>
                <a:effectLst/>
                <a:uLnTx/>
                <a:uFillTx/>
                <a:latin typeface="Brandon-Grotesque"/>
              </a:rPr>
              <a:t> </a:t>
            </a:r>
            <a:r>
              <a:rPr kumimoji="0" lang="en-GB" sz="3100" b="0" i="0" u="none" strike="noStrike" kern="0" cap="none" spc="0" normalizeH="0" baseline="0" noProof="0" dirty="0" err="1">
                <a:ln>
                  <a:noFill/>
                </a:ln>
                <a:solidFill>
                  <a:srgbClr val="241E4E"/>
                </a:solidFill>
                <a:effectLst/>
                <a:uLnTx/>
                <a:uFillTx/>
                <a:latin typeface="Brandon-Grotesque"/>
              </a:rPr>
              <a:t>trabalhadores</a:t>
            </a:r>
            <a:r>
              <a:rPr kumimoji="0" lang="en-GB" sz="31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100" b="0" i="0" u="none" strike="noStrike" kern="0" cap="none" spc="0" normalizeH="0" baseline="0" noProof="0" dirty="0">
              <a:ln>
                <a:noFill/>
              </a:ln>
              <a:solidFill>
                <a:srgbClr val="241E4E"/>
              </a:solidFill>
              <a:effectLst/>
              <a:uLnTx/>
              <a:uFillTx/>
              <a:latin typeface="Brandon-Grotesque"/>
              <a:hlinkClick r:id="" action="ppaction://noaction">
                <a:extLst>
                  <a:ext uri="{A12FA001-AC4F-418D-AE19-62706E023703}">
                    <ahyp:hlinkClr xmlns:ahyp="http://schemas.microsoft.com/office/drawing/2018/hyperlinkcolor" val="tx"/>
                  </a:ext>
                </a:extLst>
              </a:hlinkClick>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100" b="0" i="0" u="none" strike="noStrike" kern="0" cap="none" spc="0" normalizeH="0" baseline="0" noProof="0" dirty="0">
                <a:ln>
                  <a:noFill/>
                </a:ln>
                <a:solidFill>
                  <a:srgbClr val="241E4E"/>
                </a:solidFill>
                <a:effectLst/>
                <a:uLnTx/>
                <a:uFillTx/>
                <a:latin typeface="Brandon-Grotesque"/>
                <a:hlinkClick r:id="" action="ppaction://noaction">
                  <a:extLst>
                    <a:ext uri="{A12FA001-AC4F-418D-AE19-62706E023703}">
                      <ahyp:hlinkClr xmlns:ahyp="http://schemas.microsoft.com/office/drawing/2018/hyperlinkcolor" val="tx"/>
                    </a:ext>
                  </a:extLst>
                </a:hlinkClick>
              </a:rPr>
              <a:t>https://www.autism.org.uk/advice-and-guidance/professional-practice/employment-adjustments-tips</a:t>
            </a:r>
            <a:r>
              <a:rPr kumimoji="0" lang="en-US" sz="3100" b="0" i="0" u="none" strike="noStrike" kern="0" cap="none" spc="0" normalizeH="0" baseline="0" noProof="0" dirty="0">
                <a:ln>
                  <a:noFill/>
                </a:ln>
                <a:solidFill>
                  <a:srgbClr val="241E4E"/>
                </a:solidFill>
                <a:effectLst/>
                <a:uLnTx/>
                <a:uFillTx/>
                <a:latin typeface="Brandon-Grotesque"/>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hero-new"/>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err="1">
                <a:ln>
                  <a:noFill/>
                </a:ln>
                <a:solidFill>
                  <a:prstClr val="black"/>
                </a:solidFill>
                <a:effectLst/>
                <a:uLnTx/>
                <a:uFillTx/>
                <a:latin typeface="hero-new"/>
              </a:rPr>
              <a:t>Publicado</a:t>
            </a:r>
            <a:r>
              <a:rPr kumimoji="0" lang="en-GB" sz="1000" b="0" i="0" u="none" strike="noStrike" kern="0" cap="none" spc="0" normalizeH="0" baseline="0" noProof="0" dirty="0">
                <a:ln>
                  <a:noFill/>
                </a:ln>
                <a:solidFill>
                  <a:prstClr val="black"/>
                </a:solidFill>
                <a:effectLst/>
                <a:uLnTx/>
                <a:uFillTx/>
                <a:latin typeface="hero-new"/>
              </a:rPr>
              <a:t> </a:t>
            </a:r>
            <a:r>
              <a:rPr kumimoji="0" lang="en-GB" sz="1000" b="0" i="0" u="none" strike="noStrike" kern="0" cap="none" spc="0" normalizeH="0" baseline="0" noProof="0" dirty="0" err="1">
                <a:ln>
                  <a:noFill/>
                </a:ln>
                <a:solidFill>
                  <a:prstClr val="black"/>
                </a:solidFill>
                <a:effectLst/>
                <a:uLnTx/>
                <a:uFillTx/>
                <a:latin typeface="hero-new"/>
              </a:rPr>
              <a:t>em</a:t>
            </a:r>
            <a:r>
              <a:rPr kumimoji="0" lang="en-GB" sz="1000" b="0" i="0" u="none" strike="noStrike" kern="0" cap="none" spc="0" normalizeH="0" baseline="0" noProof="0" dirty="0">
                <a:ln>
                  <a:noFill/>
                </a:ln>
                <a:solidFill>
                  <a:prstClr val="black"/>
                </a:solidFill>
                <a:effectLst/>
                <a:uLnTx/>
                <a:uFillTx/>
                <a:latin typeface="hero-new"/>
              </a:rPr>
              <a:t> 2 de </a:t>
            </a:r>
            <a:r>
              <a:rPr kumimoji="0" lang="en-GB" sz="1000" b="0" i="0" u="none" strike="noStrike" kern="0" cap="none" spc="0" normalizeH="0" baseline="0" noProof="0" dirty="0" err="1">
                <a:ln>
                  <a:noFill/>
                </a:ln>
                <a:solidFill>
                  <a:prstClr val="black"/>
                </a:solidFill>
                <a:effectLst/>
                <a:uLnTx/>
                <a:uFillTx/>
                <a:latin typeface="hero-new"/>
              </a:rPr>
              <a:t>novembro</a:t>
            </a:r>
            <a:r>
              <a:rPr kumimoji="0" lang="en-GB" sz="1000" b="0" i="0" u="none" strike="noStrike" kern="0" cap="none" spc="0" normalizeH="0" baseline="0" noProof="0" dirty="0">
                <a:ln>
                  <a:noFill/>
                </a:ln>
                <a:solidFill>
                  <a:prstClr val="black"/>
                </a:solidFill>
                <a:effectLst/>
                <a:uLnTx/>
                <a:uFillTx/>
                <a:latin typeface="hero-new"/>
              </a:rPr>
              <a:t> de 2016</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hero-new"/>
              </a:rPr>
              <a:t>Autor: Emily </a:t>
            </a:r>
            <a:r>
              <a:rPr kumimoji="0" lang="en-GB" sz="1000" b="0" i="0" u="none" strike="noStrike" kern="0" cap="none" spc="0" normalizeH="0" baseline="0" noProof="0" dirty="0" err="1">
                <a:ln>
                  <a:noFill/>
                </a:ln>
                <a:solidFill>
                  <a:prstClr val="black"/>
                </a:solidFill>
                <a:effectLst/>
                <a:uLnTx/>
                <a:uFillTx/>
                <a:latin typeface="hero-new"/>
              </a:rPr>
              <a:t>Swiatek</a:t>
            </a:r>
            <a:r>
              <a:rPr kumimoji="0" lang="en-US" sz="1000" b="0" i="0" u="none" strike="noStrike" kern="0" cap="none" spc="0" normalizeH="0" baseline="0" noProof="0" dirty="0">
                <a:ln>
                  <a:noFill/>
                </a:ln>
                <a:solidFill>
                  <a:srgbClr val="241E4E"/>
                </a:solidFill>
                <a:effectLst/>
                <a:uLnTx/>
                <a:uFillTx/>
                <a:latin typeface="Brandon-Grotesque"/>
              </a:rPr>
              <a:t>, </a:t>
            </a:r>
            <a:r>
              <a:rPr kumimoji="0" lang="en-US" sz="1000" b="0" i="1" u="none" strike="noStrike" kern="0" cap="none" spc="0" normalizeH="0" baseline="0" noProof="0" dirty="0">
                <a:ln>
                  <a:noFill/>
                </a:ln>
                <a:solidFill>
                  <a:prstClr val="black"/>
                </a:solidFill>
                <a:effectLst/>
                <a:uLnTx/>
                <a:uFillTx/>
                <a:latin typeface="hero-new"/>
              </a:rPr>
              <a:t>National Autistic Society</a:t>
            </a:r>
            <a:endParaRPr lang="en-GB" sz="1000" i="1" dirty="0">
              <a:latin typeface="Arial Narrow" panose="020B0606020202030204" pitchFamily="34" charset="0"/>
            </a:endParaRPr>
          </a:p>
        </p:txBody>
      </p:sp>
    </p:spTree>
    <p:extLst>
      <p:ext uri="{BB962C8B-B14F-4D97-AF65-F5344CB8AC3E}">
        <p14:creationId xmlns:p14="http://schemas.microsoft.com/office/powerpoint/2010/main" val="205813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5919217" cy="1009651"/>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a:ln>
                  <a:noFill/>
                </a:ln>
                <a:solidFill>
                  <a:srgbClr val="241E4E"/>
                </a:solidFill>
                <a:effectLst/>
                <a:uLnTx/>
                <a:uFillTx/>
                <a:latin typeface="Brandon-Grotesque"/>
              </a:rPr>
              <a:t>Gestão</a:t>
            </a:r>
            <a:r>
              <a:rPr kumimoji="0" lang="en-US" sz="4000" b="1" i="0" u="none" strike="noStrike" kern="0" cap="none" spc="0" normalizeH="0" baseline="0" noProof="0" dirty="0">
                <a:ln>
                  <a:noFill/>
                </a:ln>
                <a:solidFill>
                  <a:srgbClr val="241E4E"/>
                </a:solidFill>
                <a:effectLst/>
                <a:uLnTx/>
                <a:uFillTx/>
                <a:latin typeface="Brandon-Grotesque"/>
              </a:rPr>
              <a:t> do</a:t>
            </a:r>
            <a:r>
              <a:rPr kumimoji="0" lang="en-US" sz="4000" b="1" i="0" u="none" strike="noStrike" kern="0" cap="none" spc="0" normalizeH="0" noProof="0" dirty="0">
                <a:ln>
                  <a:noFill/>
                </a:ln>
                <a:solidFill>
                  <a:srgbClr val="241E4E"/>
                </a:solidFill>
                <a:effectLst/>
                <a:uLnTx/>
                <a:uFillTx/>
                <a:latin typeface="Brandon-Grotesque"/>
              </a:rPr>
              <a:t> </a:t>
            </a:r>
            <a:r>
              <a:rPr kumimoji="0" lang="en-US" sz="4000" b="1" i="0" u="none" strike="noStrike" kern="0" cap="none" spc="0" normalizeH="0" baseline="0" noProof="0" dirty="0" err="1">
                <a:ln>
                  <a:noFill/>
                </a:ln>
                <a:solidFill>
                  <a:srgbClr val="241E4E"/>
                </a:solidFill>
                <a:effectLst/>
                <a:uLnTx/>
                <a:uFillTx/>
                <a:latin typeface="Brandon-Grotesque"/>
              </a:rPr>
              <a:t>Stresse</a:t>
            </a:r>
            <a:endParaRPr kumimoji="0" lang="en-US" sz="4000" b="1" i="0" u="none" strike="noStrike" kern="0" cap="none" spc="0" normalizeH="0" baseline="0" noProof="0" dirty="0">
              <a:ln>
                <a:noFill/>
              </a:ln>
              <a:solidFill>
                <a:srgbClr val="241E4E"/>
              </a:solidFill>
              <a:effectLst/>
              <a:uLnTx/>
              <a:uFillTx/>
              <a:latin typeface="Brandon-Grotesque"/>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Elogia</a:t>
            </a:r>
            <a:r>
              <a:rPr kumimoji="0" lang="en-US" sz="2400" b="0" i="0" u="none" strike="noStrike" kern="0" cap="none" spc="0" normalizeH="0" baseline="0" noProof="0" dirty="0">
                <a:ln>
                  <a:noFill/>
                </a:ln>
                <a:solidFill>
                  <a:srgbClr val="241E4E"/>
                </a:solidFill>
                <a:effectLst/>
                <a:uLnTx/>
                <a:uFillTx/>
                <a:latin typeface="Brandon-Grotesque"/>
              </a:rPr>
              <a:t> e </a:t>
            </a:r>
            <a:r>
              <a:rPr kumimoji="0" lang="en-US" sz="2400" b="0" i="0" u="none" strike="noStrike" kern="0" cap="none" spc="0" normalizeH="0" baseline="0" noProof="0" dirty="0" err="1">
                <a:ln>
                  <a:noFill/>
                </a:ln>
                <a:solidFill>
                  <a:srgbClr val="241E4E"/>
                </a:solidFill>
                <a:effectLst/>
                <a:uLnTx/>
                <a:uFillTx/>
                <a:latin typeface="Brandon-Grotesque"/>
              </a:rPr>
              <a:t>dá</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reforço</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positivo</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Encoraja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os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trabalhadores</a:t>
            </a:r>
            <a:r>
              <a:rPr kumimoji="0" lang="en-US" sz="2400" b="0" i="0" u="none" strike="noStrike" kern="0" cap="none" spc="0" normalizeH="0" baseline="0" noProof="0" dirty="0">
                <a:ln>
                  <a:noFill/>
                </a:ln>
                <a:solidFill>
                  <a:srgbClr val="241E4E"/>
                </a:solidFill>
                <a:effectLst/>
                <a:uLnTx/>
                <a:uFillTx/>
                <a:latin typeface="Brandon-Grotesque"/>
              </a:rPr>
              <a:t> a </a:t>
            </a:r>
            <a:r>
              <a:rPr kumimoji="0" lang="en-US" sz="2400" b="0" i="0" u="none" strike="noStrike" kern="0" cap="none" spc="0" normalizeH="0" baseline="0" noProof="0" dirty="0" err="1">
                <a:ln>
                  <a:noFill/>
                </a:ln>
                <a:solidFill>
                  <a:srgbClr val="241E4E"/>
                </a:solidFill>
                <a:effectLst/>
                <a:uLnTx/>
                <a:uFillTx/>
                <a:latin typeface="Brandon-Grotesque"/>
              </a:rPr>
              <a:t>fazerem</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perguntas</a:t>
            </a:r>
            <a:r>
              <a:rPr kumimoji="0" lang="en-US" sz="2400" b="0" i="0" u="none" strike="noStrike" kern="0" cap="none" spc="0" normalizeH="0" baseline="0" noProof="0" dirty="0">
                <a:ln>
                  <a:noFill/>
                </a:ln>
                <a:solidFill>
                  <a:srgbClr val="241E4E"/>
                </a:solidFill>
                <a:effectLst/>
                <a:uLnTx/>
                <a:uFillTx/>
                <a:latin typeface="Brandon-Grotesque"/>
              </a:rPr>
              <a:t> de </a:t>
            </a:r>
            <a:r>
              <a:rPr kumimoji="0" lang="en-US" sz="2400" b="0" i="0" u="none" strike="noStrike" kern="0" cap="none" spc="0" normalizeH="0" baseline="0" noProof="0" dirty="0" err="1">
                <a:ln>
                  <a:noFill/>
                </a:ln>
                <a:solidFill>
                  <a:srgbClr val="241E4E"/>
                </a:solidFill>
                <a:effectLst/>
                <a:uLnTx/>
                <a:uFillTx/>
                <a:latin typeface="Brandon-Grotesque"/>
              </a:rPr>
              <a:t>clarificação</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Permite</a:t>
            </a:r>
            <a:r>
              <a:rPr kumimoji="0" lang="en-US" sz="2400" b="0" i="0" u="none" strike="noStrike" kern="0" cap="none" spc="0" normalizeH="0" baseline="0" noProof="0" dirty="0">
                <a:ln>
                  <a:noFill/>
                </a:ln>
                <a:solidFill>
                  <a:srgbClr val="241E4E"/>
                </a:solidFill>
                <a:effectLst/>
                <a:uLnTx/>
                <a:uFillTx/>
                <a:latin typeface="Brandon-Grotesque"/>
              </a:rPr>
              <a:t> que </a:t>
            </a:r>
            <a:r>
              <a:rPr kumimoji="0" lang="en-US" sz="2400" b="0" i="0" u="none" strike="noStrike" kern="0" cap="none" spc="0" normalizeH="0" baseline="0" noProof="0" dirty="0" err="1">
                <a:ln>
                  <a:noFill/>
                </a:ln>
                <a:solidFill>
                  <a:srgbClr val="241E4E"/>
                </a:solidFill>
                <a:effectLst/>
                <a:uLnTx/>
                <a:uFillTx/>
                <a:latin typeface="Brandon-Grotesque"/>
              </a:rPr>
              <a:t>os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trabalhadores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façam</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chamadas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telefónicas</a:t>
            </a:r>
            <a:r>
              <a:rPr kumimoji="0" lang="en-US" sz="2400" b="0" i="0" u="none" strike="noStrike" kern="0" cap="none" spc="0" normalizeH="0" baseline="0" noProof="0" dirty="0">
                <a:ln>
                  <a:noFill/>
                </a:ln>
                <a:solidFill>
                  <a:srgbClr val="241E4E"/>
                </a:solidFill>
                <a:effectLst/>
                <a:uLnTx/>
                <a:uFillTx/>
                <a:latin typeface="Brandon-Grotesque"/>
              </a:rPr>
              <a:t> para </a:t>
            </a:r>
            <a:r>
              <a:rPr kumimoji="0" lang="en-US" sz="2400" b="0" i="0" u="none" strike="noStrike" kern="0" cap="none" spc="0" normalizeH="0" baseline="0" noProof="0" dirty="0" err="1">
                <a:ln>
                  <a:noFill/>
                </a:ln>
                <a:solidFill>
                  <a:srgbClr val="241E4E"/>
                </a:solidFill>
                <a:effectLst/>
                <a:uLnTx/>
                <a:uFillTx/>
                <a:latin typeface="Brandon-Grotesque"/>
              </a:rPr>
              <a:t>pedir</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ajuda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nos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intervalos</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Avisa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acerca</a:t>
            </a:r>
            <a:r>
              <a:rPr kumimoji="0" lang="en-US" sz="2400" b="0" i="0" u="none" strike="noStrike" kern="0" cap="none" spc="0" normalizeH="0" baseline="0" noProof="0" dirty="0">
                <a:ln>
                  <a:noFill/>
                </a:ln>
                <a:solidFill>
                  <a:srgbClr val="241E4E"/>
                </a:solidFill>
                <a:effectLst/>
                <a:uLnTx/>
                <a:uFillTx/>
                <a:latin typeface="Brandon-Grotesque"/>
              </a:rPr>
              <a:t> de </a:t>
            </a:r>
            <a:r>
              <a:rPr kumimoji="0" lang="en-US" sz="2400" b="0" i="0" u="none" strike="noStrike" kern="0" cap="none" spc="0" normalizeH="0" baseline="0" noProof="0" dirty="0" err="1">
                <a:ln>
                  <a:noFill/>
                </a:ln>
                <a:solidFill>
                  <a:srgbClr val="241E4E"/>
                </a:solidFill>
                <a:effectLst/>
                <a:uLnTx/>
                <a:uFillTx/>
                <a:latin typeface="Brandon-Grotesque"/>
              </a:rPr>
              <a:t>mudanças</a:t>
            </a:r>
            <a:r>
              <a:rPr kumimoji="0" lang="en-US" sz="2400" b="0" i="0" u="none" strike="noStrike" kern="0" cap="none" spc="0" normalizeH="0" baseline="0" noProof="0" dirty="0">
                <a:ln>
                  <a:noFill/>
                </a:ln>
                <a:solidFill>
                  <a:srgbClr val="241E4E"/>
                </a:solidFill>
                <a:effectLst/>
                <a:uLnTx/>
                <a:uFillTx/>
                <a:latin typeface="Brandon-Grotesque"/>
              </a:rPr>
              <a:t> no </a:t>
            </a:r>
            <a:r>
              <a:rPr kumimoji="0" lang="en-US" sz="2400" b="0" i="0" u="none" strike="noStrike" kern="0" cap="none" spc="0" normalizeH="0" baseline="0" noProof="0" dirty="0" err="1">
                <a:ln>
                  <a:noFill/>
                </a:ln>
                <a:solidFill>
                  <a:srgbClr val="241E4E"/>
                </a:solidFill>
                <a:effectLst/>
                <a:uLnTx/>
                <a:uFillTx/>
                <a:latin typeface="Brandon-Grotesque"/>
              </a:rPr>
              <a:t>horário</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planeado</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Põe</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ao</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dispor</a:t>
            </a:r>
            <a:r>
              <a:rPr kumimoji="0" lang="en-US" sz="2400" b="0" i="0" u="none" strike="noStrike" kern="0" cap="none" spc="0" normalizeH="0" baseline="0" noProof="0" dirty="0">
                <a:ln>
                  <a:noFill/>
                </a:ln>
                <a:solidFill>
                  <a:srgbClr val="241E4E"/>
                </a:solidFill>
                <a:effectLst/>
                <a:uLnTx/>
                <a:uFillTx/>
                <a:latin typeface="Brandon-Grotesque"/>
              </a:rPr>
              <a:t> dos </a:t>
            </a:r>
            <a:r>
              <a:rPr kumimoji="0" lang="en-US" sz="2400" b="0" i="0" u="none" strike="noStrike" kern="0" cap="none" spc="0" normalizeH="0" baseline="0" noProof="0" dirty="0" err="1">
                <a:ln>
                  <a:noFill/>
                </a:ln>
                <a:solidFill>
                  <a:srgbClr val="241E4E"/>
                </a:solidFill>
                <a:effectLst/>
                <a:uLnTx/>
                <a:uFillTx/>
                <a:latin typeface="Brandon-Grotesque"/>
              </a:rPr>
              <a:t>colegas</a:t>
            </a:r>
            <a:r>
              <a:rPr kumimoji="0" lang="en-US" sz="2400" b="0" i="0" u="none" strike="noStrike" kern="0" cap="none" spc="0" normalizeH="0" baseline="0" noProof="0" dirty="0">
                <a:ln>
                  <a:noFill/>
                </a:ln>
                <a:solidFill>
                  <a:srgbClr val="241E4E"/>
                </a:solidFill>
                <a:effectLst/>
                <a:uLnTx/>
                <a:uFillTx/>
                <a:latin typeface="Brandon-Grotesque"/>
              </a:rPr>
              <a:t> do </a:t>
            </a:r>
            <a:r>
              <a:rPr kumimoji="0" lang="en-US" sz="2400" b="0" i="0" u="none" strike="noStrike" kern="0" cap="none" spc="0" normalizeH="0" baseline="0" noProof="0" dirty="0" err="1">
                <a:ln>
                  <a:noFill/>
                </a:ln>
                <a:solidFill>
                  <a:srgbClr val="241E4E"/>
                </a:solidFill>
                <a:effectLst/>
                <a:uLnTx/>
                <a:uFillTx/>
                <a:latin typeface="Brandon-Grotesque"/>
              </a:rPr>
              <a:t>trabalhador</a:t>
            </a:r>
            <a:r>
              <a:rPr kumimoji="0" lang="en-US" sz="2400" b="0" i="0" u="none" strike="noStrike" kern="0" cap="none" spc="0" normalizeH="0" baseline="0" noProof="0" dirty="0">
                <a:ln>
                  <a:noFill/>
                </a:ln>
                <a:solidFill>
                  <a:srgbClr val="241E4E"/>
                </a:solidFill>
                <a:effectLst/>
                <a:uLnTx/>
                <a:uFillTx/>
                <a:latin typeface="Brandon-Grotesque"/>
              </a:rPr>
              <a:t> com </a:t>
            </a:r>
            <a:r>
              <a:rPr kumimoji="0" lang="en-US" sz="2400" b="0" i="0" u="none" strike="noStrike" kern="0" cap="none" spc="0" normalizeH="0" baseline="0" noProof="0" dirty="0" err="1">
                <a:ln>
                  <a:noFill/>
                </a:ln>
                <a:solidFill>
                  <a:srgbClr val="241E4E"/>
                </a:solidFill>
                <a:effectLst/>
                <a:uLnTx/>
                <a:uFillTx/>
                <a:latin typeface="Brandon-Grotesque"/>
              </a:rPr>
              <a:t>autismo</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formação</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na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área</a:t>
            </a:r>
            <a:r>
              <a:rPr kumimoji="0" lang="en-US" sz="2400" b="0" i="0" u="none" strike="noStrike" kern="0" cap="none" spc="0" normalizeH="0" baseline="0" noProof="0" dirty="0">
                <a:ln>
                  <a:noFill/>
                </a:ln>
                <a:solidFill>
                  <a:srgbClr val="241E4E"/>
                </a:solidFill>
                <a:effectLst/>
                <a:uLnTx/>
                <a:uFillTx/>
                <a:latin typeface="Brandon-Grotesque"/>
              </a:rPr>
              <a:t> da </a:t>
            </a:r>
            <a:r>
              <a:rPr kumimoji="0" lang="en-US" sz="2400" b="0" i="0" u="none" strike="noStrike" kern="0" cap="none" spc="0" normalizeH="0" baseline="0" noProof="0" dirty="0" err="1">
                <a:ln>
                  <a:noFill/>
                </a:ln>
                <a:solidFill>
                  <a:srgbClr val="241E4E"/>
                </a:solidFill>
                <a:effectLst/>
                <a:uLnTx/>
                <a:uFillTx/>
                <a:latin typeface="Brandon-Grotesque"/>
              </a:rPr>
              <a:t>sensibilidade</a:t>
            </a:r>
            <a:r>
              <a:rPr kumimoji="0" lang="en-US" sz="2400" b="0" i="0" u="none" strike="noStrike" kern="0" cap="none" spc="0" normalizeH="0" baseline="0" noProof="0" dirty="0">
                <a:ln>
                  <a:noFill/>
                </a:ln>
                <a:solidFill>
                  <a:srgbClr val="241E4E"/>
                </a:solidFill>
                <a:effectLst/>
                <a:uLnTx/>
                <a:uFillTx/>
                <a:latin typeface="Brandon-Grotesque"/>
              </a:rPr>
              <a:t> para com </a:t>
            </a:r>
            <a:r>
              <a:rPr kumimoji="0" lang="en-US" sz="2400" b="0" i="0" u="none" strike="noStrike" kern="0" cap="none" spc="0" normalizeH="0" baseline="0" noProof="0" dirty="0" err="1">
                <a:ln>
                  <a:noFill/>
                </a:ln>
                <a:solidFill>
                  <a:srgbClr val="241E4E"/>
                </a:solidFill>
                <a:effectLst/>
                <a:uLnTx/>
                <a:uFillTx/>
                <a:latin typeface="Brandon-Grotesque"/>
              </a:rPr>
              <a:t>pessoas</a:t>
            </a:r>
            <a:r>
              <a:rPr kumimoji="0" lang="en-US" sz="2400" b="0" i="0" u="none" strike="noStrike" kern="0" cap="none" spc="0" normalizeH="0" baseline="0" noProof="0" dirty="0">
                <a:ln>
                  <a:noFill/>
                </a:ln>
                <a:solidFill>
                  <a:srgbClr val="241E4E"/>
                </a:solidFill>
                <a:effectLst/>
                <a:uLnTx/>
                <a:uFillTx/>
                <a:latin typeface="Brandon-Grotesque"/>
              </a:rPr>
              <a:t> com PEA.</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Permite</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objetos</a:t>
            </a:r>
            <a:r>
              <a:rPr kumimoji="0" lang="en-US" sz="2400" b="0" i="0" u="none" strike="noStrike" kern="0" cap="none" spc="0" normalizeH="0" baseline="0" noProof="0" dirty="0">
                <a:ln>
                  <a:noFill/>
                </a:ln>
                <a:solidFill>
                  <a:srgbClr val="241E4E"/>
                </a:solidFill>
                <a:effectLst/>
                <a:uLnTx/>
                <a:uFillTx/>
                <a:latin typeface="Brandon-Grotesque"/>
              </a:rPr>
              <a:t> de </a:t>
            </a:r>
            <a:r>
              <a:rPr kumimoji="0" lang="en-US" sz="2400" b="0" i="0" u="none" strike="noStrike" kern="0" cap="none" spc="0" normalizeH="0" baseline="0" noProof="0" dirty="0" err="1">
                <a:ln>
                  <a:noFill/>
                </a:ln>
                <a:solidFill>
                  <a:srgbClr val="241E4E"/>
                </a:solidFill>
                <a:effectLst/>
                <a:uLnTx/>
                <a:uFillTx/>
                <a:latin typeface="Brandon-Grotesque"/>
              </a:rPr>
              <a:t>conforto</a:t>
            </a:r>
            <a:r>
              <a:rPr kumimoji="0" lang="en-US" sz="2400" b="0" i="0" u="none" strike="noStrike" kern="0" cap="none" spc="0" normalizeH="0" baseline="0" noProof="0" dirty="0">
                <a:ln>
                  <a:noFill/>
                </a:ln>
                <a:solidFill>
                  <a:srgbClr val="241E4E"/>
                </a:solidFill>
                <a:effectLst/>
                <a:uLnTx/>
                <a:uFillTx/>
                <a:latin typeface="Brandon-Grotesque"/>
              </a:rPr>
              <a:t> e a </a:t>
            </a:r>
            <a:r>
              <a:rPr kumimoji="0" lang="en-US" sz="2400" b="0" i="0" u="none" strike="noStrike" kern="0" cap="none" spc="0" normalizeH="0" baseline="0" noProof="0" dirty="0" err="1">
                <a:ln>
                  <a:noFill/>
                </a:ln>
                <a:solidFill>
                  <a:srgbClr val="241E4E"/>
                </a:solidFill>
                <a:effectLst/>
                <a:uLnTx/>
                <a:uFillTx/>
                <a:latin typeface="Brandon-Grotesque"/>
              </a:rPr>
              <a:t>personalização</a:t>
            </a:r>
            <a:r>
              <a:rPr kumimoji="0" lang="en-US" sz="2400" b="0" i="0" u="none" strike="noStrike" kern="0" cap="none" spc="0" normalizeH="0" baseline="0" noProof="0" dirty="0">
                <a:ln>
                  <a:noFill/>
                </a:ln>
                <a:solidFill>
                  <a:srgbClr val="241E4E"/>
                </a:solidFill>
                <a:effectLst/>
                <a:uLnTx/>
                <a:uFillTx/>
                <a:latin typeface="Brandon-Grotesque"/>
              </a:rPr>
              <a:t> da </a:t>
            </a:r>
            <a:r>
              <a:rPr kumimoji="0" lang="en-US" sz="2400" b="0" i="0" u="none" strike="noStrike" kern="0" cap="none" spc="0" normalizeH="0" baseline="0" noProof="0" dirty="0" err="1">
                <a:ln>
                  <a:noFill/>
                </a:ln>
                <a:solidFill>
                  <a:srgbClr val="241E4E"/>
                </a:solidFill>
                <a:effectLst/>
                <a:uLnTx/>
                <a:uFillTx/>
                <a:latin typeface="Brandon-Grotesque"/>
              </a:rPr>
              <a:t>secretária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ou</a:t>
            </a:r>
            <a:r>
              <a:rPr kumimoji="0" lang="en-US" sz="2400" b="0" i="0" u="none" strike="noStrike" kern="0" cap="none" spc="0" normalizeH="0" baseline="0" noProof="0" dirty="0">
                <a:ln>
                  <a:noFill/>
                </a:ln>
                <a:solidFill>
                  <a:srgbClr val="241E4E"/>
                </a:solidFill>
                <a:effectLst/>
                <a:uLnTx/>
                <a:uFillTx/>
                <a:latin typeface="Brandon-Grotesque"/>
              </a:rPr>
              <a:t> do </a:t>
            </a:r>
            <a:r>
              <a:rPr kumimoji="0" lang="en-US" sz="2400" b="0" i="0" u="none" strike="noStrike" kern="0" cap="none" spc="0" normalizeH="0" baseline="0" noProof="0" dirty="0" err="1">
                <a:ln>
                  <a:noFill/>
                </a:ln>
                <a:solidFill>
                  <a:srgbClr val="241E4E"/>
                </a:solidFill>
                <a:effectLst/>
                <a:uLnTx/>
                <a:uFillTx/>
                <a:latin typeface="Brandon-Grotesque"/>
              </a:rPr>
              <a:t>espaço</a:t>
            </a:r>
            <a:r>
              <a:rPr kumimoji="0" lang="en-US" sz="2400" b="0" i="0" u="none" strike="noStrike" kern="0" cap="none" spc="0" normalizeH="0" baseline="0" noProof="0" dirty="0">
                <a:ln>
                  <a:noFill/>
                </a:ln>
                <a:solidFill>
                  <a:srgbClr val="241E4E"/>
                </a:solidFill>
                <a:effectLst/>
                <a:uLnTx/>
                <a:uFillTx/>
                <a:latin typeface="Brandon-Grotesque"/>
              </a:rPr>
              <a:t> do </a:t>
            </a:r>
            <a:r>
              <a:rPr kumimoji="0" lang="en-US" sz="2400" b="0" i="0" u="none" strike="noStrike" kern="0" cap="none" spc="0" normalizeH="0" baseline="0" noProof="0" dirty="0" err="1">
                <a:ln>
                  <a:noFill/>
                </a:ln>
                <a:solidFill>
                  <a:srgbClr val="241E4E"/>
                </a:solidFill>
                <a:effectLst/>
                <a:uLnTx/>
                <a:uFillTx/>
                <a:latin typeface="Brandon-Grotesque"/>
              </a:rPr>
              <a:t>escritório</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Permite</a:t>
            </a:r>
            <a:r>
              <a:rPr kumimoji="0" lang="en-US" sz="2400" b="0" i="0" u="none" strike="noStrike" kern="0" cap="none" spc="0" normalizeH="0" baseline="0" noProof="0" dirty="0">
                <a:ln>
                  <a:noFill/>
                </a:ln>
                <a:solidFill>
                  <a:srgbClr val="241E4E"/>
                </a:solidFill>
                <a:effectLst/>
                <a:uLnTx/>
                <a:uFillTx/>
                <a:latin typeface="Brandon-Grotesque"/>
              </a:rPr>
              <a:t> a </a:t>
            </a:r>
            <a:r>
              <a:rPr kumimoji="0" lang="en-US" sz="2400" b="0" i="0" u="none" strike="noStrike" kern="0" cap="none" spc="0" normalizeH="0" baseline="0" noProof="0" dirty="0" err="1">
                <a:ln>
                  <a:noFill/>
                </a:ln>
                <a:solidFill>
                  <a:srgbClr val="241E4E"/>
                </a:solidFill>
                <a:effectLst/>
                <a:uLnTx/>
                <a:uFillTx/>
                <a:latin typeface="Brandon-Grotesque"/>
              </a:rPr>
              <a:t>presença</a:t>
            </a:r>
            <a:r>
              <a:rPr kumimoji="0" lang="en-US" sz="2400" b="0" i="0" u="none" strike="noStrike" kern="0" cap="none" spc="0" normalizeH="0" baseline="0" noProof="0" dirty="0">
                <a:ln>
                  <a:noFill/>
                </a:ln>
                <a:solidFill>
                  <a:srgbClr val="241E4E"/>
                </a:solidFill>
                <a:effectLst/>
                <a:uLnTx/>
                <a:uFillTx/>
                <a:latin typeface="Brandon-Grotesque"/>
              </a:rPr>
              <a:t> de um </a:t>
            </a:r>
            <a:r>
              <a:rPr kumimoji="0" lang="en-US" sz="2400" b="0" i="1" u="none" strike="noStrike" kern="0" cap="none" spc="0" normalizeH="0" baseline="0" noProof="0" dirty="0">
                <a:ln>
                  <a:noFill/>
                </a:ln>
                <a:solidFill>
                  <a:srgbClr val="241E4E"/>
                </a:solidFill>
                <a:effectLst/>
                <a:uLnTx/>
                <a:uFillTx/>
                <a:latin typeface="Brandon-Grotesque"/>
              </a:rPr>
              <a:t>job</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1" u="none" strike="noStrike" kern="0" cap="none" spc="0" normalizeH="0" baseline="0" noProof="0" dirty="0">
                <a:ln>
                  <a:noFill/>
                </a:ln>
                <a:solidFill>
                  <a:srgbClr val="241E4E"/>
                </a:solidFill>
                <a:effectLst/>
                <a:uLnTx/>
                <a:uFillTx/>
                <a:latin typeface="Brandon-Grotesque"/>
              </a:rPr>
              <a:t>coach</a:t>
            </a:r>
            <a:r>
              <a:rPr kumimoji="0" lang="en-US" sz="2400" b="0" i="0" u="none" strike="noStrike" kern="0" cap="none" spc="0" normalizeH="0" baseline="0" noProof="0" dirty="0">
                <a:ln>
                  <a:noFill/>
                </a:ln>
                <a:solidFill>
                  <a:srgbClr val="241E4E"/>
                </a:solidFill>
                <a:effectLst/>
                <a:uLnTx/>
                <a:uFillTx/>
                <a:latin typeface="Brandon-Grotesque"/>
              </a:rPr>
              <a:t> e </a:t>
            </a:r>
            <a:r>
              <a:rPr kumimoji="0" lang="en-US" sz="2400" b="0" i="0" u="none" strike="noStrike" kern="0" cap="none" spc="0" normalizeH="0" baseline="0" noProof="0" dirty="0" err="1">
                <a:ln>
                  <a:noFill/>
                </a:ln>
                <a:solidFill>
                  <a:srgbClr val="241E4E"/>
                </a:solidFill>
                <a:effectLst/>
                <a:uLnTx/>
                <a:uFillTx/>
                <a:latin typeface="Brandon-Grotesque"/>
              </a:rPr>
              <a:t>recorre</a:t>
            </a:r>
            <a:r>
              <a:rPr kumimoji="0" lang="en-US" sz="2400" b="0" i="0" u="none" strike="noStrike" kern="0" cap="none" spc="0" normalizeH="0" baseline="0" noProof="0" dirty="0">
                <a:ln>
                  <a:noFill/>
                </a:ln>
                <a:solidFill>
                  <a:srgbClr val="241E4E"/>
                </a:solidFill>
                <a:effectLst/>
                <a:uLnTx/>
                <a:uFillTx/>
                <a:latin typeface="Brandon-Grotesque"/>
              </a:rPr>
              <a:t> a </a:t>
            </a:r>
            <a:r>
              <a:rPr kumimoji="0" lang="en-US" sz="2400" b="0" i="0" u="none" strike="noStrike" kern="0" cap="none" spc="0" normalizeH="0" baseline="0" noProof="0" dirty="0" err="1">
                <a:ln>
                  <a:noFill/>
                </a:ln>
                <a:solidFill>
                  <a:srgbClr val="241E4E"/>
                </a:solidFill>
                <a:effectLst/>
                <a:uLnTx/>
                <a:uFillTx/>
                <a:latin typeface="Brandon-Grotesque"/>
              </a:rPr>
              <a:t>ele</a:t>
            </a:r>
            <a:r>
              <a:rPr kumimoji="0" lang="en-US" sz="2400" b="0" i="0" u="none" strike="noStrike" kern="0" cap="none" spc="0" normalizeH="0" baseline="0" noProof="0" dirty="0">
                <a:ln>
                  <a:noFill/>
                </a:ln>
                <a:solidFill>
                  <a:srgbClr val="241E4E"/>
                </a:solidFill>
                <a:effectLst/>
                <a:uLnTx/>
                <a:uFillTx/>
                <a:latin typeface="Brandon-Grotesque"/>
              </a:rPr>
              <a:t> de forma </a:t>
            </a:r>
            <a:r>
              <a:rPr kumimoji="0" lang="en-US" sz="2400" b="0" i="0" u="none" strike="noStrike" kern="0" cap="none" spc="0" normalizeH="0" baseline="0" noProof="0" dirty="0" err="1">
                <a:ln>
                  <a:noFill/>
                </a:ln>
                <a:solidFill>
                  <a:srgbClr val="241E4E"/>
                </a:solidFill>
                <a:effectLst/>
                <a:uLnTx/>
                <a:uFillTx/>
                <a:latin typeface="Brandon-Grotesque"/>
              </a:rPr>
              <a:t>apropriada</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Modifica</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os</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horários</a:t>
            </a:r>
            <a:r>
              <a:rPr kumimoji="0" lang="en-US" sz="2400" b="0" i="0" u="none" strike="noStrike" kern="0" cap="none" spc="0" normalizeH="0" baseline="0" noProof="0" dirty="0">
                <a:ln>
                  <a:noFill/>
                </a:ln>
                <a:solidFill>
                  <a:srgbClr val="241E4E"/>
                </a:solidFill>
                <a:effectLst/>
                <a:uLnTx/>
                <a:uFillTx/>
                <a:latin typeface="Brandon-Grotesque"/>
              </a:rPr>
              <a:t> de </a:t>
            </a:r>
            <a:r>
              <a:rPr kumimoji="0" lang="en-US" sz="2400" b="0" i="0" u="none" strike="noStrike" kern="0" cap="none" spc="0" normalizeH="0" baseline="0" noProof="0" dirty="0" err="1">
                <a:ln>
                  <a:noFill/>
                </a:ln>
                <a:solidFill>
                  <a:srgbClr val="241E4E"/>
                </a:solidFill>
                <a:effectLst/>
                <a:uLnTx/>
                <a:uFillTx/>
                <a:latin typeface="Brandon-Grotesque"/>
              </a:rPr>
              <a:t>trabalho</a:t>
            </a:r>
            <a:r>
              <a:rPr kumimoji="0" lang="en-US" sz="2400" b="0" i="0" u="none" strike="noStrike" kern="0" cap="none" spc="0" normalizeH="0" baseline="0" noProof="0" dirty="0">
                <a:ln>
                  <a:noFill/>
                </a:ln>
                <a:solidFill>
                  <a:srgbClr val="241E4E"/>
                </a:solidFill>
                <a:effectLst/>
                <a:uLnTx/>
                <a:uFillTx/>
                <a:latin typeface="Brandon-Grotesque"/>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241E4E"/>
                </a:solidFill>
                <a:effectLst/>
                <a:uLnTx/>
                <a:uFillTx/>
                <a:latin typeface="Brandon-Grotesque"/>
              </a:rPr>
              <a:t>Permite</a:t>
            </a:r>
            <a:r>
              <a:rPr kumimoji="0" lang="en-US" sz="2400" b="0" i="0" u="none" strike="noStrike" kern="0" cap="none" spc="0" normalizeH="0" baseline="0" noProof="0" dirty="0">
                <a:ln>
                  <a:noFill/>
                </a:ln>
                <a:solidFill>
                  <a:srgbClr val="241E4E"/>
                </a:solidFill>
                <a:effectLst/>
                <a:uLnTx/>
                <a:uFillTx/>
                <a:latin typeface="Brandon-Grotesque"/>
              </a:rPr>
              <a:t> </a:t>
            </a:r>
            <a:r>
              <a:rPr kumimoji="0" lang="en-US" sz="2400" b="0" i="0" u="none" strike="noStrike" kern="0" cap="none" spc="0" normalizeH="0" baseline="0" noProof="0" dirty="0" err="1">
                <a:ln>
                  <a:noFill/>
                </a:ln>
                <a:solidFill>
                  <a:srgbClr val="241E4E"/>
                </a:solidFill>
                <a:effectLst/>
                <a:uLnTx/>
                <a:uFillTx/>
                <a:latin typeface="Brandon-Grotesque"/>
              </a:rPr>
              <a:t>pausas</a:t>
            </a:r>
            <a:r>
              <a:rPr kumimoji="0" lang="en-US" sz="2400" b="0" i="0" u="none" strike="noStrike" kern="0" cap="none" spc="0" normalizeH="0" baseline="0" noProof="0" dirty="0">
                <a:ln>
                  <a:noFill/>
                </a:ln>
                <a:solidFill>
                  <a:srgbClr val="241E4E"/>
                </a:solidFill>
                <a:effectLst/>
                <a:uLnTx/>
                <a:uFillTx/>
                <a:latin typeface="Brandon-Grotesque"/>
              </a:rPr>
              <a:t> para o </a:t>
            </a:r>
            <a:r>
              <a:rPr kumimoji="0" lang="en-US" sz="2400" b="0" i="0" u="none" strike="noStrike" kern="0" cap="none" spc="0" normalizeH="0" baseline="0" noProof="0" dirty="0" err="1">
                <a:ln>
                  <a:noFill/>
                </a:ln>
                <a:solidFill>
                  <a:srgbClr val="241E4E"/>
                </a:solidFill>
                <a:effectLst/>
                <a:uLnTx/>
                <a:uFillTx/>
                <a:latin typeface="Brandon-Grotesque"/>
              </a:rPr>
              <a:t>trabalhador</a:t>
            </a:r>
            <a:r>
              <a:rPr kumimoji="0" lang="en-US" sz="2400" b="0" i="0" u="none" strike="noStrike" kern="0" cap="none" spc="0" normalizeH="0" baseline="0" noProof="0" dirty="0">
                <a:ln>
                  <a:noFill/>
                </a:ln>
                <a:solidFill>
                  <a:srgbClr val="241E4E"/>
                </a:solidFill>
                <a:effectLst/>
                <a:uLnTx/>
                <a:uFillTx/>
                <a:latin typeface="Brandon-Grotesque"/>
              </a:rPr>
              <a:t> se </a:t>
            </a:r>
            <a:r>
              <a:rPr kumimoji="0" lang="en-US" sz="2400" b="0" i="0" u="none" strike="noStrike" kern="0" cap="none" spc="0" normalizeH="0" baseline="0" noProof="0" dirty="0" err="1">
                <a:ln>
                  <a:noFill/>
                </a:ln>
                <a:solidFill>
                  <a:srgbClr val="241E4E"/>
                </a:solidFill>
                <a:effectLst/>
                <a:uLnTx/>
                <a:uFillTx/>
                <a:latin typeface="Brandon-Grotesque"/>
              </a:rPr>
              <a:t>mexer</a:t>
            </a:r>
            <a:r>
              <a:rPr kumimoji="0" lang="en-US" sz="24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4488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lang="en-US" sz="3000" kern="0" dirty="0">
                <a:solidFill>
                  <a:srgbClr val="241E4E"/>
                </a:solidFill>
                <a:latin typeface="Brandon-Grotesque"/>
              </a:rPr>
              <a:t>A </a:t>
            </a:r>
            <a:r>
              <a:rPr lang="en-US" sz="3000" kern="0" dirty="0" err="1">
                <a:solidFill>
                  <a:srgbClr val="241E4E"/>
                </a:solidFill>
                <a:latin typeface="Brandon-Grotesque"/>
              </a:rPr>
              <a:t>i</a:t>
            </a:r>
            <a:r>
              <a:rPr kumimoji="0" lang="en-US" sz="3000" b="0" i="0" u="none" strike="noStrike" kern="0" cap="none" spc="0" normalizeH="0" baseline="0" noProof="0" dirty="0" err="1">
                <a:ln>
                  <a:noFill/>
                </a:ln>
                <a:solidFill>
                  <a:srgbClr val="241E4E"/>
                </a:solidFill>
                <a:effectLst/>
                <a:uLnTx/>
                <a:uFillTx/>
                <a:latin typeface="Brandon-Grotesque"/>
              </a:rPr>
              <a:t>ncerteza</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cria</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ansiedade</a:t>
            </a:r>
            <a:r>
              <a:rPr kumimoji="0" lang="en-US" sz="3000" b="0" i="0" u="none" strike="noStrike" kern="0" cap="none" spc="0" normalizeH="0" baseline="0" noProof="0" dirty="0">
                <a:ln>
                  <a:noFill/>
                </a:ln>
                <a:solidFill>
                  <a:srgbClr val="241E4E"/>
                </a:solidFill>
                <a:effectLst/>
                <a:uLnTx/>
                <a:uFillTx/>
                <a:latin typeface="Brandon-Grotesque"/>
              </a:rPr>
              <a:t> que, por </a:t>
            </a:r>
            <a:r>
              <a:rPr kumimoji="0" lang="en-US" sz="3000" b="0" i="0" u="none" strike="noStrike" kern="0" cap="none" spc="0" normalizeH="0" baseline="0" noProof="0" dirty="0" err="1">
                <a:ln>
                  <a:noFill/>
                </a:ln>
                <a:solidFill>
                  <a:srgbClr val="241E4E"/>
                </a:solidFill>
                <a:effectLst/>
                <a:uLnTx/>
                <a:uFillTx/>
                <a:latin typeface="Brandon-Grotesque"/>
              </a:rPr>
              <a:t>seu</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turno</a:t>
            </a:r>
            <a:r>
              <a:rPr kumimoji="0" lang="en-US" sz="30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241E4E"/>
                </a:solidFill>
                <a:effectLst/>
                <a:uLnTx/>
                <a:uFillTx/>
                <a:latin typeface="Brandon-Grotesque"/>
              </a:rPr>
              <a:t>reduz</a:t>
            </a:r>
            <a:r>
              <a:rPr kumimoji="0" lang="en-US" sz="3000" b="0" i="0" u="none" strike="noStrike" kern="0" cap="none" spc="0" normalizeH="0" baseline="0" noProof="0" dirty="0">
                <a:ln>
                  <a:noFill/>
                </a:ln>
                <a:solidFill>
                  <a:srgbClr val="241E4E"/>
                </a:solidFill>
                <a:effectLst/>
                <a:uLnTx/>
                <a:uFillTx/>
                <a:latin typeface="Brandon-Grotesque"/>
              </a:rPr>
              <a:t> a </a:t>
            </a:r>
            <a:r>
              <a:rPr kumimoji="0" lang="en-US" sz="3000" b="0" i="0" u="none" strike="noStrike" kern="0" cap="none" spc="0" normalizeH="0" baseline="0" noProof="0" dirty="0" err="1">
                <a:ln>
                  <a:noFill/>
                </a:ln>
                <a:solidFill>
                  <a:srgbClr val="241E4E"/>
                </a:solidFill>
                <a:effectLst/>
                <a:uLnTx/>
                <a:uFillTx/>
                <a:latin typeface="Brandon-Grotesque"/>
              </a:rPr>
              <a:t>capacidade</a:t>
            </a:r>
            <a:r>
              <a:rPr kumimoji="0" lang="en-US" sz="3000" b="0" i="0" u="none" strike="noStrike" kern="0" cap="none" spc="0" normalizeH="0" baseline="0" noProof="0" dirty="0">
                <a:ln>
                  <a:noFill/>
                </a:ln>
                <a:solidFill>
                  <a:srgbClr val="241E4E"/>
                </a:solidFill>
                <a:effectLst/>
                <a:uLnTx/>
                <a:uFillTx/>
                <a:latin typeface="Brandon-Grotesque"/>
              </a:rPr>
              <a:t> da </a:t>
            </a:r>
            <a:r>
              <a:rPr kumimoji="0" lang="en-US" sz="3000" b="0" i="0" u="none" strike="noStrike" kern="0" cap="none" spc="0" normalizeH="0" baseline="0" noProof="0" dirty="0" err="1">
                <a:ln>
                  <a:noFill/>
                </a:ln>
                <a:solidFill>
                  <a:srgbClr val="241E4E"/>
                </a:solidFill>
                <a:effectLst/>
                <a:uLnTx/>
                <a:uFillTx/>
                <a:latin typeface="Brandon-Grotesque"/>
              </a:rPr>
              <a:t>pessoa</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prestar</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atenção</a:t>
            </a:r>
            <a:r>
              <a:rPr kumimoji="0" lang="en-US" sz="3000" b="0" i="0" u="none" strike="noStrike" kern="0" cap="none" spc="0" normalizeH="0" baseline="0" noProof="0" dirty="0">
                <a:ln>
                  <a:noFill/>
                </a:ln>
                <a:solidFill>
                  <a:srgbClr val="241E4E"/>
                </a:solidFill>
                <a:effectLst/>
                <a:uLnTx/>
                <a:uFillTx/>
                <a:latin typeface="Brandon-Grotesque"/>
              </a:rPr>
              <a:t> e de </a:t>
            </a:r>
            <a:r>
              <a:rPr kumimoji="0" lang="en-US" sz="3000" b="0" i="0" u="none" strike="noStrike" kern="0" cap="none" spc="0" normalizeH="0" baseline="0" noProof="0" dirty="0" err="1">
                <a:ln>
                  <a:noFill/>
                </a:ln>
                <a:solidFill>
                  <a:srgbClr val="241E4E"/>
                </a:solidFill>
                <a:effectLst/>
                <a:uLnTx/>
                <a:uFillTx/>
                <a:latin typeface="Brandon-Grotesque"/>
              </a:rPr>
              <a:t>aprender</a:t>
            </a:r>
            <a:r>
              <a:rPr kumimoji="0" lang="en-US" sz="30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241E4E"/>
                </a:solidFill>
                <a:effectLst/>
                <a:uLnTx/>
                <a:uFillTx/>
                <a:latin typeface="Brandon-Grotesque"/>
              </a:rPr>
              <a:t>Aumenta</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também</a:t>
            </a:r>
            <a:r>
              <a:rPr kumimoji="0" lang="en-US" sz="3000" b="0" i="0" u="none" strike="noStrike" kern="0" cap="none" spc="0" normalizeH="0" baseline="0" noProof="0" dirty="0">
                <a:ln>
                  <a:noFill/>
                </a:ln>
                <a:solidFill>
                  <a:srgbClr val="241E4E"/>
                </a:solidFill>
                <a:effectLst/>
                <a:uLnTx/>
                <a:uFillTx/>
                <a:latin typeface="Brandon-Grotesque"/>
              </a:rPr>
              <a:t> o </a:t>
            </a:r>
            <a:r>
              <a:rPr kumimoji="0" lang="en-US" sz="3000" b="0" i="0" u="none" strike="noStrike" kern="0" cap="none" spc="0" normalizeH="0" baseline="0" noProof="0" dirty="0" err="1">
                <a:ln>
                  <a:noFill/>
                </a:ln>
                <a:solidFill>
                  <a:srgbClr val="241E4E"/>
                </a:solidFill>
                <a:effectLst/>
                <a:uLnTx/>
                <a:uFillTx/>
                <a:latin typeface="Brandon-Grotesque"/>
              </a:rPr>
              <a:t>risco</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acessos</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raiva</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agressões</a:t>
            </a:r>
            <a:r>
              <a:rPr kumimoji="0" lang="en-US" sz="3000" b="0" i="0" u="none" strike="noStrike" kern="0" cap="none" spc="0" normalizeH="0" baseline="0" noProof="0" dirty="0">
                <a:ln>
                  <a:noFill/>
                </a:ln>
                <a:solidFill>
                  <a:srgbClr val="241E4E"/>
                </a:solidFill>
                <a:effectLst/>
                <a:uLnTx/>
                <a:uFillTx/>
                <a:latin typeface="Brandon-Grotesque"/>
              </a:rPr>
              <a:t>, e de </a:t>
            </a:r>
            <a:r>
              <a:rPr kumimoji="0" lang="en-US" sz="3000" b="0" i="0" u="none" strike="noStrike" kern="0" cap="none" spc="0" normalizeH="0" baseline="0" noProof="0" dirty="0" err="1">
                <a:ln>
                  <a:noFill/>
                </a:ln>
                <a:solidFill>
                  <a:srgbClr val="241E4E"/>
                </a:solidFill>
                <a:effectLst/>
                <a:uLnTx/>
                <a:uFillTx/>
                <a:latin typeface="Brandon-Grotesque"/>
              </a:rPr>
              <a:t>colapsos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Os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indivíduos</a:t>
            </a:r>
            <a:r>
              <a:rPr kumimoji="0" lang="en-US" sz="3000" b="0" i="0" u="none" strike="noStrike" kern="0" cap="none" spc="0" normalizeH="0" baseline="0" noProof="0" dirty="0">
                <a:ln>
                  <a:noFill/>
                </a:ln>
                <a:solidFill>
                  <a:srgbClr val="241E4E"/>
                </a:solidFill>
                <a:effectLst/>
                <a:uLnTx/>
                <a:uFillTx/>
                <a:latin typeface="Brandon-Grotesque"/>
              </a:rPr>
              <a:t> com</a:t>
            </a:r>
            <a:r>
              <a:rPr kumimoji="0" lang="en-US" sz="3000" b="0" i="0" u="none" strike="noStrike" kern="0" cap="none" spc="0" normalizeH="0" noProof="0" dirty="0">
                <a:ln>
                  <a:noFill/>
                </a:ln>
                <a:solidFill>
                  <a:srgbClr val="241E4E"/>
                </a:solidFill>
                <a:effectLst/>
                <a:uLnTx/>
                <a:uFillTx/>
                <a:latin typeface="Brandon-Grotesque"/>
              </a:rPr>
              <a:t> PEA </a:t>
            </a:r>
            <a:r>
              <a:rPr kumimoji="0" lang="en-US" sz="3000" b="0" i="0" u="none" strike="noStrike" kern="0" cap="none" spc="0" normalizeH="0" baseline="0" noProof="0" dirty="0" err="1">
                <a:ln>
                  <a:noFill/>
                </a:ln>
                <a:solidFill>
                  <a:srgbClr val="241E4E"/>
                </a:solidFill>
                <a:effectLst/>
                <a:uLnTx/>
                <a:uFillTx/>
                <a:latin typeface="Brandon-Grotesque"/>
              </a:rPr>
              <a:t>precisam</a:t>
            </a:r>
            <a:r>
              <a:rPr kumimoji="0" lang="en-US" sz="3000" b="0" i="0" u="none" strike="noStrike" kern="0" cap="none" spc="0" normalizeH="0" baseline="0" noProof="0" dirty="0">
                <a:ln>
                  <a:noFill/>
                </a:ln>
                <a:solidFill>
                  <a:srgbClr val="241E4E"/>
                </a:solidFill>
                <a:effectLst/>
                <a:uLnTx/>
                <a:uFillTx/>
                <a:latin typeface="Brandon-Grotesque"/>
              </a:rPr>
              <a:t> de se </a:t>
            </a:r>
            <a:r>
              <a:rPr kumimoji="0" lang="en-US" sz="3000" b="0" i="0" u="none" strike="noStrike" kern="0" cap="none" spc="0" normalizeH="0" baseline="0" noProof="0" dirty="0" err="1">
                <a:ln>
                  <a:noFill/>
                </a:ln>
                <a:solidFill>
                  <a:srgbClr val="241E4E"/>
                </a:solidFill>
                <a:effectLst/>
                <a:uLnTx/>
                <a:uFillTx/>
                <a:latin typeface="Brandon-Grotesque"/>
              </a:rPr>
              <a:t>sentir</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seguros</a:t>
            </a:r>
            <a:endParaRPr kumimoji="0" lang="en-US" sz="30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r>
              <a:rPr lang="en-US" sz="3000" kern="0" dirty="0">
                <a:solidFill>
                  <a:srgbClr val="241E4E"/>
                </a:solidFill>
                <a:latin typeface="Brandon-Grotesque"/>
              </a:rPr>
              <a:t>e</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informação</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acerca</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acontecimentos</a:t>
            </a:r>
            <a:r>
              <a:rPr kumimoji="0" lang="en-US" sz="3000" b="0" i="0" u="none" strike="noStrike" kern="0" cap="none" spc="0" normalizeH="0" baseline="0" noProof="0" dirty="0">
                <a:ln>
                  <a:noFill/>
                </a:ln>
                <a:solidFill>
                  <a:srgbClr val="241E4E"/>
                </a:solidFill>
                <a:effectLst/>
                <a:uLnTx/>
                <a:uFillTx/>
                <a:latin typeface="Brandon-Grotesque"/>
              </a:rPr>
              <a:t> e </a:t>
            </a:r>
            <a:r>
              <a:rPr kumimoji="0" lang="en-US" sz="3000" b="0" i="0" u="none" strike="noStrike" kern="0" cap="none" spc="0" normalizeH="0" baseline="0" noProof="0" dirty="0" err="1">
                <a:ln>
                  <a:noFill/>
                </a:ln>
                <a:solidFill>
                  <a:srgbClr val="241E4E"/>
                </a:solidFill>
                <a:effectLst/>
                <a:uLnTx/>
                <a:uFillTx/>
                <a:latin typeface="Brandon-Grotesque"/>
              </a:rPr>
              <a:t>mudanças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iminentes</a:t>
            </a:r>
            <a:r>
              <a:rPr kumimoji="0" lang="en-US" sz="30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241E4E"/>
                </a:solidFill>
                <a:effectLst/>
                <a:uLnTx/>
                <a:uFillTx/>
                <a:latin typeface="Brandon-Grotesque"/>
              </a:rPr>
              <a:t>Eles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podem</a:t>
            </a:r>
            <a:r>
              <a:rPr kumimoji="0" lang="en-US" sz="3000" b="0" i="0" u="none" strike="noStrike" kern="0" cap="none" spc="0" normalizeH="0" baseline="0" noProof="0" dirty="0">
                <a:ln>
                  <a:noFill/>
                </a:ln>
                <a:solidFill>
                  <a:srgbClr val="241E4E"/>
                </a:solidFill>
                <a:effectLst/>
                <a:uLnTx/>
                <a:uFillTx/>
                <a:latin typeface="Brandon-Grotesque"/>
              </a:rPr>
              <a:t> ser </a:t>
            </a:r>
            <a:r>
              <a:rPr kumimoji="0" lang="en-US" sz="3000" b="0" i="0" u="none" strike="noStrike" kern="0" cap="none" spc="0" normalizeH="0" baseline="0" noProof="0" dirty="0" err="1">
                <a:ln>
                  <a:noFill/>
                </a:ln>
                <a:solidFill>
                  <a:srgbClr val="241E4E"/>
                </a:solidFill>
                <a:effectLst/>
                <a:uLnTx/>
                <a:uFillTx/>
                <a:latin typeface="Brandon-Grotesque"/>
              </a:rPr>
              <a:t>beneficiados</a:t>
            </a:r>
            <a:r>
              <a:rPr kumimoji="0" lang="en-US" sz="3000" b="0" i="0" u="none" strike="noStrike" kern="0" cap="none" spc="0" normalizeH="0" baseline="0" noProof="0" dirty="0">
                <a:ln>
                  <a:noFill/>
                </a:ln>
                <a:solidFill>
                  <a:srgbClr val="241E4E"/>
                </a:solidFill>
                <a:effectLst/>
                <a:uLnTx/>
                <a:uFillTx/>
                <a:latin typeface="Brandon-Grotesque"/>
              </a:rPr>
              <a:t> pela </a:t>
            </a:r>
            <a:r>
              <a:rPr kumimoji="0" lang="en-US" sz="3000" b="0" i="0" u="none" strike="noStrike" kern="0" cap="none" spc="0" normalizeH="0" baseline="0" noProof="0" dirty="0" err="1">
                <a:ln>
                  <a:noFill/>
                </a:ln>
                <a:solidFill>
                  <a:srgbClr val="241E4E"/>
                </a:solidFill>
                <a:effectLst/>
                <a:uLnTx/>
                <a:uFillTx/>
                <a:latin typeface="Brandon-Grotesque"/>
              </a:rPr>
              <a:t>existência</a:t>
            </a:r>
            <a:r>
              <a:rPr kumimoji="0" lang="en-US" sz="3000" b="0" i="0" u="none" strike="noStrike" kern="0" cap="none" spc="0" normalizeH="0" baseline="0" noProof="0" dirty="0">
                <a:ln>
                  <a:noFill/>
                </a:ln>
                <a:solidFill>
                  <a:srgbClr val="241E4E"/>
                </a:solidFill>
                <a:effectLst/>
                <a:uLnTx/>
                <a:uFillTx/>
                <a:latin typeface="Brandon-Grotesque"/>
              </a:rPr>
              <a:t> de um </a:t>
            </a:r>
            <a:r>
              <a:rPr kumimoji="0" lang="en-US" sz="3000" b="0" i="0" u="none" strike="noStrike" kern="0" cap="none" spc="0" normalizeH="0" baseline="0" noProof="0" dirty="0" err="1">
                <a:ln>
                  <a:noFill/>
                </a:ln>
                <a:solidFill>
                  <a:srgbClr val="241E4E"/>
                </a:solidFill>
                <a:effectLst/>
                <a:uLnTx/>
                <a:uFillTx/>
                <a:latin typeface="Brandon-Grotesque"/>
              </a:rPr>
              <a:t>horário</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acontecimentos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diários</a:t>
            </a:r>
            <a:r>
              <a:rPr lang="en-US" sz="3000" kern="0" dirty="0">
                <a:solidFill>
                  <a:srgbClr val="241E4E"/>
                </a:solidFill>
                <a:latin typeface="Brandon-Grotesque"/>
              </a:rPr>
              <a:t> </a:t>
            </a:r>
            <a:r>
              <a:rPr kumimoji="0" lang="en-US" sz="3000" b="0" i="0" u="none" strike="noStrike" kern="0" cap="none" spc="0" normalizeH="0" baseline="0" noProof="0" dirty="0">
                <a:ln>
                  <a:noFill/>
                </a:ln>
                <a:solidFill>
                  <a:srgbClr val="241E4E"/>
                </a:solidFill>
                <a:effectLst/>
                <a:uLnTx/>
                <a:uFillTx/>
                <a:latin typeface="Brandon-Grotesque"/>
              </a:rPr>
              <a:t>e pela </a:t>
            </a:r>
            <a:r>
              <a:rPr kumimoji="0" lang="en-US" sz="3000" b="0" i="0" u="none" strike="noStrike" kern="0" cap="none" spc="0" normalizeH="0" baseline="0" noProof="0" dirty="0" err="1">
                <a:ln>
                  <a:noFill/>
                </a:ln>
                <a:solidFill>
                  <a:srgbClr val="241E4E"/>
                </a:solidFill>
                <a:effectLst/>
                <a:uLnTx/>
                <a:uFillTx/>
                <a:latin typeface="Brandon-Grotesque"/>
              </a:rPr>
              <a:t>preparação</a:t>
            </a:r>
            <a:r>
              <a:rPr kumimoji="0" lang="en-US" sz="3000" b="0" i="0" u="none" strike="noStrike" kern="0" cap="none" spc="0" normalizeH="0" baseline="0" noProof="0" dirty="0">
                <a:ln>
                  <a:noFill/>
                </a:ln>
                <a:solidFill>
                  <a:srgbClr val="241E4E"/>
                </a:solidFill>
                <a:effectLst/>
                <a:uLnTx/>
                <a:uFillTx/>
                <a:latin typeface="Brandon-Grotesque"/>
              </a:rPr>
              <a:t> </a:t>
            </a:r>
            <a:r>
              <a:rPr lang="en-US" sz="3000" kern="0" dirty="0" err="1">
                <a:solidFill>
                  <a:srgbClr val="241E4E"/>
                </a:solidFill>
                <a:latin typeface="Brandon-Grotesque"/>
              </a:rPr>
              <a:t>atempada</a:t>
            </a:r>
            <a:r>
              <a:rPr lang="en-US" sz="3000" kern="0" dirty="0">
                <a:solidFill>
                  <a:srgbClr val="241E4E"/>
                </a:solidFill>
                <a:latin typeface="Brandon-Grotesque"/>
              </a:rPr>
              <a:t> </a:t>
            </a:r>
            <a:r>
              <a:rPr kumimoji="0" lang="en-US" sz="3000" b="0" i="0" u="none" strike="noStrike" kern="0" cap="none" spc="0" normalizeH="0" baseline="0" noProof="0" dirty="0">
                <a:ln>
                  <a:noFill/>
                </a:ln>
                <a:solidFill>
                  <a:srgbClr val="241E4E"/>
                </a:solidFill>
                <a:effectLst/>
                <a:uLnTx/>
                <a:uFillTx/>
                <a:latin typeface="Brandon-Grotesque"/>
              </a:rPr>
              <a:t>de </a:t>
            </a:r>
            <a:r>
              <a:rPr kumimoji="0" lang="en-US" sz="3000" b="0" i="0" u="none" strike="noStrike" kern="0" cap="none" spc="0" normalizeH="0" baseline="0" noProof="0" dirty="0" err="1">
                <a:ln>
                  <a:noFill/>
                </a:ln>
                <a:solidFill>
                  <a:srgbClr val="241E4E"/>
                </a:solidFill>
                <a:effectLst/>
                <a:uLnTx/>
                <a:uFillTx/>
                <a:latin typeface="Brandon-Grotesque"/>
              </a:rPr>
              <a:t>alterações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nos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seus</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horários</a:t>
            </a:r>
            <a:endParaRPr kumimoji="0" lang="en-US" sz="30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a:ln>
                  <a:noFill/>
                </a:ln>
                <a:solidFill>
                  <a:srgbClr val="241E4E"/>
                </a:solidFill>
                <a:effectLst/>
                <a:uLnTx/>
                <a:uFillTx/>
                <a:latin typeface="Brandon-Grotesque"/>
              </a:rPr>
              <a:t>que </a:t>
            </a:r>
            <a:r>
              <a:rPr kumimoji="0" lang="en-US" sz="3000" b="0" i="0" u="none" strike="noStrike" kern="0" cap="none" spc="0" normalizeH="0" baseline="0" noProof="0" dirty="0" err="1">
                <a:ln>
                  <a:noFill/>
                </a:ln>
                <a:solidFill>
                  <a:srgbClr val="241E4E"/>
                </a:solidFill>
                <a:effectLst/>
                <a:uLnTx/>
                <a:uFillTx/>
                <a:latin typeface="Brandon-Grotesque"/>
              </a:rPr>
              <a:t>podem</a:t>
            </a:r>
            <a:r>
              <a:rPr kumimoji="0" lang="en-US" sz="3000" b="0" i="0" u="none" strike="noStrike" kern="0" cap="none" spc="0" normalizeH="0" baseline="0" noProof="0" dirty="0">
                <a:ln>
                  <a:noFill/>
                </a:ln>
                <a:solidFill>
                  <a:srgbClr val="241E4E"/>
                </a:solidFill>
                <a:effectLst/>
                <a:uLnTx/>
                <a:uFillTx/>
                <a:latin typeface="Brandon-Grotesque"/>
              </a:rPr>
              <a:t> </a:t>
            </a:r>
            <a:r>
              <a:rPr kumimoji="0" lang="en-US" sz="3000" b="0" i="0" u="none" strike="noStrike" kern="0" cap="none" spc="0" normalizeH="0" baseline="0" noProof="0" dirty="0" err="1">
                <a:ln>
                  <a:noFill/>
                </a:ln>
                <a:solidFill>
                  <a:srgbClr val="241E4E"/>
                </a:solidFill>
                <a:effectLst/>
                <a:uLnTx/>
                <a:uFillTx/>
                <a:latin typeface="Brandon-Grotesque"/>
              </a:rPr>
              <a:t>vir</a:t>
            </a:r>
            <a:r>
              <a:rPr kumimoji="0" lang="en-US" sz="3000" b="0" i="0" u="none" strike="noStrike" kern="0" cap="none" spc="0" normalizeH="0" baseline="0" noProof="0" dirty="0">
                <a:ln>
                  <a:noFill/>
                </a:ln>
                <a:solidFill>
                  <a:srgbClr val="241E4E"/>
                </a:solidFill>
                <a:effectLst/>
                <a:uLnTx/>
                <a:uFillTx/>
                <a:latin typeface="Brandon-Grotesque"/>
              </a:rPr>
              <a:t> a </a:t>
            </a:r>
            <a:r>
              <a:rPr kumimoji="0" lang="en-US" sz="3000" b="0" i="0" u="none" strike="noStrike" kern="0" cap="none" spc="0" normalizeH="0" baseline="0" noProof="0" dirty="0" err="1">
                <a:ln>
                  <a:noFill/>
                </a:ln>
                <a:solidFill>
                  <a:srgbClr val="241E4E"/>
                </a:solidFill>
                <a:effectLst/>
                <a:uLnTx/>
                <a:uFillTx/>
                <a:latin typeface="Brandon-Grotesque"/>
              </a:rPr>
              <a:t>ocorrer</a:t>
            </a:r>
            <a:r>
              <a:rPr kumimoji="0" lang="en-US" sz="3000" b="0" i="0" u="none" strike="noStrike" kern="0" cap="none" spc="0" normalizeH="0" baseline="0" noProof="0" dirty="0">
                <a:ln>
                  <a:noFill/>
                </a:ln>
                <a:solidFill>
                  <a:srgbClr val="241E4E"/>
                </a:solidFill>
                <a:effectLst/>
                <a:uLnTx/>
                <a:uFillTx/>
                <a:latin typeface="Brandon-Grotesque"/>
              </a:rPr>
              <a:t> (e.g. </a:t>
            </a:r>
            <a:r>
              <a:rPr kumimoji="0" lang="en-US" sz="3000" b="0" i="0" u="none" strike="noStrike" kern="0" cap="none" spc="0" normalizeH="0" baseline="0" noProof="0" dirty="0" err="1">
                <a:ln>
                  <a:noFill/>
                </a:ln>
                <a:solidFill>
                  <a:srgbClr val="241E4E"/>
                </a:solidFill>
                <a:effectLst/>
                <a:uLnTx/>
                <a:uFillTx/>
                <a:latin typeface="Brandon-Grotesque"/>
              </a:rPr>
              <a:t>alarmes</a:t>
            </a:r>
            <a:r>
              <a:rPr kumimoji="0" lang="en-US" sz="3000" b="0" i="0" u="none" strike="noStrike" kern="0" cap="none" spc="0" normalizeH="0" baseline="0" noProof="0" dirty="0">
                <a:ln>
                  <a:noFill/>
                </a:ln>
                <a:solidFill>
                  <a:srgbClr val="241E4E"/>
                </a:solidFill>
                <a:effectLst/>
                <a:uLnTx/>
                <a:uFillTx/>
                <a:latin typeface="Brandon-Grotesque"/>
              </a:rPr>
              <a:t> de </a:t>
            </a:r>
            <a:r>
              <a:rPr kumimoji="0" lang="en-US" sz="3000" b="0" i="0" u="none" strike="noStrike" kern="0" cap="none" spc="0" normalizeH="0" baseline="0" noProof="0" dirty="0" err="1">
                <a:ln>
                  <a:noFill/>
                </a:ln>
                <a:solidFill>
                  <a:srgbClr val="241E4E"/>
                </a:solidFill>
                <a:effectLst/>
                <a:uLnTx/>
                <a:uFillTx/>
                <a:latin typeface="Brandon-Grotesque"/>
              </a:rPr>
              <a:t>fogo</a:t>
            </a:r>
            <a:r>
              <a:rPr kumimoji="0" lang="en-US" sz="3000" b="0" i="0" u="none" strike="noStrike" kern="0" cap="none" spc="0" normalizeH="0" baseline="0" noProof="0" dirty="0">
                <a:ln>
                  <a:noFill/>
                </a:ln>
                <a:solidFill>
                  <a:srgbClr val="241E4E"/>
                </a:solidFill>
                <a:effectLst/>
                <a:uLnTx/>
                <a:uFillTx/>
                <a:latin typeface="Brandon-Grotesque"/>
              </a:rPr>
              <a:t>).</a:t>
            </a:r>
            <a:endParaRPr lang="en-US" sz="3000" dirty="0">
              <a:latin typeface="Arial Narrow" panose="020B0606020202030204" pitchFamily="34" charset="0"/>
            </a:endParaRPr>
          </a:p>
        </p:txBody>
      </p:sp>
    </p:spTree>
    <p:extLst>
      <p:ext uri="{BB962C8B-B14F-4D97-AF65-F5344CB8AC3E}">
        <p14:creationId xmlns:p14="http://schemas.microsoft.com/office/powerpoint/2010/main" val="36351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err="1">
                <a:ln>
                  <a:noFill/>
                </a:ln>
                <a:solidFill>
                  <a:srgbClr val="241E4E"/>
                </a:solidFill>
                <a:effectLst/>
                <a:uLnTx/>
                <a:uFillTx/>
                <a:latin typeface="Brandon-Grotesque"/>
              </a:rPr>
              <a:t>Deve</a:t>
            </a:r>
            <a:r>
              <a:rPr kumimoji="0" lang="en-GB" sz="3200" b="0" i="0" u="none" strike="noStrike" kern="0" cap="none" spc="0" normalizeH="0" baseline="0" noProof="0" dirty="0">
                <a:ln>
                  <a:noFill/>
                </a:ln>
                <a:solidFill>
                  <a:srgbClr val="241E4E"/>
                </a:solidFill>
                <a:effectLst/>
                <a:uLnTx/>
                <a:uFillTx/>
                <a:latin typeface="Brandon-Grotesque"/>
              </a:rPr>
              <a:t> ser </a:t>
            </a:r>
            <a:r>
              <a:rPr kumimoji="0" lang="en-GB" sz="3200" b="0" i="0" u="none" strike="noStrike" kern="0" cap="none" spc="0" normalizeH="0" baseline="0" noProof="0" dirty="0" err="1">
                <a:ln>
                  <a:noFill/>
                </a:ln>
                <a:solidFill>
                  <a:srgbClr val="241E4E"/>
                </a:solidFill>
                <a:effectLst/>
                <a:uLnTx/>
                <a:uFillTx/>
                <a:latin typeface="Brandon-Grotesque"/>
              </a:rPr>
              <a:t>implementada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uma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rotina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predeterminada</a:t>
            </a:r>
            <a:r>
              <a:rPr kumimoji="0" lang="en-GB" sz="3200" b="0" i="0" u="none" strike="noStrike" kern="0" cap="none" spc="0" normalizeH="0" baseline="0" noProof="0" dirty="0">
                <a:ln>
                  <a:noFill/>
                </a:ln>
                <a:solidFill>
                  <a:srgbClr val="241E4E"/>
                </a:solidFill>
                <a:effectLst/>
                <a:uLnTx/>
                <a:uFillTx/>
                <a:latin typeface="Brandon-Grotesque"/>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err="1">
                <a:ln>
                  <a:noFill/>
                </a:ln>
                <a:solidFill>
                  <a:srgbClr val="241E4E"/>
                </a:solidFill>
                <a:effectLst/>
                <a:uLnTx/>
                <a:uFillTx/>
                <a:latin typeface="Brandon-Grotesque"/>
              </a:rPr>
              <a:t>numa</a:t>
            </a:r>
            <a:r>
              <a:rPr kumimoji="0" lang="en-GB" sz="3200" b="0" i="0" u="none" strike="noStrike" kern="0" cap="none" spc="0" normalizeH="0" baseline="0" noProof="0" dirty="0">
                <a:ln>
                  <a:noFill/>
                </a:ln>
                <a:solidFill>
                  <a:srgbClr val="241E4E"/>
                </a:solidFill>
                <a:effectLst/>
                <a:uLnTx/>
                <a:uFillTx/>
                <a:latin typeface="Brandon-Grotesque"/>
              </a:rPr>
              <a:t> base </a:t>
            </a:r>
            <a:r>
              <a:rPr kumimoji="0" lang="en-GB" sz="3200" b="0" i="0" u="none" strike="noStrike" kern="0" cap="none" spc="0" normalizeH="0" baseline="0" noProof="0" dirty="0" err="1">
                <a:ln>
                  <a:noFill/>
                </a:ln>
                <a:solidFill>
                  <a:srgbClr val="241E4E"/>
                </a:solidFill>
                <a:effectLst/>
                <a:uLnTx/>
                <a:uFillTx/>
                <a:latin typeface="Brandon-Grotesque"/>
              </a:rPr>
              <a:t>diária</a:t>
            </a:r>
            <a:r>
              <a:rPr kumimoji="0" lang="en-GB" sz="3200" b="0" i="0" u="none" strike="noStrike" kern="0" cap="none" spc="0" normalizeH="0" baseline="0" noProof="0" dirty="0">
                <a:ln>
                  <a:noFill/>
                </a:ln>
                <a:solidFill>
                  <a:srgbClr val="241E4E"/>
                </a:solidFill>
                <a:effectLst/>
                <a:uLnTx/>
                <a:uFillTx/>
                <a:latin typeface="Brandon-Grotesque"/>
              </a:rPr>
              <a:t>, para </a:t>
            </a:r>
            <a:r>
              <a:rPr kumimoji="0" lang="en-GB" sz="3200" b="0" i="0" u="none" strike="noStrike" kern="0" cap="none" spc="0" normalizeH="0" baseline="0" noProof="0" dirty="0" err="1">
                <a:ln>
                  <a:noFill/>
                </a:ln>
                <a:solidFill>
                  <a:srgbClr val="241E4E"/>
                </a:solidFill>
                <a:effectLst/>
                <a:uLnTx/>
                <a:uFillTx/>
                <a:latin typeface="Brandon-Grotesque"/>
              </a:rPr>
              <a:t>reduzir</a:t>
            </a:r>
            <a:r>
              <a:rPr kumimoji="0" lang="en-GB" sz="3200" b="0" i="0" u="none" strike="noStrike" kern="0" cap="none" spc="0" normalizeH="0" baseline="0" noProof="0" dirty="0">
                <a:ln>
                  <a:noFill/>
                </a:ln>
                <a:solidFill>
                  <a:srgbClr val="241E4E"/>
                </a:solidFill>
                <a:effectLst/>
                <a:uLnTx/>
                <a:uFillTx/>
                <a:latin typeface="Brandon-Grotesque"/>
              </a:rPr>
              <a:t> a </a:t>
            </a:r>
            <a:r>
              <a:rPr kumimoji="0" lang="en-GB" sz="3200" b="0" i="0" u="none" strike="noStrike" kern="0" cap="none" spc="0" normalizeH="0" baseline="0" noProof="0" dirty="0" err="1">
                <a:ln>
                  <a:noFill/>
                </a:ln>
                <a:solidFill>
                  <a:srgbClr val="241E4E"/>
                </a:solidFill>
                <a:effectLst/>
                <a:uLnTx/>
                <a:uFillTx/>
                <a:latin typeface="Brandon-Grotesque"/>
              </a:rPr>
              <a:t>ansiedade</a:t>
            </a:r>
            <a:r>
              <a:rPr kumimoji="0" lang="en-GB"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solidFill>
                  <a:srgbClr val="241E4E"/>
                </a:solidFill>
                <a:effectLst/>
                <a:uLnTx/>
                <a:uFillTx/>
                <a:latin typeface="Brandon-Grotesque"/>
              </a:rPr>
              <a:t>É </a:t>
            </a:r>
            <a:r>
              <a:rPr kumimoji="0" lang="en-GB" sz="3200" b="0" i="0" u="none" strike="noStrike" kern="0" cap="none" spc="0" normalizeH="0" baseline="0" noProof="0" dirty="0" err="1">
                <a:ln>
                  <a:noFill/>
                </a:ln>
                <a:solidFill>
                  <a:srgbClr val="241E4E"/>
                </a:solidFill>
                <a:effectLst/>
                <a:uLnTx/>
                <a:uFillTx/>
                <a:latin typeface="Brandon-Grotesque"/>
              </a:rPr>
              <a:t>necessário</a:t>
            </a:r>
            <a:r>
              <a:rPr kumimoji="0" lang="en-GB" sz="3200" b="0" i="0" u="none" strike="noStrike" kern="0" cap="none" spc="0" normalizeH="0" baseline="0" noProof="0" dirty="0">
                <a:ln>
                  <a:noFill/>
                </a:ln>
                <a:solidFill>
                  <a:srgbClr val="241E4E"/>
                </a:solidFill>
                <a:effectLst/>
                <a:uLnTx/>
                <a:uFillTx/>
                <a:latin typeface="Brandon-Grotesque"/>
              </a:rPr>
              <a:t> usar </a:t>
            </a:r>
            <a:r>
              <a:rPr kumimoji="0" lang="en-GB" sz="3200" i="0" u="none" strike="noStrike" kern="0" cap="none" spc="0" normalizeH="0" baseline="0" noProof="0" dirty="0" err="1">
                <a:ln>
                  <a:noFill/>
                </a:ln>
                <a:solidFill>
                  <a:srgbClr val="241E4E"/>
                </a:solidFill>
                <a:effectLst/>
                <a:uLnTx/>
                <a:uFillTx/>
                <a:latin typeface="Brandon-Grotesque"/>
              </a:rPr>
              <a:t>p</a:t>
            </a:r>
            <a:r>
              <a:rPr kumimoji="0" lang="en-GB" sz="3200" b="0" i="0" u="none" strike="noStrike" kern="0" cap="none" spc="0" normalizeH="0" baseline="0" noProof="0" dirty="0" err="1">
                <a:ln>
                  <a:noFill/>
                </a:ln>
                <a:solidFill>
                  <a:srgbClr val="241E4E"/>
                </a:solidFill>
                <a:effectLst/>
                <a:uLnTx/>
                <a:uFillTx/>
                <a:latin typeface="Brandon-Grotesque"/>
              </a:rPr>
              <a:t>ausas</a:t>
            </a:r>
            <a:r>
              <a:rPr kumimoji="0" lang="en-GB" sz="3200" b="0" i="0" u="none" strike="noStrike" kern="0" cap="none" spc="0" normalizeH="0" baseline="0" noProof="0" dirty="0">
                <a:ln>
                  <a:noFill/>
                </a:ln>
                <a:solidFill>
                  <a:srgbClr val="241E4E"/>
                </a:solidFill>
                <a:effectLst/>
                <a:uLnTx/>
                <a:uFillTx/>
                <a:latin typeface="Brandon-Grotesque"/>
              </a:rPr>
              <a:t> e </a:t>
            </a:r>
            <a:r>
              <a:rPr kumimoji="0" lang="en-GB" sz="3200" b="0" i="0" u="none" strike="noStrike" kern="0" cap="none" spc="0" normalizeH="0" baseline="0" noProof="0" dirty="0" err="1">
                <a:ln>
                  <a:noFill/>
                </a:ln>
                <a:solidFill>
                  <a:srgbClr val="241E4E"/>
                </a:solidFill>
                <a:effectLst/>
                <a:uLnTx/>
                <a:uFillTx/>
                <a:latin typeface="Brandon-Grotesque"/>
              </a:rPr>
              <a:t>técnicas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tranquilizantes</a:t>
            </a:r>
            <a:r>
              <a:rPr kumimoji="0" lang="en-GB"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solidFill>
                  <a:srgbClr val="241E4E"/>
                </a:solidFill>
                <a:effectLst/>
                <a:uLnTx/>
                <a:uFillTx/>
                <a:latin typeface="Brandon-Grotesque"/>
              </a:rPr>
              <a:t>antes de um </a:t>
            </a:r>
            <a:r>
              <a:rPr kumimoji="0" lang="en-GB" sz="3200" b="0" i="0" u="none" strike="noStrike" kern="0" cap="none" spc="0" normalizeH="0" baseline="0" noProof="0" dirty="0" err="1">
                <a:ln>
                  <a:noFill/>
                </a:ln>
                <a:solidFill>
                  <a:srgbClr val="241E4E"/>
                </a:solidFill>
                <a:effectLst/>
                <a:uLnTx/>
                <a:uFillTx/>
                <a:latin typeface="Brandon-Grotesque"/>
              </a:rPr>
              <a:t>indivíduo</a:t>
            </a:r>
            <a:r>
              <a:rPr kumimoji="0" lang="en-GB" sz="3200" b="0" i="0" u="none" strike="noStrike" kern="0" cap="none" spc="0" normalizeH="0" baseline="0" noProof="0" dirty="0">
                <a:ln>
                  <a:noFill/>
                </a:ln>
                <a:solidFill>
                  <a:srgbClr val="241E4E"/>
                </a:solidFill>
                <a:effectLst/>
                <a:uLnTx/>
                <a:uFillTx/>
                <a:latin typeface="Brandon-Grotesque"/>
              </a:rPr>
              <a:t> com</a:t>
            </a:r>
            <a:r>
              <a:rPr kumimoji="0" lang="en-GB" sz="3200" b="0" i="0" u="none" strike="noStrike" kern="0" cap="none" spc="0" normalizeH="0" noProof="0" dirty="0">
                <a:ln>
                  <a:noFill/>
                </a:ln>
                <a:solidFill>
                  <a:srgbClr val="241E4E"/>
                </a:solidFill>
                <a:effectLst/>
                <a:uLnTx/>
                <a:uFillTx/>
                <a:latin typeface="Brandon-Grotesque"/>
              </a:rPr>
              <a:t> PEA </a:t>
            </a:r>
            <a:r>
              <a:rPr kumimoji="0" lang="en-GB" sz="3200" b="0" i="0" u="none" strike="noStrike" kern="0" cap="none" spc="0" normalizeH="0" baseline="0" noProof="0" dirty="0" err="1">
                <a:ln>
                  <a:noFill/>
                </a:ln>
                <a:solidFill>
                  <a:srgbClr val="241E4E"/>
                </a:solidFill>
                <a:effectLst/>
                <a:uLnTx/>
                <a:uFillTx/>
                <a:latin typeface="Brandon-Grotesque"/>
              </a:rPr>
              <a:t>ficar</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sobrecarregado</a:t>
            </a:r>
            <a:r>
              <a:rPr kumimoji="0" lang="en-GB" sz="3200" b="0" i="0" u="none" strike="noStrike" kern="0" cap="none" spc="0" normalizeH="0" baseline="0" noProof="0" dirty="0">
                <a:ln>
                  <a:noFill/>
                </a:ln>
                <a:solidFill>
                  <a:srgbClr val="241E4E"/>
                </a:solidFill>
                <a:effectLst/>
                <a:uLnTx/>
                <a:uFillTx/>
                <a:latin typeface="Brandon-Grotesque"/>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err="1">
                <a:ln>
                  <a:noFill/>
                </a:ln>
                <a:solidFill>
                  <a:srgbClr val="241E4E"/>
                </a:solidFill>
                <a:effectLst/>
                <a:uLnTx/>
                <a:uFillTx/>
                <a:latin typeface="Brandon-Grotesque"/>
              </a:rPr>
              <a:t>Proporcionar</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pausas</a:t>
            </a:r>
            <a:r>
              <a:rPr kumimoji="0" lang="en-GB" sz="3200" b="0" i="0" u="none" strike="noStrike" kern="0" cap="none" spc="0" normalizeH="0" baseline="0" noProof="0" dirty="0">
                <a:ln>
                  <a:noFill/>
                </a:ln>
                <a:solidFill>
                  <a:srgbClr val="241E4E"/>
                </a:solidFill>
                <a:effectLst/>
                <a:uLnTx/>
                <a:uFillTx/>
                <a:latin typeface="Brandon-Grotesque"/>
              </a:rPr>
              <a:t> e </a:t>
            </a:r>
            <a:r>
              <a:rPr kumimoji="0" lang="en-GB" sz="3200" b="0" i="0" u="none" strike="noStrike" kern="0" cap="none" spc="0" normalizeH="0" baseline="0" noProof="0" dirty="0" err="1">
                <a:ln>
                  <a:noFill/>
                </a:ln>
                <a:solidFill>
                  <a:srgbClr val="241E4E"/>
                </a:solidFill>
                <a:effectLst/>
                <a:uLnTx/>
                <a:uFillTx/>
                <a:latin typeface="Brandon-Grotesque"/>
              </a:rPr>
              <a:t>técnicas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tranquilizantes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apenas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depois</a:t>
            </a:r>
            <a:r>
              <a:rPr kumimoji="0" lang="en-GB" sz="3200" b="0" i="0" u="none" strike="noStrike" kern="0" cap="none" spc="0" normalizeH="0" baseline="0" noProof="0" dirty="0">
                <a:ln>
                  <a:noFill/>
                </a:ln>
                <a:solidFill>
                  <a:srgbClr val="241E4E"/>
                </a:solidFill>
                <a:effectLst/>
                <a:uLnTx/>
                <a:uFillTx/>
                <a:latin typeface="Brandon-Grotesque"/>
              </a:rPr>
              <a:t> de um </a:t>
            </a:r>
            <a:r>
              <a:rPr kumimoji="0" lang="en-GB" sz="3200" b="0" i="0" u="none" strike="noStrike" kern="0" cap="none" spc="0" normalizeH="0" baseline="0" noProof="0" dirty="0" err="1">
                <a:ln>
                  <a:noFill/>
                </a:ln>
                <a:solidFill>
                  <a:srgbClr val="241E4E"/>
                </a:solidFill>
                <a:effectLst/>
                <a:uLnTx/>
                <a:uFillTx/>
                <a:latin typeface="Brandon-Grotesque"/>
              </a:rPr>
              <a:t>problema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ocorrer</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pode</a:t>
            </a:r>
            <a:r>
              <a:rPr kumimoji="0" lang="en-GB" sz="3200" b="0" i="0" u="none" strike="noStrike" kern="0" cap="none" spc="0" normalizeH="0" baseline="0" noProof="0" dirty="0">
                <a:ln>
                  <a:noFill/>
                </a:ln>
                <a:solidFill>
                  <a:srgbClr val="241E4E"/>
                </a:solidFill>
                <a:effectLst/>
                <a:uLnTx/>
                <a:uFillTx/>
                <a:latin typeface="Brandon-Grotesque"/>
              </a:rPr>
              <a:t>, de forma </a:t>
            </a:r>
            <a:r>
              <a:rPr kumimoji="0" lang="en-GB" sz="3200" b="0" i="0" u="none" strike="noStrike" kern="0" cap="none" spc="0" normalizeH="0" baseline="0" noProof="0" dirty="0" err="1">
                <a:ln>
                  <a:noFill/>
                </a:ln>
                <a:solidFill>
                  <a:srgbClr val="241E4E"/>
                </a:solidFill>
                <a:effectLst/>
                <a:uLnTx/>
                <a:uFillTx/>
                <a:latin typeface="Brandon-Grotesque"/>
              </a:rPr>
              <a:t>inadvertida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reforçar</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esse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comportamento</a:t>
            </a:r>
            <a:r>
              <a:rPr kumimoji="0" lang="en-GB" sz="3200" b="0" i="0" u="none" strike="noStrike" kern="0" cap="none" spc="0" normalizeH="0" baseline="0" noProof="0" dirty="0">
                <a:ln>
                  <a:noFill/>
                </a:ln>
                <a:solidFill>
                  <a:srgbClr val="241E4E"/>
                </a:solidFill>
                <a:effectLst/>
                <a:uLnTx/>
                <a:uFillTx/>
                <a:latin typeface="Brandon-Grotesque"/>
              </a:rPr>
              <a:t>. </a:t>
            </a:r>
          </a:p>
        </p:txBody>
      </p:sp>
    </p:spTree>
    <p:extLst>
      <p:ext uri="{BB962C8B-B14F-4D97-AF65-F5344CB8AC3E}">
        <p14:creationId xmlns:p14="http://schemas.microsoft.com/office/powerpoint/2010/main" val="146994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Muitos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indivíduos</a:t>
            </a:r>
            <a:r>
              <a:rPr kumimoji="0" lang="en-US" sz="3200" b="0" i="0" u="none" strike="noStrike" kern="0" cap="none" spc="0" normalizeH="0" baseline="0" noProof="0" dirty="0">
                <a:ln>
                  <a:noFill/>
                </a:ln>
                <a:solidFill>
                  <a:srgbClr val="241E4E"/>
                </a:solidFill>
                <a:effectLst/>
                <a:uLnTx/>
                <a:uFillTx/>
                <a:latin typeface="Brandon-Grotesque"/>
              </a:rPr>
              <a:t> com PEA </a:t>
            </a:r>
            <a:r>
              <a:rPr kumimoji="0" lang="en-US" sz="3200" b="0" i="0" u="none" strike="noStrike" kern="0" cap="none" spc="0" normalizeH="0" baseline="0" noProof="0" dirty="0" err="1">
                <a:ln>
                  <a:noFill/>
                </a:ln>
                <a:solidFill>
                  <a:srgbClr val="241E4E"/>
                </a:solidFill>
                <a:effectLst/>
                <a:uLnTx/>
                <a:uFillTx/>
                <a:latin typeface="Brandon-Grotesque"/>
              </a:rPr>
              <a:t>podem</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enfrentar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qualquer</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uma</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destas</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dificuldades</a:t>
            </a:r>
            <a:r>
              <a:rPr lang="en-US" sz="3200" kern="0" dirty="0">
                <a:solidFill>
                  <a:srgbClr val="241E4E"/>
                </a:solidFill>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solidFill>
                  <a:srgbClr val="241E4E"/>
                </a:solidFill>
                <a:effectLst/>
                <a:uLnTx/>
                <a:uFillTx/>
                <a:latin typeface="Brandon-Grotesque"/>
              </a:rPr>
              <a:t>-</a:t>
            </a:r>
            <a:r>
              <a:rPr kumimoji="0" lang="en-GB" sz="3200" b="0" i="0" u="none" strike="noStrike" kern="0" cap="none" spc="0" normalizeH="0" baseline="0" noProof="0" dirty="0" err="1">
                <a:ln>
                  <a:noFill/>
                </a:ln>
                <a:solidFill>
                  <a:srgbClr val="241E4E"/>
                </a:solidFill>
                <a:effectLst/>
                <a:uLnTx/>
                <a:uFillTx/>
                <a:latin typeface="Brandon-Grotesque"/>
              </a:rPr>
              <a:t>Ter</a:t>
            </a:r>
            <a:r>
              <a:rPr kumimoji="0" lang="en-GB" sz="3200" b="0" i="0" u="none" strike="noStrike" kern="0" cap="none" spc="0" normalizeH="0" baseline="0" noProof="0" dirty="0">
                <a:ln>
                  <a:noFill/>
                </a:ln>
                <a:solidFill>
                  <a:srgbClr val="241E4E"/>
                </a:solidFill>
                <a:effectLst/>
                <a:uLnTx/>
                <a:uFillTx/>
                <a:latin typeface="Brandon-Grotesque"/>
              </a:rPr>
              <a:t> a </a:t>
            </a:r>
            <a:r>
              <a:rPr kumimoji="0" lang="en-GB" sz="3200" b="0" i="0" u="none" strike="noStrike" kern="0" cap="none" spc="0" normalizeH="0" baseline="0" noProof="0" dirty="0" err="1">
                <a:ln>
                  <a:noFill/>
                </a:ln>
                <a:solidFill>
                  <a:srgbClr val="241E4E"/>
                </a:solidFill>
                <a:effectLst/>
                <a:uLnTx/>
                <a:uFillTx/>
                <a:latin typeface="Brandon-Grotesque"/>
              </a:rPr>
              <a:t>expectativa</a:t>
            </a:r>
            <a:r>
              <a:rPr kumimoji="0" lang="en-GB" sz="3200" b="0" i="0" u="none" strike="noStrike" kern="0" cap="none" spc="0" normalizeH="0" baseline="0" noProof="0" dirty="0">
                <a:ln>
                  <a:noFill/>
                </a:ln>
                <a:solidFill>
                  <a:srgbClr val="241E4E"/>
                </a:solidFill>
                <a:effectLst/>
                <a:uLnTx/>
                <a:uFillTx/>
                <a:latin typeface="Brandon-Grotesque"/>
              </a:rPr>
              <a:t> de que as </a:t>
            </a:r>
            <a:r>
              <a:rPr kumimoji="0" lang="en-GB" sz="3200" b="0" i="0" u="none" strike="noStrike" kern="0" cap="none" spc="0" normalizeH="0" baseline="0" noProof="0" dirty="0" err="1">
                <a:ln>
                  <a:noFill/>
                </a:ln>
                <a:solidFill>
                  <a:srgbClr val="241E4E"/>
                </a:solidFill>
                <a:effectLst/>
                <a:uLnTx/>
                <a:uFillTx/>
                <a:latin typeface="Brandon-Grotesque"/>
              </a:rPr>
              <a:t>compet</a:t>
            </a:r>
            <a:r>
              <a:rPr lang="en-GB" sz="3200" kern="0" dirty="0" err="1">
                <a:solidFill>
                  <a:srgbClr val="241E4E"/>
                </a:solidFill>
                <a:latin typeface="Brandon-Grotesque"/>
              </a:rPr>
              <a:t>ências</a:t>
            </a:r>
            <a:r>
              <a:rPr lang="en-GB" sz="3200" kern="0" dirty="0">
                <a:solidFill>
                  <a:srgbClr val="241E4E"/>
                </a:solidFill>
                <a:latin typeface="Brandon-Grotesque"/>
              </a:rPr>
              <a:t> </a:t>
            </a:r>
            <a:r>
              <a:rPr lang="en-GB" sz="3200" kern="0" dirty="0" err="1">
                <a:solidFill>
                  <a:srgbClr val="241E4E"/>
                </a:solidFill>
                <a:latin typeface="Brandon-Grotesque"/>
              </a:rPr>
              <a:t>simplesmente</a:t>
            </a:r>
            <a:r>
              <a:rPr lang="en-GB" sz="3200" kern="0" dirty="0">
                <a:solidFill>
                  <a:srgbClr val="241E4E"/>
                </a:solidFill>
                <a:latin typeface="Brandon-Grotesque"/>
              </a:rPr>
              <a:t> </a:t>
            </a:r>
            <a:r>
              <a:rPr lang="en-GB" sz="3200" kern="0" dirty="0" err="1">
                <a:solidFill>
                  <a:srgbClr val="241E4E"/>
                </a:solidFill>
                <a:latin typeface="Brandon-Grotesque"/>
              </a:rPr>
              <a:t>vão</a:t>
            </a:r>
            <a:r>
              <a:rPr lang="en-GB" sz="3200" kern="0" dirty="0">
                <a:solidFill>
                  <a:srgbClr val="241E4E"/>
                </a:solidFill>
                <a:latin typeface="Brandon-Grotesque"/>
              </a:rPr>
              <a:t> </a:t>
            </a:r>
            <a:r>
              <a:rPr lang="en-GB" sz="3200" kern="0" dirty="0" err="1">
                <a:solidFill>
                  <a:srgbClr val="241E4E"/>
                </a:solidFill>
                <a:latin typeface="Brandon-Grotesque"/>
              </a:rPr>
              <a:t>melhorar</a:t>
            </a:r>
            <a:r>
              <a:rPr lang="en-GB" sz="3200" kern="0" dirty="0">
                <a:solidFill>
                  <a:srgbClr val="241E4E"/>
                </a:solidFill>
                <a:latin typeface="Brandon-Grotesque"/>
              </a:rPr>
              <a:t> com o tempo </a:t>
            </a:r>
            <a:r>
              <a:rPr lang="en-GB" sz="3200" kern="0" dirty="0" err="1">
                <a:solidFill>
                  <a:srgbClr val="241E4E"/>
                </a:solidFill>
                <a:latin typeface="Brandon-Grotesque"/>
              </a:rPr>
              <a:t>não</a:t>
            </a:r>
            <a:r>
              <a:rPr lang="en-GB" sz="3200" kern="0" dirty="0">
                <a:solidFill>
                  <a:srgbClr val="241E4E"/>
                </a:solidFill>
                <a:latin typeface="Brandon-Grotesque"/>
              </a:rPr>
              <a:t> </a:t>
            </a:r>
            <a:r>
              <a:rPr lang="en-GB" sz="3200" kern="0" dirty="0" err="1">
                <a:solidFill>
                  <a:srgbClr val="241E4E"/>
                </a:solidFill>
                <a:latin typeface="Brandon-Grotesque"/>
              </a:rPr>
              <a:t>vai</a:t>
            </a:r>
            <a:r>
              <a:rPr lang="en-GB" sz="3200" kern="0" dirty="0">
                <a:solidFill>
                  <a:srgbClr val="241E4E"/>
                </a:solidFill>
                <a:latin typeface="Brandon-Grotesque"/>
              </a:rPr>
              <a:t> ser </a:t>
            </a:r>
            <a:r>
              <a:rPr lang="en-GB" sz="3200" kern="0" dirty="0" err="1">
                <a:solidFill>
                  <a:srgbClr val="241E4E"/>
                </a:solidFill>
                <a:latin typeface="Brandon-Grotesque"/>
              </a:rPr>
              <a:t>tão</a:t>
            </a:r>
            <a:r>
              <a:rPr lang="en-GB" sz="3200" kern="0" dirty="0">
                <a:solidFill>
                  <a:srgbClr val="241E4E"/>
                </a:solidFill>
                <a:latin typeface="Brandon-Grotesque"/>
              </a:rPr>
              <a:t> </a:t>
            </a:r>
            <a:r>
              <a:rPr lang="en-GB" sz="3200" kern="0" dirty="0" err="1">
                <a:solidFill>
                  <a:srgbClr val="241E4E"/>
                </a:solidFill>
                <a:latin typeface="Brandon-Grotesque"/>
              </a:rPr>
              <a:t>efetivo</a:t>
            </a:r>
            <a:r>
              <a:rPr lang="en-GB" sz="3200" kern="0" dirty="0">
                <a:solidFill>
                  <a:srgbClr val="241E4E"/>
                </a:solidFill>
                <a:latin typeface="Brandon-Grotesque"/>
              </a:rPr>
              <a:t> </a:t>
            </a:r>
            <a:r>
              <a:rPr lang="en-GB" sz="3200" kern="0" dirty="0" err="1">
                <a:solidFill>
                  <a:srgbClr val="241E4E"/>
                </a:solidFill>
                <a:latin typeface="Brandon-Grotesque"/>
              </a:rPr>
              <a:t>como</a:t>
            </a:r>
            <a:r>
              <a:rPr lang="en-GB" sz="3200" kern="0" dirty="0">
                <a:solidFill>
                  <a:srgbClr val="241E4E"/>
                </a:solidFill>
                <a:latin typeface="Brandon-Grotesque"/>
              </a:rPr>
              <a:t> o </a:t>
            </a:r>
            <a:r>
              <a:rPr lang="en-GB" sz="3200" kern="0" dirty="0" err="1">
                <a:solidFill>
                  <a:srgbClr val="241E4E"/>
                </a:solidFill>
                <a:latin typeface="Brandon-Grotesque"/>
              </a:rPr>
              <a:t>será</a:t>
            </a:r>
            <a:r>
              <a:rPr lang="en-GB" sz="3200" kern="0" dirty="0">
                <a:solidFill>
                  <a:srgbClr val="241E4E"/>
                </a:solidFill>
                <a:latin typeface="Brandon-Grotesque"/>
              </a:rPr>
              <a:t> </a:t>
            </a:r>
            <a:r>
              <a:rPr lang="en-GB" sz="3200" kern="0" dirty="0" err="1">
                <a:solidFill>
                  <a:srgbClr val="241E4E"/>
                </a:solidFill>
                <a:latin typeface="Brandon-Grotesque"/>
              </a:rPr>
              <a:t>pôr</a:t>
            </a:r>
            <a:r>
              <a:rPr lang="en-GB" sz="3200" kern="0" dirty="0">
                <a:solidFill>
                  <a:srgbClr val="241E4E"/>
                </a:solidFill>
                <a:latin typeface="Brandon-Grotesque"/>
              </a:rPr>
              <a:t> </a:t>
            </a:r>
            <a:r>
              <a:rPr lang="en-GB" sz="3200" kern="0" dirty="0" err="1">
                <a:solidFill>
                  <a:srgbClr val="241E4E"/>
                </a:solidFill>
                <a:latin typeface="Brandon-Grotesque"/>
              </a:rPr>
              <a:t>em</a:t>
            </a:r>
            <a:r>
              <a:rPr lang="en-GB" sz="3200" kern="0" dirty="0">
                <a:solidFill>
                  <a:srgbClr val="241E4E"/>
                </a:solidFill>
                <a:latin typeface="Brandon-Grotesque"/>
              </a:rPr>
              <a:t> </a:t>
            </a:r>
            <a:r>
              <a:rPr lang="en-GB" sz="3200" kern="0" dirty="0" err="1">
                <a:solidFill>
                  <a:srgbClr val="241E4E"/>
                </a:solidFill>
                <a:latin typeface="Brandon-Grotesque"/>
              </a:rPr>
              <a:t>prática</a:t>
            </a:r>
            <a:r>
              <a:rPr lang="en-GB" sz="3200" kern="0" dirty="0">
                <a:solidFill>
                  <a:srgbClr val="241E4E"/>
                </a:solidFill>
                <a:latin typeface="Brandon-Grotesque"/>
              </a:rPr>
              <a:t> </a:t>
            </a:r>
            <a:r>
              <a:rPr lang="en-GB" sz="3200" kern="0" dirty="0" err="1">
                <a:solidFill>
                  <a:srgbClr val="241E4E"/>
                </a:solidFill>
                <a:latin typeface="Brandon-Grotesque"/>
              </a:rPr>
              <a:t>estratégias</a:t>
            </a:r>
            <a:r>
              <a:rPr lang="en-GB" sz="3200" kern="0" dirty="0">
                <a:solidFill>
                  <a:srgbClr val="241E4E"/>
                </a:solidFill>
                <a:latin typeface="Brandon-Grotesque"/>
              </a:rPr>
              <a:t> de </a:t>
            </a:r>
            <a:r>
              <a:rPr lang="en-GB" sz="3200" kern="0" dirty="0" err="1">
                <a:solidFill>
                  <a:srgbClr val="241E4E"/>
                </a:solidFill>
                <a:latin typeface="Brandon-Grotesque"/>
              </a:rPr>
              <a:t>apoio</a:t>
            </a:r>
            <a:r>
              <a:rPr lang="en-GB" sz="3200" kern="0" dirty="0">
                <a:solidFill>
                  <a:srgbClr val="241E4E"/>
                </a:solidFill>
                <a:latin typeface="Brandon-Grotesque"/>
              </a:rPr>
              <a:t>; - </a:t>
            </a:r>
            <a:r>
              <a:rPr kumimoji="0" lang="en-GB" sz="3200" b="0" i="0" u="none" strike="noStrike" kern="0" cap="none" spc="0" normalizeH="0" baseline="0" noProof="0" dirty="0" err="1">
                <a:ln>
                  <a:noFill/>
                </a:ln>
                <a:solidFill>
                  <a:srgbClr val="241E4E"/>
                </a:solidFill>
                <a:effectLst/>
                <a:uLnTx/>
                <a:uFillTx/>
                <a:latin typeface="Brandon-Grotesque"/>
              </a:rPr>
              <a:t>Eventualmente</a:t>
            </a:r>
            <a:r>
              <a:rPr kumimoji="0" lang="en-GB" sz="3200" b="0" i="0" u="none" strike="noStrike" kern="0" cap="none" spc="0" normalizeH="0" baseline="0" noProof="0" dirty="0">
                <a:ln>
                  <a:noFill/>
                </a:ln>
                <a:solidFill>
                  <a:srgbClr val="241E4E"/>
                </a:solidFill>
                <a:effectLst/>
                <a:uLnTx/>
                <a:uFillTx/>
                <a:latin typeface="Brandon-Grotesque"/>
              </a:rPr>
              <a:t>, a </a:t>
            </a:r>
            <a:r>
              <a:rPr kumimoji="0" lang="en-GB" sz="3200" b="0" i="0" u="none" strike="noStrike" kern="0" cap="none" spc="0" normalizeH="0" baseline="0" noProof="0" dirty="0" err="1">
                <a:ln>
                  <a:noFill/>
                </a:ln>
                <a:solidFill>
                  <a:srgbClr val="241E4E"/>
                </a:solidFill>
                <a:effectLst/>
                <a:uLnTx/>
                <a:uFillTx/>
                <a:latin typeface="Brandon-Grotesque"/>
              </a:rPr>
              <a:t>pessoa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pode</a:t>
            </a:r>
            <a:r>
              <a:rPr kumimoji="0" lang="en-GB" sz="3200" b="0" i="0" u="none" strike="noStrike" kern="0" cap="none" spc="0" normalizeH="0" baseline="0" noProof="0" dirty="0">
                <a:ln>
                  <a:noFill/>
                </a:ln>
                <a:solidFill>
                  <a:srgbClr val="241E4E"/>
                </a:solidFill>
                <a:effectLst/>
                <a:uLnTx/>
                <a:uFillTx/>
                <a:latin typeface="Brandon-Grotesque"/>
              </a:rPr>
              <a:t> ser </a:t>
            </a:r>
            <a:r>
              <a:rPr kumimoji="0" lang="en-GB" sz="3200" b="0" i="0" u="none" strike="noStrike" kern="0" cap="none" spc="0" normalizeH="0" baseline="0" noProof="0" dirty="0" err="1">
                <a:ln>
                  <a:noFill/>
                </a:ln>
                <a:solidFill>
                  <a:srgbClr val="241E4E"/>
                </a:solidFill>
                <a:effectLst/>
                <a:uLnTx/>
                <a:uFillTx/>
                <a:latin typeface="Brandon-Grotesque"/>
              </a:rPr>
              <a:t>ensinada</a:t>
            </a:r>
            <a:r>
              <a:rPr kumimoji="0" lang="en-GB" sz="3200" b="0" i="0" u="none" strike="noStrike" kern="0" cap="none" spc="0" normalizeH="0" baseline="0" noProof="0" dirty="0">
                <a:ln>
                  <a:noFill/>
                </a:ln>
                <a:solidFill>
                  <a:srgbClr val="241E4E"/>
                </a:solidFill>
                <a:effectLst/>
                <a:uLnTx/>
                <a:uFillTx/>
                <a:latin typeface="Brandon-Grotesque"/>
              </a:rPr>
              <a:t> a </a:t>
            </a:r>
            <a:r>
              <a:rPr kumimoji="0" lang="en-GB" sz="3200" b="0" i="0" u="none" strike="noStrike" kern="0" cap="none" spc="0" normalizeH="0" baseline="0" noProof="0" dirty="0" err="1">
                <a:ln>
                  <a:noFill/>
                </a:ln>
                <a:solidFill>
                  <a:srgbClr val="241E4E"/>
                </a:solidFill>
                <a:effectLst/>
                <a:uLnTx/>
                <a:uFillTx/>
                <a:latin typeface="Brandon-Grotesque"/>
              </a:rPr>
              <a:t>funcionar</a:t>
            </a:r>
            <a:r>
              <a:rPr kumimoji="0" lang="en-GB" sz="3200" b="0" i="0" u="none" strike="noStrike" kern="0" cap="none" spc="0" normalizeH="0" baseline="0" noProof="0" dirty="0">
                <a:ln>
                  <a:noFill/>
                </a:ln>
                <a:solidFill>
                  <a:srgbClr val="241E4E"/>
                </a:solidFill>
                <a:effectLst/>
                <a:uLnTx/>
                <a:uFillTx/>
                <a:latin typeface="Brandon-Grotesque"/>
              </a:rPr>
              <a:t> de forma </a:t>
            </a:r>
            <a:r>
              <a:rPr kumimoji="0" lang="en-GB" sz="3200" b="0" i="0" u="none" strike="noStrike" kern="0" cap="none" spc="0" normalizeH="0" baseline="0" noProof="0" dirty="0" err="1">
                <a:ln>
                  <a:noFill/>
                </a:ln>
                <a:solidFill>
                  <a:srgbClr val="241E4E"/>
                </a:solidFill>
                <a:effectLst/>
                <a:uLnTx/>
                <a:uFillTx/>
                <a:latin typeface="Brandon-Grotesque"/>
              </a:rPr>
              <a:t>eficiente</a:t>
            </a:r>
            <a:r>
              <a:rPr kumimoji="0" lang="en-GB" sz="3200" b="0" i="0" u="none" strike="noStrike" kern="0" cap="none" spc="0" normalizeH="0" baseline="0" noProof="0" dirty="0">
                <a:ln>
                  <a:noFill/>
                </a:ln>
                <a:solidFill>
                  <a:srgbClr val="241E4E"/>
                </a:solidFill>
                <a:effectLst/>
                <a:uLnTx/>
                <a:uFillTx/>
                <a:latin typeface="Brandon-Grotesque"/>
              </a:rPr>
              <a:t>,</a:t>
            </a:r>
            <a:r>
              <a:rPr kumimoji="0" lang="en-GB" sz="3200" b="0" i="0" u="none" strike="noStrike" kern="0" cap="none" spc="0" normalizeH="0" noProof="0" dirty="0">
                <a:ln>
                  <a:noFill/>
                </a:ln>
                <a:solidFill>
                  <a:srgbClr val="241E4E"/>
                </a:solidFill>
                <a:effectLst/>
                <a:uLnTx/>
                <a:uFillTx/>
                <a:latin typeface="Brandon-Grotesque"/>
              </a:rPr>
              <a:t> </a:t>
            </a:r>
            <a:r>
              <a:rPr kumimoji="0" lang="en-GB" sz="3200" b="0" i="0" u="none" strike="noStrike" kern="0" cap="none" spc="0" normalizeH="0" baseline="0" noProof="0" dirty="0">
                <a:ln>
                  <a:noFill/>
                </a:ln>
                <a:solidFill>
                  <a:srgbClr val="241E4E"/>
                </a:solidFill>
                <a:effectLst/>
                <a:uLnTx/>
                <a:uFillTx/>
                <a:latin typeface="Brandon-Grotesque"/>
              </a:rPr>
              <a:t>a </a:t>
            </a:r>
            <a:r>
              <a:rPr kumimoji="0" lang="en-GB" sz="3200" b="0" i="0" u="none" strike="noStrike" kern="0" cap="none" spc="0" normalizeH="0" baseline="0" noProof="0" dirty="0" err="1">
                <a:ln>
                  <a:noFill/>
                </a:ln>
                <a:solidFill>
                  <a:srgbClr val="241E4E"/>
                </a:solidFill>
                <a:effectLst/>
                <a:uLnTx/>
                <a:uFillTx/>
                <a:latin typeface="Brandon-Grotesque"/>
              </a:rPr>
              <a:t>gerar</a:t>
            </a:r>
            <a:r>
              <a:rPr kumimoji="0" lang="en-GB" sz="3200" b="0" i="0" u="none" strike="noStrike" kern="0" cap="none" spc="0" normalizeH="0" baseline="0" noProof="0" dirty="0">
                <a:ln>
                  <a:noFill/>
                </a:ln>
                <a:solidFill>
                  <a:srgbClr val="241E4E"/>
                </a:solidFill>
                <a:effectLst/>
                <a:uLnTx/>
                <a:uFillTx/>
                <a:latin typeface="Brandon-Grotesque"/>
              </a:rPr>
              <a:t> as </a:t>
            </a:r>
            <a:r>
              <a:rPr kumimoji="0" lang="en-GB" sz="3200" b="0" i="0" u="none" strike="noStrike" kern="0" cap="none" spc="0" normalizeH="0" baseline="0" noProof="0" dirty="0" err="1">
                <a:ln>
                  <a:noFill/>
                </a:ln>
                <a:solidFill>
                  <a:srgbClr val="241E4E"/>
                </a:solidFill>
                <a:effectLst/>
                <a:uLnTx/>
                <a:uFillTx/>
                <a:latin typeface="Brandon-Grotesque"/>
              </a:rPr>
              <a:t>suas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próprias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listas</a:t>
            </a:r>
            <a:r>
              <a:rPr kumimoji="0" lang="en-GB" sz="3200" b="0" i="0" u="none" strike="noStrike" kern="0" cap="none" spc="0" normalizeH="0" baseline="0" noProof="0" dirty="0">
                <a:ln>
                  <a:noFill/>
                </a:ln>
                <a:solidFill>
                  <a:srgbClr val="241E4E"/>
                </a:solidFill>
                <a:effectLst/>
                <a:uLnTx/>
                <a:uFillTx/>
                <a:latin typeface="Brandon-Grotesque"/>
              </a:rPr>
              <a:t> de </a:t>
            </a:r>
            <a:r>
              <a:rPr kumimoji="0" lang="en-GB" sz="3200" b="0" i="0" u="none" strike="noStrike" kern="0" cap="none" spc="0" normalizeH="0" baseline="0" noProof="0" dirty="0" err="1">
                <a:ln>
                  <a:noFill/>
                </a:ln>
                <a:solidFill>
                  <a:srgbClr val="241E4E"/>
                </a:solidFill>
                <a:effectLst/>
                <a:uLnTx/>
                <a:uFillTx/>
                <a:latin typeface="Brandon-Grotesque"/>
              </a:rPr>
              <a:t>verificação,e</a:t>
            </a:r>
            <a:r>
              <a:rPr kumimoji="0" lang="en-GB" sz="3200" b="0" i="0" u="none" strike="noStrike" kern="0" cap="none" spc="0" normalizeH="0" baseline="0" noProof="0" dirty="0">
                <a:ln>
                  <a:noFill/>
                </a:ln>
                <a:solidFill>
                  <a:srgbClr val="241E4E"/>
                </a:solidFill>
                <a:effectLst/>
                <a:uLnTx/>
                <a:uFillTx/>
                <a:latin typeface="Brandon-Grotesque"/>
              </a:rPr>
              <a:t> a </a:t>
            </a:r>
            <a:r>
              <a:rPr kumimoji="0" lang="en-GB" sz="3200" b="0" i="0" u="none" strike="noStrike" kern="0" cap="none" spc="0" normalizeH="0" baseline="0" noProof="0" dirty="0" err="1">
                <a:ln>
                  <a:noFill/>
                </a:ln>
                <a:solidFill>
                  <a:srgbClr val="241E4E"/>
                </a:solidFill>
                <a:effectLst/>
                <a:uLnTx/>
                <a:uFillTx/>
                <a:latin typeface="Brandon-Grotesque"/>
              </a:rPr>
              <a:t>reconhecer</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normas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sociais</a:t>
            </a:r>
            <a:r>
              <a:rPr kumimoji="0" lang="en-GB" sz="3200" b="0" i="0" u="none" strike="noStrike" kern="0" cap="none" spc="0" normalizeH="0" baseline="0" noProof="0" dirty="0">
                <a:ln>
                  <a:noFill/>
                </a:ln>
                <a:solidFill>
                  <a:srgbClr val="241E4E"/>
                </a:solidFill>
                <a:effectLst/>
                <a:uLnTx/>
                <a:uFillTx/>
                <a:latin typeface="Brandon-Grotesque"/>
              </a:rPr>
              <a:t>.</a:t>
            </a:r>
          </a:p>
          <a:p>
            <a:pPr algn="ctr"/>
            <a:endParaRPr lang="en-GB" sz="3200" dirty="0">
              <a:latin typeface="Arial Narrow" panose="020B0606020202030204" pitchFamily="34" charset="0"/>
            </a:endParaRPr>
          </a:p>
        </p:txBody>
      </p:sp>
    </p:spTree>
    <p:extLst>
      <p:ext uri="{BB962C8B-B14F-4D97-AF65-F5344CB8AC3E}">
        <p14:creationId xmlns:p14="http://schemas.microsoft.com/office/powerpoint/2010/main" val="256621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Veja</a:t>
            </a:r>
            <a:r>
              <a:rPr kumimoji="0" lang="en-US" sz="3200" b="0" i="0" u="none" strike="noStrike" kern="0" cap="none" spc="0" normalizeH="0" baseline="0" noProof="0" dirty="0">
                <a:ln>
                  <a:noFill/>
                </a:ln>
                <a:solidFill>
                  <a:srgbClr val="241E4E"/>
                </a:solidFill>
                <a:effectLst/>
                <a:uLnTx/>
                <a:uFillTx/>
                <a:latin typeface="Brandon-Grotesque"/>
              </a:rPr>
              <a:t> o </a:t>
            </a:r>
            <a:r>
              <a:rPr kumimoji="0" lang="en-US" sz="3200" b="0" i="0" u="none" strike="noStrike" kern="0" cap="none" spc="0" normalizeH="0" baseline="0" noProof="0" dirty="0" err="1">
                <a:ln>
                  <a:noFill/>
                </a:ln>
                <a:solidFill>
                  <a:srgbClr val="241E4E"/>
                </a:solidFill>
                <a:effectLst/>
                <a:uLnTx/>
                <a:uFillTx/>
                <a:latin typeface="Brandon-Grotesque"/>
              </a:rPr>
              <a:t>seguinte</a:t>
            </a:r>
            <a:r>
              <a:rPr kumimoji="0" lang="en-US" sz="3200" b="0" i="0" u="none" strike="noStrike" kern="0" cap="none" spc="0" normalizeH="0" baseline="0" noProof="0" dirty="0">
                <a:ln>
                  <a:noFill/>
                </a:ln>
                <a:solidFill>
                  <a:srgbClr val="241E4E"/>
                </a:solidFill>
                <a:effectLst/>
                <a:uLnTx/>
                <a:uFillTx/>
                <a:latin typeface="Brandon-Grotesque"/>
              </a:rPr>
              <a:t> video:</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333333"/>
                </a:solidFill>
                <a:effectLst/>
                <a:uLnTx/>
                <a:uFillTx/>
                <a:latin typeface="roboto"/>
                <a:hlinkClick r:id="rId2"/>
              </a:rPr>
              <a:t>https://www.ocali.org/project/employee_with_asd</a:t>
            </a:r>
            <a:r>
              <a:rPr kumimoji="0" lang="el-GR" sz="3200" b="0" i="0" u="none" strike="noStrike" kern="0" cap="none" spc="0" normalizeH="0" baseline="0" noProof="0" dirty="0">
                <a:ln>
                  <a:noFill/>
                </a:ln>
                <a:solidFill>
                  <a:srgbClr val="333333"/>
                </a:solidFill>
                <a:effectLst/>
                <a:uLnTx/>
                <a:uFillTx/>
                <a:latin typeface="roboto"/>
              </a:rPr>
              <a:t> </a:t>
            </a:r>
            <a:endParaRPr kumimoji="0" lang="en-US" sz="3200" b="0" i="0" u="none" strike="noStrike" kern="0" cap="none" spc="0" normalizeH="0" baseline="0" noProof="0" dirty="0">
              <a:ln>
                <a:noFill/>
              </a:ln>
              <a:solidFill>
                <a:srgbClr val="333333"/>
              </a:solidFill>
              <a:effectLst/>
              <a:uLnTx/>
              <a:uFillTx/>
              <a:latin typeface="roboto"/>
            </a:endParaRPr>
          </a:p>
          <a:p>
            <a:pPr algn="ctr" fontAlgn="base"/>
            <a:endParaRPr lang="de-AT" sz="2800" dirty="0">
              <a:latin typeface="Arial Narrow" panose="020B0606020202030204" pitchFamily="34" charset="0"/>
            </a:endParaRPr>
          </a:p>
          <a:p>
            <a:pPr algn="ctr" fontAlgn="base"/>
            <a:r>
              <a:rPr lang="en-GB" sz="1000" dirty="0">
                <a:solidFill>
                  <a:srgbClr val="0F1111"/>
                </a:solidFill>
                <a:latin typeface="Arial" panose="020B0604020202020204" pitchFamily="34" charset="0"/>
              </a:rPr>
              <a:t>Ohio </a:t>
            </a:r>
            <a:r>
              <a:rPr lang="en-GB" sz="1000" dirty="0" err="1">
                <a:solidFill>
                  <a:srgbClr val="0F1111"/>
                </a:solidFill>
                <a:latin typeface="Arial" panose="020B0604020202020204" pitchFamily="34" charset="0"/>
              </a:rPr>
              <a:t>Center</a:t>
            </a:r>
            <a:r>
              <a:rPr lang="en-GB" sz="1000" dirty="0">
                <a:solidFill>
                  <a:srgbClr val="0F1111"/>
                </a:solidFill>
                <a:latin typeface="Arial" panose="020B0604020202020204" pitchFamily="34" charset="0"/>
              </a:rPr>
              <a:t> for Autism and Low Incidence (OCALI), EUA</a:t>
            </a:r>
            <a:endParaRPr lang="en-GB" sz="1000" dirty="0"/>
          </a:p>
        </p:txBody>
      </p:sp>
    </p:spTree>
    <p:extLst>
      <p:ext uri="{BB962C8B-B14F-4D97-AF65-F5344CB8AC3E}">
        <p14:creationId xmlns:p14="http://schemas.microsoft.com/office/powerpoint/2010/main" val="3919912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2837690" cy="1009651"/>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a:ln>
                  <a:noFill/>
                </a:ln>
                <a:solidFill>
                  <a:srgbClr val="241E4E"/>
                </a:solidFill>
                <a:effectLst/>
                <a:uLnTx/>
                <a:uFillTx/>
                <a:latin typeface="Brandon-Grotesque"/>
              </a:rPr>
              <a:t>Reflete</a:t>
            </a:r>
            <a:r>
              <a:rPr kumimoji="0" lang="en-US" sz="4000" b="1" i="0" u="none" strike="noStrike" kern="0" cap="none" spc="0" normalizeH="0" baseline="0" noProof="0" dirty="0">
                <a:ln>
                  <a:noFill/>
                </a:ln>
                <a:solidFill>
                  <a:srgbClr val="241E4E"/>
                </a:solidFill>
                <a:effectLst/>
                <a:uLnTx/>
                <a:uFillTx/>
                <a:latin typeface="Brandon-Grotesque"/>
              </a:rPr>
              <a:t>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fontAlgn="base">
              <a:buFont typeface="Arial" panose="020B0604020202020204" pitchFamily="34" charset="0"/>
              <a:buChar char="•"/>
            </a:pPr>
            <a:r>
              <a:rPr lang="en-US" sz="3200" dirty="0">
                <a:latin typeface="Arial Narrow" panose="020B0606020202030204" pitchFamily="34" charset="0"/>
              </a:rPr>
              <a:t>O que </a:t>
            </a:r>
            <a:r>
              <a:rPr lang="en-US" sz="3200" dirty="0" err="1">
                <a:latin typeface="Arial Narrow" panose="020B0606020202030204" pitchFamily="34" charset="0"/>
              </a:rPr>
              <a:t>pensas</a:t>
            </a:r>
            <a:r>
              <a:rPr lang="en-US" sz="3200" dirty="0">
                <a:latin typeface="Arial Narrow" panose="020B0606020202030204" pitchFamily="34" charset="0"/>
              </a:rPr>
              <a:t> </a:t>
            </a:r>
            <a:r>
              <a:rPr lang="en-US" sz="3200" dirty="0" err="1">
                <a:latin typeface="Arial Narrow" panose="020B0606020202030204" pitchFamily="34" charset="0"/>
              </a:rPr>
              <a:t>sobre</a:t>
            </a:r>
            <a:r>
              <a:rPr lang="en-US" sz="3200" dirty="0">
                <a:latin typeface="Arial Narrow" panose="020B0606020202030204" pitchFamily="34" charset="0"/>
              </a:rPr>
              <a:t> as </a:t>
            </a:r>
            <a:r>
              <a:rPr lang="en-US" sz="3200" dirty="0" err="1">
                <a:latin typeface="Arial Narrow" panose="020B0606020202030204" pitchFamily="34" charset="0"/>
              </a:rPr>
              <a:t>adaptações</a:t>
            </a:r>
            <a:r>
              <a:rPr lang="en-US" sz="3200" dirty="0">
                <a:latin typeface="Arial Narrow" panose="020B0606020202030204" pitchFamily="34" charset="0"/>
              </a:rPr>
              <a:t> que </a:t>
            </a:r>
            <a:r>
              <a:rPr lang="en-US" sz="3200" dirty="0" err="1">
                <a:latin typeface="Arial Narrow" panose="020B0606020202030204" pitchFamily="34" charset="0"/>
              </a:rPr>
              <a:t>foram</a:t>
            </a:r>
            <a:r>
              <a:rPr lang="en-US" sz="3200" dirty="0">
                <a:latin typeface="Arial Narrow" panose="020B0606020202030204" pitchFamily="34" charset="0"/>
              </a:rPr>
              <a:t> </a:t>
            </a:r>
            <a:r>
              <a:rPr lang="en-US" sz="3200" dirty="0" err="1">
                <a:latin typeface="Arial Narrow" panose="020B0606020202030204" pitchFamily="34" charset="0"/>
              </a:rPr>
              <a:t>sugeridas</a:t>
            </a:r>
            <a:r>
              <a:rPr lang="en-US" sz="3200" dirty="0">
                <a:latin typeface="Arial Narrow" panose="020B0606020202030204" pitchFamily="34" charset="0"/>
              </a:rPr>
              <a:t> no </a:t>
            </a:r>
            <a:r>
              <a:rPr lang="en-US" sz="3200" dirty="0" err="1">
                <a:latin typeface="Arial Narrow" panose="020B0606020202030204" pitchFamily="34" charset="0"/>
              </a:rPr>
              <a:t>vídeo</a:t>
            </a:r>
            <a:r>
              <a:rPr lang="en-US" sz="3200" dirty="0">
                <a:latin typeface="Arial Narrow" panose="020B0606020202030204" pitchFamily="34" charset="0"/>
              </a:rPr>
              <a:t>?</a:t>
            </a:r>
          </a:p>
          <a:p>
            <a:pPr marL="457200" indent="-457200" algn="just" fontAlgn="base">
              <a:buFont typeface="Arial" panose="020B0604020202020204" pitchFamily="34" charset="0"/>
              <a:buChar char="•"/>
            </a:pPr>
            <a:r>
              <a:rPr lang="en-US" sz="3200" dirty="0" err="1">
                <a:latin typeface="Arial Narrow" panose="020B0606020202030204" pitchFamily="34" charset="0"/>
              </a:rPr>
              <a:t>Poderias</a:t>
            </a:r>
            <a:r>
              <a:rPr lang="en-US" sz="3200" dirty="0">
                <a:latin typeface="Arial Narrow" panose="020B0606020202030204" pitchFamily="34" charset="0"/>
              </a:rPr>
              <a:t> </a:t>
            </a:r>
            <a:r>
              <a:rPr lang="en-US" sz="3200" dirty="0" err="1">
                <a:latin typeface="Arial Narrow" panose="020B0606020202030204" pitchFamily="34" charset="0"/>
              </a:rPr>
              <a:t>adaptás</a:t>
            </a:r>
            <a:r>
              <a:rPr lang="en-US" sz="3200" dirty="0">
                <a:latin typeface="Arial Narrow" panose="020B0606020202030204" pitchFamily="34" charset="0"/>
              </a:rPr>
              <a:t>-las à </a:t>
            </a:r>
            <a:r>
              <a:rPr lang="en-US" sz="3200" dirty="0" err="1">
                <a:latin typeface="Arial Narrow" panose="020B0606020202030204" pitchFamily="34" charset="0"/>
              </a:rPr>
              <a:t>tua</a:t>
            </a:r>
            <a:r>
              <a:rPr lang="en-US" sz="3200" dirty="0">
                <a:latin typeface="Arial Narrow" panose="020B0606020202030204" pitchFamily="34" charset="0"/>
              </a:rPr>
              <a:t> </a:t>
            </a:r>
            <a:r>
              <a:rPr lang="en-US" sz="3200" dirty="0" err="1">
                <a:latin typeface="Arial Narrow" panose="020B0606020202030204" pitchFamily="34" charset="0"/>
              </a:rPr>
              <a:t>própria</a:t>
            </a:r>
            <a:r>
              <a:rPr lang="en-US" sz="3200" dirty="0">
                <a:latin typeface="Arial Narrow" panose="020B0606020202030204" pitchFamily="34" charset="0"/>
              </a:rPr>
              <a:t> </a:t>
            </a:r>
            <a:r>
              <a:rPr lang="en-US" sz="3200" dirty="0" err="1">
                <a:latin typeface="Arial Narrow" panose="020B0606020202030204" pitchFamily="34" charset="0"/>
              </a:rPr>
              <a:t>prática</a:t>
            </a:r>
            <a:r>
              <a:rPr lang="en-US" sz="3200" dirty="0">
                <a:latin typeface="Arial Narrow" panose="020B0606020202030204" pitchFamily="34" charset="0"/>
              </a:rPr>
              <a:t>? </a:t>
            </a:r>
          </a:p>
        </p:txBody>
      </p:sp>
    </p:spTree>
    <p:extLst>
      <p:ext uri="{BB962C8B-B14F-4D97-AF65-F5344CB8AC3E}">
        <p14:creationId xmlns:p14="http://schemas.microsoft.com/office/powerpoint/2010/main" val="13747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it" sz="4800" b="1" dirty="0">
                <a:solidFill>
                  <a:srgbClr val="000000"/>
                </a:solidFill>
                <a:latin typeface="Arial Narrow"/>
                <a:ea typeface="Arial Narrow"/>
                <a:cs typeface="Arial Narrow"/>
                <a:sym typeface="Arial Narrow"/>
              </a:rPr>
              <a:t>Objetivo</a:t>
            </a:r>
            <a:endParaRPr lang="en-GB"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err="1">
                <a:solidFill>
                  <a:prstClr val="black"/>
                </a:solidFill>
                <a:latin typeface="Arial Narrow" panose="020B0606020202030204" pitchFamily="34" charset="0"/>
              </a:rPr>
              <a:t>Módulo</a:t>
            </a:r>
            <a:r>
              <a:rPr lang="en-US" sz="3200" b="1" dirty="0">
                <a:solidFill>
                  <a:prstClr val="black"/>
                </a:solidFill>
                <a:latin typeface="Arial Narrow" panose="020B0606020202030204" pitchFamily="34" charset="0"/>
              </a:rPr>
              <a:t> 5: </a:t>
            </a:r>
            <a:r>
              <a:rPr lang="en-US" sz="3200" b="1" dirty="0" err="1">
                <a:solidFill>
                  <a:prstClr val="black"/>
                </a:solidFill>
                <a:latin typeface="Arial Narrow" panose="020B0606020202030204" pitchFamily="34" charset="0"/>
              </a:rPr>
              <a:t>Atitudes</a:t>
            </a:r>
            <a:r>
              <a:rPr lang="en-US" sz="3200" b="1" dirty="0">
                <a:solidFill>
                  <a:prstClr val="black"/>
                </a:solidFill>
                <a:latin typeface="Arial Narrow" panose="020B0606020202030204" pitchFamily="34" charset="0"/>
              </a:rPr>
              <a:t> e </a:t>
            </a:r>
            <a:r>
              <a:rPr lang="en-US" sz="3200" b="1" dirty="0" err="1">
                <a:solidFill>
                  <a:prstClr val="black"/>
                </a:solidFill>
                <a:latin typeface="Arial Narrow" panose="020B0606020202030204" pitchFamily="34" charset="0"/>
              </a:rPr>
              <a:t>comportamentos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profissionais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em</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relação</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às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pessoas</a:t>
            </a:r>
            <a:r>
              <a:rPr lang="en-US" sz="3200" b="1" dirty="0">
                <a:solidFill>
                  <a:prstClr val="black"/>
                </a:solidFill>
                <a:latin typeface="Arial Narrow" panose="020B0606020202030204" pitchFamily="34" charset="0"/>
              </a:rPr>
              <a:t> com </a:t>
            </a:r>
            <a:r>
              <a:rPr lang="en-US" sz="3200" b="1" dirty="0" err="1">
                <a:solidFill>
                  <a:prstClr val="black"/>
                </a:solidFill>
                <a:latin typeface="Arial Narrow" panose="020B0606020202030204" pitchFamily="34" charset="0"/>
              </a:rPr>
              <a:t>perturbação</a:t>
            </a:r>
            <a:r>
              <a:rPr lang="en-US" sz="3200" b="1" dirty="0">
                <a:solidFill>
                  <a:prstClr val="black"/>
                </a:solidFill>
                <a:latin typeface="Arial Narrow" panose="020B0606020202030204" pitchFamily="34" charset="0"/>
              </a:rPr>
              <a:t> do </a:t>
            </a:r>
            <a:r>
              <a:rPr lang="en-US" sz="3200" b="1" dirty="0" err="1">
                <a:solidFill>
                  <a:prstClr val="black"/>
                </a:solidFill>
                <a:latin typeface="Arial Narrow" panose="020B0606020202030204" pitchFamily="34" charset="0"/>
              </a:rPr>
              <a:t>espectro</a:t>
            </a:r>
            <a:r>
              <a:rPr lang="en-US" sz="3200" b="1" dirty="0">
                <a:solidFill>
                  <a:prstClr val="black"/>
                </a:solidFill>
                <a:latin typeface="Arial Narrow" panose="020B0606020202030204" pitchFamily="34" charset="0"/>
              </a:rPr>
              <a:t> do </a:t>
            </a:r>
            <a:r>
              <a:rPr lang="en-US" sz="3200" b="1" dirty="0" err="1">
                <a:solidFill>
                  <a:prstClr val="black"/>
                </a:solidFill>
                <a:latin typeface="Arial Narrow" panose="020B0606020202030204" pitchFamily="34" charset="0"/>
              </a:rPr>
              <a:t>autismo</a:t>
            </a:r>
            <a:endParaRPr lang="en-US" sz="3200" b="1" dirty="0">
              <a:solidFill>
                <a:prstClr val="black"/>
              </a:solidFill>
              <a:latin typeface="Arial Narrow" panose="020B0606020202030204" pitchFamily="34" charset="0"/>
            </a:endParaRPr>
          </a:p>
          <a:p>
            <a:pPr algn="ctr" defTabSz="514350"/>
            <a:endParaRPr lang="en-US" sz="2400" dirty="0">
              <a:solidFill>
                <a:prstClr val="black"/>
              </a:solidFill>
              <a:latin typeface="Arial Narrow" panose="020B0606020202030204" pitchFamily="34" charset="0"/>
            </a:endParaRPr>
          </a:p>
          <a:p>
            <a:pPr algn="just" defTabSz="514350">
              <a:lnSpc>
                <a:spcPct val="150000"/>
              </a:lnSpc>
            </a:pPr>
            <a:r>
              <a:rPr lang="en-US" sz="2400" dirty="0" err="1">
                <a:solidFill>
                  <a:prstClr val="black"/>
                </a:solidFill>
                <a:latin typeface="Arial Narrow" panose="020B0606020202030204" pitchFamily="34" charset="0"/>
              </a:rPr>
              <a:t>Desenvolver</a:t>
            </a:r>
            <a:r>
              <a:rPr lang="en-US" sz="2400" dirty="0">
                <a:solidFill>
                  <a:prstClr val="black"/>
                </a:solidFill>
                <a:latin typeface="Arial Narrow" panose="020B0606020202030204" pitchFamily="34" charset="0"/>
              </a:rPr>
              <a:t> e </a:t>
            </a:r>
            <a:r>
              <a:rPr lang="en-US" sz="2400" dirty="0" err="1">
                <a:solidFill>
                  <a:prstClr val="black"/>
                </a:solidFill>
                <a:latin typeface="Arial Narrow" panose="020B0606020202030204" pitchFamily="34" charset="0"/>
              </a:rPr>
              <a:t>alargar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competências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destinadas</a:t>
            </a:r>
            <a:r>
              <a:rPr lang="en-US" sz="2400" dirty="0">
                <a:solidFill>
                  <a:prstClr val="black"/>
                </a:solidFill>
                <a:latin typeface="Arial Narrow" panose="020B0606020202030204" pitchFamily="34" charset="0"/>
              </a:rPr>
              <a:t> a </a:t>
            </a:r>
            <a:r>
              <a:rPr lang="en-US" sz="2400" dirty="0" err="1">
                <a:solidFill>
                  <a:prstClr val="black"/>
                </a:solidFill>
                <a:latin typeface="Arial Narrow" panose="020B0606020202030204" pitchFamily="34" charset="0"/>
              </a:rPr>
              <a:t>desenvolver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abordagens</a:t>
            </a:r>
            <a:r>
              <a:rPr lang="en-US" sz="2400" dirty="0">
                <a:solidFill>
                  <a:prstClr val="black"/>
                </a:solidFill>
                <a:latin typeface="Arial Narrow" panose="020B0606020202030204" pitchFamily="34" charset="0"/>
              </a:rPr>
              <a:t> que </a:t>
            </a:r>
            <a:r>
              <a:rPr lang="en-US" sz="2400" dirty="0" err="1">
                <a:solidFill>
                  <a:prstClr val="black"/>
                </a:solidFill>
                <a:latin typeface="Arial Narrow" panose="020B0606020202030204" pitchFamily="34" charset="0"/>
              </a:rPr>
              <a:t>explorem</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técnicas</a:t>
            </a:r>
            <a:r>
              <a:rPr lang="en-US" sz="2400" dirty="0">
                <a:solidFill>
                  <a:prstClr val="black"/>
                </a:solidFill>
                <a:latin typeface="Arial Narrow" panose="020B0606020202030204" pitchFamily="34" charset="0"/>
              </a:rPr>
              <a:t> e </a:t>
            </a:r>
            <a:r>
              <a:rPr lang="en-US" sz="2400" dirty="0" err="1">
                <a:solidFill>
                  <a:prstClr val="black"/>
                </a:solidFill>
                <a:latin typeface="Arial Narrow" panose="020B0606020202030204" pitchFamily="34" charset="0"/>
              </a:rPr>
              <a:t>estratégias</a:t>
            </a:r>
            <a:r>
              <a:rPr lang="en-US" sz="2400" dirty="0">
                <a:solidFill>
                  <a:prstClr val="black"/>
                </a:solidFill>
                <a:latin typeface="Arial Narrow" panose="020B0606020202030204" pitchFamily="34" charset="0"/>
              </a:rPr>
              <a:t> para </a:t>
            </a:r>
            <a:r>
              <a:rPr lang="en-US" sz="2400" dirty="0" err="1">
                <a:solidFill>
                  <a:prstClr val="black"/>
                </a:solidFill>
                <a:latin typeface="Arial Narrow" panose="020B0606020202030204" pitchFamily="34" charset="0"/>
              </a:rPr>
              <a:t>serem</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usadas</a:t>
            </a:r>
            <a:r>
              <a:rPr lang="en-US" sz="2400" dirty="0">
                <a:solidFill>
                  <a:prstClr val="black"/>
                </a:solidFill>
                <a:latin typeface="Arial Narrow" panose="020B0606020202030204" pitchFamily="34" charset="0"/>
              </a:rPr>
              <a:t> de </a:t>
            </a:r>
            <a:r>
              <a:rPr lang="en-US" sz="2400" dirty="0" err="1">
                <a:solidFill>
                  <a:prstClr val="black"/>
                </a:solidFill>
                <a:latin typeface="Arial Narrow" panose="020B0606020202030204" pitchFamily="34" charset="0"/>
              </a:rPr>
              <a:t>uma</a:t>
            </a:r>
            <a:r>
              <a:rPr lang="en-US" sz="2400" dirty="0">
                <a:solidFill>
                  <a:prstClr val="black"/>
                </a:solidFill>
                <a:latin typeface="Arial Narrow" panose="020B0606020202030204" pitchFamily="34" charset="0"/>
              </a:rPr>
              <a:t> forma </a:t>
            </a:r>
            <a:r>
              <a:rPr lang="en-US" sz="2400" dirty="0" err="1">
                <a:solidFill>
                  <a:prstClr val="black"/>
                </a:solidFill>
                <a:latin typeface="Arial Narrow" panose="020B0606020202030204" pitchFamily="34" charset="0"/>
              </a:rPr>
              <a:t>positiva</a:t>
            </a:r>
            <a:r>
              <a:rPr lang="en-US" sz="2400" dirty="0">
                <a:solidFill>
                  <a:prstClr val="black"/>
                </a:solidFill>
                <a:latin typeface="Arial Narrow" panose="020B0606020202030204" pitchFamily="34" charset="0"/>
              </a:rPr>
              <a:t> e </a:t>
            </a:r>
            <a:r>
              <a:rPr lang="en-US" sz="2400" dirty="0" err="1">
                <a:solidFill>
                  <a:prstClr val="black"/>
                </a:solidFill>
                <a:latin typeface="Arial Narrow" panose="020B0606020202030204" pitchFamily="34" charset="0"/>
              </a:rPr>
              <a:t>efetiva</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quando</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em</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contacto</a:t>
            </a:r>
            <a:r>
              <a:rPr lang="en-US" sz="2400" dirty="0">
                <a:solidFill>
                  <a:prstClr val="black"/>
                </a:solidFill>
                <a:latin typeface="Arial Narrow" panose="020B0606020202030204" pitchFamily="34" charset="0"/>
              </a:rPr>
              <a:t> com </a:t>
            </a:r>
            <a:r>
              <a:rPr lang="en-US" sz="2400" dirty="0" err="1">
                <a:solidFill>
                  <a:prstClr val="black"/>
                </a:solidFill>
                <a:latin typeface="Arial Narrow" panose="020B0606020202030204" pitchFamily="34" charset="0"/>
              </a:rPr>
              <a:t>pessoas</a:t>
            </a:r>
            <a:r>
              <a:rPr lang="en-US" sz="2400" dirty="0">
                <a:solidFill>
                  <a:prstClr val="black"/>
                </a:solidFill>
                <a:latin typeface="Arial Narrow" panose="020B0606020202030204" pitchFamily="34" charset="0"/>
              </a:rPr>
              <a:t> com </a:t>
            </a:r>
            <a:r>
              <a:rPr lang="en-US" sz="2400" dirty="0" err="1">
                <a:solidFill>
                  <a:prstClr val="black"/>
                </a:solidFill>
                <a:latin typeface="Arial Narrow" panose="020B0606020202030204" pitchFamily="34" charset="0"/>
              </a:rPr>
              <a:t>Perturbação</a:t>
            </a:r>
            <a:r>
              <a:rPr lang="en-US" sz="2400" dirty="0">
                <a:solidFill>
                  <a:prstClr val="black"/>
                </a:solidFill>
                <a:latin typeface="Arial Narrow" panose="020B0606020202030204" pitchFamily="34" charset="0"/>
              </a:rPr>
              <a:t> do </a:t>
            </a:r>
            <a:r>
              <a:rPr lang="en-US" sz="2400" dirty="0" err="1">
                <a:solidFill>
                  <a:prstClr val="black"/>
                </a:solidFill>
                <a:latin typeface="Arial Narrow" panose="020B0606020202030204" pitchFamily="34" charset="0"/>
              </a:rPr>
              <a:t>Espectro</a:t>
            </a:r>
            <a:r>
              <a:rPr lang="en-US" sz="2400" dirty="0">
                <a:solidFill>
                  <a:prstClr val="black"/>
                </a:solidFill>
                <a:latin typeface="Arial Narrow" panose="020B0606020202030204" pitchFamily="34" charset="0"/>
              </a:rPr>
              <a:t> do </a:t>
            </a:r>
            <a:r>
              <a:rPr lang="en-US" sz="2400" dirty="0" err="1">
                <a:solidFill>
                  <a:prstClr val="black"/>
                </a:solidFill>
                <a:latin typeface="Arial Narrow" panose="020B0606020202030204" pitchFamily="34" charset="0"/>
              </a:rPr>
              <a:t>Autismo</a:t>
            </a:r>
            <a:endParaRPr lang="en-US"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1912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279905" cy="1009651"/>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a:ln>
                  <a:noFill/>
                </a:ln>
                <a:solidFill>
                  <a:srgbClr val="241E4E"/>
                </a:solidFill>
                <a:effectLst/>
                <a:uLnTx/>
                <a:uFillTx/>
                <a:latin typeface="Brandon-Grotesque"/>
              </a:rPr>
              <a:t>Reflete</a:t>
            </a:r>
            <a:r>
              <a:rPr kumimoji="0" lang="en-US" sz="4000" b="1" i="0" u="none" strike="noStrike" kern="0" cap="none" spc="0" normalizeH="0" baseline="0" noProof="0" dirty="0">
                <a:ln>
                  <a:noFill/>
                </a:ln>
                <a:solidFill>
                  <a:srgbClr val="241E4E"/>
                </a:solidFill>
                <a:effectLst/>
                <a:uLnTx/>
                <a:uFillTx/>
                <a:latin typeface="Brandon-Grotesque"/>
              </a:rPr>
              <a:t>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Consulte</a:t>
            </a:r>
            <a:r>
              <a:rPr kumimoji="0" lang="en-US" sz="3200" b="0" i="0" u="none" strike="noStrike" kern="0" cap="none" spc="0" normalizeH="0" baseline="0" noProof="0" dirty="0">
                <a:ln>
                  <a:noFill/>
                </a:ln>
                <a:solidFill>
                  <a:srgbClr val="241E4E"/>
                </a:solidFill>
                <a:effectLst/>
                <a:uLnTx/>
                <a:uFillTx/>
                <a:latin typeface="Brandon-Grotesque"/>
              </a:rPr>
              <a:t> a </a:t>
            </a:r>
            <a:r>
              <a:rPr kumimoji="0" lang="en-US" sz="3200" b="0" i="0" u="none" strike="noStrike" kern="0" cap="none" spc="0" normalizeH="0" baseline="0" noProof="0" dirty="0" err="1">
                <a:ln>
                  <a:noFill/>
                </a:ln>
                <a:solidFill>
                  <a:srgbClr val="241E4E"/>
                </a:solidFill>
                <a:effectLst/>
                <a:uLnTx/>
                <a:uFillTx/>
                <a:latin typeface="Brandon-Grotesque"/>
              </a:rPr>
              <a:t>Ficha</a:t>
            </a:r>
            <a:r>
              <a:rPr kumimoji="0" lang="en-US" sz="3200" b="0" i="0" u="none" strike="noStrike" kern="0" cap="none" spc="0" normalizeH="0" baseline="0" noProof="0" dirty="0">
                <a:ln>
                  <a:noFill/>
                </a:ln>
                <a:solidFill>
                  <a:srgbClr val="241E4E"/>
                </a:solidFill>
                <a:effectLst/>
                <a:uLnTx/>
                <a:uFillTx/>
                <a:latin typeface="Brandon-Grotesque"/>
              </a:rPr>
              <a:t> de </a:t>
            </a:r>
            <a:r>
              <a:rPr kumimoji="0" lang="en-US" sz="3200" b="0" i="0" u="none" strike="noStrike" kern="0" cap="none" spc="0" normalizeH="0" baseline="0" noProof="0" dirty="0" err="1">
                <a:ln>
                  <a:noFill/>
                </a:ln>
                <a:solidFill>
                  <a:srgbClr val="241E4E"/>
                </a:solidFill>
                <a:effectLst/>
                <a:uLnTx/>
                <a:uFillTx/>
                <a:latin typeface="Brandon-Grotesque"/>
              </a:rPr>
              <a:t>Trabalho</a:t>
            </a:r>
            <a:endParaRPr kumimoji="0" lang="en-US" sz="3200" b="0" i="0" u="none" strike="noStrike" kern="0" cap="none" spc="0" normalizeH="0" baseline="0" noProof="0" dirty="0">
              <a:ln>
                <a:noFill/>
              </a:ln>
              <a:solidFill>
                <a:srgbClr val="241E4E"/>
              </a:solidFill>
              <a:effectLst/>
              <a:uLnTx/>
              <a:uFillTx/>
              <a:latin typeface="Brandon-Grotesque"/>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1" u="none" strike="noStrike" kern="0" cap="none" spc="0" normalizeH="0" baseline="0" noProof="0" dirty="0">
                <a:ln>
                  <a:noFill/>
                </a:ln>
                <a:solidFill>
                  <a:prstClr val="black"/>
                </a:solidFill>
                <a:effectLst/>
                <a:uLnTx/>
                <a:uFillTx/>
                <a:latin typeface="Tahoma-Bold"/>
              </a:rPr>
              <a:t>Comprehensive Autism Planning System (CAPS) 6-Minute Brief.</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1" i="1" u="none" strike="noStrike" kern="0" cap="none" spc="0" normalizeH="0" baseline="0" noProof="0" dirty="0">
              <a:ln>
                <a:noFill/>
              </a:ln>
              <a:solidFill>
                <a:prstClr val="black"/>
              </a:solidFill>
              <a:effectLst/>
              <a:uLnTx/>
              <a:uFillTx/>
              <a:latin typeface="Tahoma-Bold"/>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Em</a:t>
            </a:r>
            <a:r>
              <a:rPr kumimoji="0" lang="en-US" sz="3200" b="0" i="0" u="none" strike="noStrike" kern="0" cap="none" spc="0" normalizeH="0" baseline="0" noProof="0" dirty="0">
                <a:ln>
                  <a:noFill/>
                </a:ln>
                <a:solidFill>
                  <a:srgbClr val="241E4E"/>
                </a:solidFill>
                <a:effectLst/>
                <a:uLnTx/>
                <a:uFillTx/>
                <a:latin typeface="Brandon-Grotesque"/>
              </a:rPr>
              <a:t> pares, </a:t>
            </a:r>
            <a:r>
              <a:rPr kumimoji="0" lang="en-US" sz="3200" b="0" i="0" u="none" strike="noStrike" kern="0" cap="none" spc="0" normalizeH="0" baseline="0" noProof="0" dirty="0" err="1">
                <a:ln>
                  <a:noFill/>
                </a:ln>
                <a:solidFill>
                  <a:srgbClr val="241E4E"/>
                </a:solidFill>
                <a:effectLst/>
                <a:uLnTx/>
                <a:uFillTx/>
                <a:latin typeface="Brandon-Grotesque"/>
              </a:rPr>
              <a:t>pense</a:t>
            </a:r>
            <a:r>
              <a:rPr kumimoji="0" lang="en-US" sz="3200" b="0" i="0" u="none" strike="noStrike" kern="0" cap="none" spc="0" normalizeH="0" baseline="0" noProof="0" dirty="0">
                <a:ln>
                  <a:noFill/>
                </a:ln>
                <a:solidFill>
                  <a:srgbClr val="241E4E"/>
                </a:solidFill>
                <a:effectLst/>
                <a:uLnTx/>
                <a:uFillTx/>
                <a:latin typeface="Brandon-Grotesque"/>
              </a:rPr>
              <a:t> num </a:t>
            </a:r>
            <a:r>
              <a:rPr kumimoji="0" lang="en-US" sz="3200" b="0" i="0" u="none" strike="noStrike" kern="0" cap="none" spc="0" normalizeH="0" baseline="0" noProof="0" dirty="0" err="1">
                <a:ln>
                  <a:noFill/>
                </a:ln>
                <a:solidFill>
                  <a:srgbClr val="241E4E"/>
                </a:solidFill>
                <a:effectLst/>
                <a:uLnTx/>
                <a:uFillTx/>
                <a:latin typeface="Brandon-Grotesque"/>
              </a:rPr>
              <a:t>exemplo</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usando</a:t>
            </a:r>
            <a:r>
              <a:rPr kumimoji="0" lang="en-US" sz="3200" b="0" i="0" u="none" strike="noStrike" kern="0" cap="none" spc="0" normalizeH="0" baseline="0" noProof="0" dirty="0">
                <a:ln>
                  <a:noFill/>
                </a:ln>
                <a:solidFill>
                  <a:srgbClr val="241E4E"/>
                </a:solidFill>
                <a:effectLst/>
                <a:uLnTx/>
                <a:uFillTx/>
                <a:latin typeface="Brandon-Grotesque"/>
              </a:rPr>
              <a:t> o </a:t>
            </a:r>
            <a:r>
              <a:rPr kumimoji="0" lang="en-US" sz="3200" b="0" i="0" u="none" strike="noStrike" kern="0" cap="none" spc="0" normalizeH="0" baseline="0" noProof="0" dirty="0" err="1">
                <a:ln>
                  <a:noFill/>
                </a:ln>
                <a:solidFill>
                  <a:srgbClr val="241E4E"/>
                </a:solidFill>
                <a:effectLst/>
                <a:uLnTx/>
                <a:uFillTx/>
                <a:latin typeface="Brandon-Grotesque"/>
              </a:rPr>
              <a:t>modelo</a:t>
            </a:r>
            <a:r>
              <a:rPr kumimoji="0" lang="en-US" sz="3200" b="0" i="0" u="none" strike="noStrike" kern="0" cap="none" spc="0" normalizeH="0" baseline="0" noProof="0" dirty="0">
                <a:ln>
                  <a:noFill/>
                </a:ln>
                <a:solidFill>
                  <a:srgbClr val="241E4E"/>
                </a:solidFill>
                <a:effectLst/>
                <a:uLnTx/>
                <a:uFillTx/>
                <a:latin typeface="Brandon-Grotesque"/>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241E4E"/>
                </a:solidFill>
                <a:effectLst/>
                <a:uLnTx/>
                <a:uFillTx/>
                <a:latin typeface="Brandon-Grotesque"/>
              </a:rPr>
              <a:t>Partilh</a:t>
            </a:r>
            <a:r>
              <a:rPr lang="en-US" sz="3200" kern="0" noProof="0" dirty="0" err="1">
                <a:solidFill>
                  <a:srgbClr val="241E4E"/>
                </a:solidFill>
                <a:latin typeface="Brandon-Grotesque"/>
              </a:rPr>
              <a:t>e</a:t>
            </a:r>
            <a:r>
              <a:rPr lang="en-US" sz="3200" kern="0" dirty="0">
                <a:solidFill>
                  <a:srgbClr val="241E4E"/>
                </a:solidFill>
                <a:latin typeface="Brandon-Grotesque"/>
              </a:rPr>
              <a:t> </a:t>
            </a:r>
            <a:r>
              <a:rPr lang="en-US" sz="3200" kern="0" dirty="0" err="1">
                <a:solidFill>
                  <a:srgbClr val="241E4E"/>
                </a:solidFill>
                <a:latin typeface="Brandon-Grotesque"/>
              </a:rPr>
              <a:t>os</a:t>
            </a:r>
            <a:r>
              <a:rPr lang="en-US" sz="3200" kern="0" dirty="0">
                <a:solidFill>
                  <a:srgbClr val="241E4E"/>
                </a:solidFill>
                <a:latin typeface="Brandon-Grotesque"/>
              </a:rPr>
              <a:t> </a:t>
            </a:r>
            <a:r>
              <a:rPr lang="en-US" sz="3200" kern="0" dirty="0" err="1">
                <a:solidFill>
                  <a:srgbClr val="241E4E"/>
                </a:solidFill>
                <a:latin typeface="Brandon-Grotesque"/>
              </a:rPr>
              <a:t>seus</a:t>
            </a:r>
            <a:r>
              <a:rPr lang="en-US" sz="3200" kern="0" dirty="0">
                <a:solidFill>
                  <a:srgbClr val="241E4E"/>
                </a:solidFill>
                <a:latin typeface="Brandon-Grotesque"/>
              </a:rPr>
              <a:t> </a:t>
            </a:r>
            <a:r>
              <a:rPr lang="en-US" sz="3200" kern="0" dirty="0" err="1">
                <a:solidFill>
                  <a:srgbClr val="241E4E"/>
                </a:solidFill>
                <a:latin typeface="Brandon-Grotesque"/>
              </a:rPr>
              <a:t>cenários</a:t>
            </a:r>
            <a:r>
              <a:rPr lang="en-US" sz="3200" kern="0" dirty="0">
                <a:solidFill>
                  <a:srgbClr val="241E4E"/>
                </a:solidFill>
                <a:latin typeface="Brandon-Grotesque"/>
              </a:rPr>
              <a:t> com </a:t>
            </a:r>
            <a:r>
              <a:rPr lang="en-US" sz="3200" kern="0" dirty="0" err="1">
                <a:solidFill>
                  <a:srgbClr val="241E4E"/>
                </a:solidFill>
                <a:latin typeface="Brandon-Grotesque"/>
              </a:rPr>
              <a:t>os</a:t>
            </a:r>
            <a:r>
              <a:rPr lang="en-US" sz="3200" kern="0" dirty="0">
                <a:solidFill>
                  <a:srgbClr val="241E4E"/>
                </a:solidFill>
                <a:latin typeface="Brandon-Grotesque"/>
              </a:rPr>
              <a:t> outros e </a:t>
            </a:r>
            <a:r>
              <a:rPr lang="en-US" sz="3200" kern="0" dirty="0" err="1">
                <a:solidFill>
                  <a:srgbClr val="241E4E"/>
                </a:solidFill>
                <a:latin typeface="Brandon-Grotesque"/>
              </a:rPr>
              <a:t>discuta</a:t>
            </a:r>
            <a:r>
              <a:rPr lang="en-US" sz="3200" kern="0" dirty="0">
                <a:solidFill>
                  <a:srgbClr val="241E4E"/>
                </a:solidFill>
                <a:latin typeface="Brandon-Grotesque"/>
              </a:rPr>
              <a:t> as </a:t>
            </a:r>
            <a:r>
              <a:rPr lang="en-US" sz="3200" kern="0" dirty="0" err="1">
                <a:solidFill>
                  <a:srgbClr val="241E4E"/>
                </a:solidFill>
                <a:latin typeface="Brandon-Grotesque"/>
              </a:rPr>
              <a:t>vossas</a:t>
            </a:r>
            <a:r>
              <a:rPr lang="en-US" sz="3200" kern="0" dirty="0">
                <a:solidFill>
                  <a:srgbClr val="241E4E"/>
                </a:solidFill>
                <a:latin typeface="Brandon-Grotesque"/>
              </a:rPr>
              <a:t> </a:t>
            </a:r>
            <a:r>
              <a:rPr lang="en-US" sz="3200" kern="0" dirty="0" err="1">
                <a:solidFill>
                  <a:srgbClr val="241E4E"/>
                </a:solidFill>
                <a:latin typeface="Brandon-Grotesque"/>
              </a:rPr>
              <a:t>ideias</a:t>
            </a:r>
            <a:r>
              <a:rPr kumimoji="0" lang="en-US" sz="3200" b="0" i="0" u="none" strike="noStrike" kern="0" cap="none" spc="0" normalizeH="0" baseline="0" noProof="0" dirty="0">
                <a:ln>
                  <a:noFill/>
                </a:ln>
                <a:solidFill>
                  <a:srgbClr val="241E4E"/>
                </a:solidFill>
                <a:effectLst/>
                <a:uLnTx/>
                <a:uFillTx/>
                <a:latin typeface="Brandon-Grotesque"/>
              </a:rPr>
              <a:t>.</a:t>
            </a:r>
          </a:p>
        </p:txBody>
      </p:sp>
    </p:spTree>
    <p:extLst>
      <p:ext uri="{BB962C8B-B14F-4D97-AF65-F5344CB8AC3E}">
        <p14:creationId xmlns:p14="http://schemas.microsoft.com/office/powerpoint/2010/main" val="236777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7"/>
            <a:ext cx="2268256" cy="635700"/>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base"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a:ln>
                  <a:noFill/>
                </a:ln>
                <a:solidFill>
                  <a:srgbClr val="241E4E"/>
                </a:solidFill>
                <a:effectLst/>
                <a:uLnTx/>
                <a:uFillTx/>
                <a:latin typeface="Brandon-Grotesque"/>
              </a:rPr>
              <a:t>Reflete</a:t>
            </a:r>
            <a:r>
              <a:rPr kumimoji="0" lang="en-US" sz="4000" b="1" i="0" u="none" strike="noStrike" kern="0" cap="none" spc="0" normalizeH="0" baseline="0" noProof="0" dirty="0">
                <a:ln>
                  <a:noFill/>
                </a:ln>
                <a:solidFill>
                  <a:srgbClr val="241E4E"/>
                </a:solidFill>
                <a:effectLst/>
                <a:uLnTx/>
                <a:uFillTx/>
                <a:latin typeface="Brandon-Grotesque"/>
              </a:rPr>
              <a:t> 3</a:t>
            </a:r>
            <a:endParaRPr kumimoji="0" lang="en-GB" sz="4000" b="1" i="0" u="none" strike="noStrike" kern="0" cap="none" spc="0" normalizeH="0" baseline="0" noProof="0" dirty="0">
              <a:ln>
                <a:noFill/>
              </a:ln>
              <a:solidFill>
                <a:srgbClr val="241E4E"/>
              </a:solidFill>
              <a:effectLst/>
              <a:uLnTx/>
              <a:uFillTx/>
              <a:latin typeface="Brandon-Grotesque"/>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408176"/>
            <a:ext cx="10515601" cy="4765300"/>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base"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err="1">
                <a:ln>
                  <a:noFill/>
                </a:ln>
                <a:solidFill>
                  <a:srgbClr val="241E4E"/>
                </a:solidFill>
                <a:effectLst/>
                <a:uLnTx/>
                <a:uFillTx/>
                <a:latin typeface="Brandon-Grotesque"/>
              </a:rPr>
              <a:t>Depois</a:t>
            </a:r>
            <a:r>
              <a:rPr kumimoji="0" lang="en-GB" sz="3200" b="0" i="0" u="none" strike="noStrike" kern="0" cap="none" spc="0" normalizeH="0" baseline="0" noProof="0" dirty="0">
                <a:ln>
                  <a:noFill/>
                </a:ln>
                <a:solidFill>
                  <a:srgbClr val="241E4E"/>
                </a:solidFill>
                <a:effectLst/>
                <a:uLnTx/>
                <a:uFillTx/>
                <a:latin typeface="Brandon-Grotesque"/>
              </a:rPr>
              <a:t> de </a:t>
            </a:r>
            <a:r>
              <a:rPr kumimoji="0" lang="en-GB" sz="3200" b="0" i="0" u="none" strike="noStrike" kern="0" cap="none" spc="0" normalizeH="0" baseline="0" noProof="0" dirty="0" err="1">
                <a:ln>
                  <a:noFill/>
                </a:ln>
                <a:solidFill>
                  <a:srgbClr val="241E4E"/>
                </a:solidFill>
                <a:effectLst/>
                <a:uLnTx/>
                <a:uFillTx/>
                <a:latin typeface="Brandon-Grotesque"/>
              </a:rPr>
              <a:t>ter</a:t>
            </a:r>
            <a:r>
              <a:rPr kumimoji="0" lang="en-GB" sz="3200" b="0" i="0" u="none" strike="noStrike" kern="0" cap="none" spc="0" normalizeH="0" baseline="0" noProof="0" dirty="0">
                <a:ln>
                  <a:noFill/>
                </a:ln>
                <a:solidFill>
                  <a:srgbClr val="241E4E"/>
                </a:solidFill>
                <a:effectLst/>
                <a:uLnTx/>
                <a:uFillTx/>
                <a:latin typeface="Brandon-Grotesque"/>
              </a:rPr>
              <a:t> visto a </a:t>
            </a:r>
            <a:r>
              <a:rPr kumimoji="0" lang="en-GB" sz="3200" b="0" i="0" u="none" strike="noStrike" kern="0" cap="none" spc="0" normalizeH="0" baseline="0" noProof="0" dirty="0" err="1">
                <a:ln>
                  <a:noFill/>
                </a:ln>
                <a:solidFill>
                  <a:srgbClr val="241E4E"/>
                </a:solidFill>
                <a:effectLst/>
                <a:uLnTx/>
                <a:uFillTx/>
                <a:latin typeface="Brandon-Grotesque"/>
              </a:rPr>
              <a:t>informação</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acima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apresentada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discute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em</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grupos</a:t>
            </a:r>
            <a:r>
              <a:rPr kumimoji="0" lang="en-GB" sz="3200" b="0" i="0" u="none" strike="noStrike" kern="0" cap="none" spc="0" normalizeH="0" baseline="0" noProof="0" dirty="0">
                <a:ln>
                  <a:noFill/>
                </a:ln>
                <a:solidFill>
                  <a:srgbClr val="241E4E"/>
                </a:solidFill>
                <a:effectLst/>
                <a:uLnTx/>
                <a:uFillTx/>
                <a:latin typeface="Brandon-Grotesque"/>
              </a:rPr>
              <a:t>:</a:t>
            </a:r>
          </a:p>
          <a:p>
            <a:pPr marL="0" marR="0" lvl="0" indent="-342900" defTabSz="91440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0" cap="none" spc="0" normalizeH="0" baseline="0" noProof="0" dirty="0">
                <a:ln>
                  <a:noFill/>
                </a:ln>
                <a:solidFill>
                  <a:srgbClr val="241E4E"/>
                </a:solidFill>
                <a:effectLst/>
                <a:uLnTx/>
                <a:uFillTx/>
                <a:latin typeface="Brandon-Grotesque"/>
              </a:rPr>
              <a:t>De que forma se </a:t>
            </a:r>
            <a:r>
              <a:rPr kumimoji="0" lang="en-US" sz="3200" b="0" i="0" u="none" strike="noStrike" kern="0" cap="none" spc="0" normalizeH="0" baseline="0" noProof="0" dirty="0" err="1">
                <a:ln>
                  <a:noFill/>
                </a:ln>
                <a:solidFill>
                  <a:srgbClr val="241E4E"/>
                </a:solidFill>
                <a:effectLst/>
                <a:uLnTx/>
                <a:uFillTx/>
                <a:latin typeface="Brandon-Grotesque"/>
              </a:rPr>
              <a:t>pode</a:t>
            </a:r>
            <a:r>
              <a:rPr kumimoji="0" lang="en-US" sz="3200" b="0" i="0" u="none" strike="noStrike" kern="0" cap="none" spc="0" normalizeH="0" baseline="0" noProof="0" dirty="0">
                <a:ln>
                  <a:noFill/>
                </a:ln>
                <a:solidFill>
                  <a:srgbClr val="241E4E"/>
                </a:solidFill>
                <a:effectLst/>
                <a:uLnTx/>
                <a:uFillTx/>
                <a:latin typeface="Brandon-Grotesque"/>
              </a:rPr>
              <a:t> </a:t>
            </a:r>
            <a:r>
              <a:rPr kumimoji="0" lang="en-US" sz="3200" b="0" i="0" u="none" strike="noStrike" kern="0" cap="none" spc="0" normalizeH="0" baseline="0" noProof="0" dirty="0" err="1">
                <a:ln>
                  <a:noFill/>
                </a:ln>
                <a:solidFill>
                  <a:srgbClr val="241E4E"/>
                </a:solidFill>
                <a:effectLst/>
                <a:uLnTx/>
                <a:uFillTx/>
                <a:latin typeface="Brandon-Grotesque"/>
              </a:rPr>
              <a:t>colaborar</a:t>
            </a:r>
            <a:r>
              <a:rPr kumimoji="0" lang="en-US" sz="3200" b="0" i="0" u="none" strike="noStrike" kern="0" cap="none" spc="0" normalizeH="0" baseline="0" noProof="0" dirty="0">
                <a:ln>
                  <a:noFill/>
                </a:ln>
                <a:solidFill>
                  <a:srgbClr val="241E4E"/>
                </a:solidFill>
                <a:effectLst/>
                <a:uLnTx/>
                <a:uFillTx/>
                <a:latin typeface="Brandon-Grotesque"/>
              </a:rPr>
              <a:t> com as </a:t>
            </a:r>
            <a:r>
              <a:rPr kumimoji="0" lang="en-US" sz="3200" b="0" i="0" u="none" strike="noStrike" kern="0" cap="none" spc="0" normalizeH="0" baseline="0" noProof="0" dirty="0" err="1">
                <a:ln>
                  <a:noFill/>
                </a:ln>
                <a:solidFill>
                  <a:srgbClr val="241E4E"/>
                </a:solidFill>
                <a:effectLst/>
                <a:uLnTx/>
                <a:uFillTx/>
                <a:latin typeface="Brandon-Grotesque"/>
              </a:rPr>
              <a:t>pessoas</a:t>
            </a:r>
            <a:r>
              <a:rPr kumimoji="0" lang="en-US" sz="3200" b="0" i="0" u="none" strike="noStrike" kern="0" cap="none" spc="0" normalizeH="0" baseline="0" noProof="0" dirty="0">
                <a:ln>
                  <a:noFill/>
                </a:ln>
                <a:solidFill>
                  <a:srgbClr val="241E4E"/>
                </a:solidFill>
                <a:effectLst/>
                <a:uLnTx/>
                <a:uFillTx/>
                <a:latin typeface="Brandon-Grotesque"/>
              </a:rPr>
              <a:t> com PEA?</a:t>
            </a:r>
          </a:p>
          <a:p>
            <a:pPr marL="0" marR="0" lvl="0" indent="-342900" defTabSz="91440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3200" b="0" i="0" u="none" strike="noStrike" kern="0" cap="none" spc="0" normalizeH="0" baseline="0" noProof="0" dirty="0" err="1">
                <a:ln>
                  <a:noFill/>
                </a:ln>
                <a:solidFill>
                  <a:srgbClr val="241E4E"/>
                </a:solidFill>
                <a:effectLst/>
                <a:uLnTx/>
                <a:uFillTx/>
                <a:latin typeface="Brandon-Grotesque"/>
              </a:rPr>
              <a:t>Quais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destas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práticas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te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inspiram</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confiança</a:t>
            </a:r>
            <a:r>
              <a:rPr kumimoji="0" lang="en-GB" sz="3200" b="0" i="0" u="none" strike="noStrike" kern="0" cap="none" spc="0" normalizeH="0" baseline="0" noProof="0" dirty="0">
                <a:ln>
                  <a:noFill/>
                </a:ln>
                <a:solidFill>
                  <a:srgbClr val="241E4E"/>
                </a:solidFill>
                <a:effectLst/>
                <a:uLnTx/>
                <a:uFillTx/>
                <a:latin typeface="Brandon-Grotesque"/>
              </a:rPr>
              <a:t>?</a:t>
            </a:r>
          </a:p>
          <a:p>
            <a:pPr marL="0" marR="0" lvl="0" indent="-342900" defTabSz="91440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3200" b="0" i="0" u="none" strike="noStrike" kern="0" cap="none" spc="0" normalizeH="0" baseline="0" noProof="0" dirty="0" err="1">
                <a:ln>
                  <a:noFill/>
                </a:ln>
                <a:solidFill>
                  <a:srgbClr val="241E4E"/>
                </a:solidFill>
                <a:effectLst/>
                <a:uLnTx/>
                <a:uFillTx/>
                <a:latin typeface="Brandon-Grotesque"/>
              </a:rPr>
              <a:t>Até</a:t>
            </a:r>
            <a:r>
              <a:rPr kumimoji="0" lang="en-GB" sz="3200" b="0" i="0" u="none" strike="noStrike" kern="0" cap="none" spc="0" normalizeH="0" baseline="0" noProof="0" dirty="0">
                <a:ln>
                  <a:noFill/>
                </a:ln>
                <a:solidFill>
                  <a:srgbClr val="241E4E"/>
                </a:solidFill>
                <a:effectLst/>
                <a:uLnTx/>
                <a:uFillTx/>
                <a:latin typeface="Brandon-Grotesque"/>
              </a:rPr>
              <a:t> que </a:t>
            </a:r>
            <a:r>
              <a:rPr kumimoji="0" lang="en-GB" sz="3200" b="0" i="0" u="none" strike="noStrike" kern="0" cap="none" spc="0" normalizeH="0" baseline="0" noProof="0" dirty="0" err="1">
                <a:ln>
                  <a:noFill/>
                </a:ln>
                <a:solidFill>
                  <a:srgbClr val="241E4E"/>
                </a:solidFill>
                <a:effectLst/>
                <a:uLnTx/>
                <a:uFillTx/>
                <a:latin typeface="Brandon-Grotesque"/>
              </a:rPr>
              <a:t>ponto</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te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sentirias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confiante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na</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organização</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destas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adaptações</a:t>
            </a:r>
            <a:r>
              <a:rPr kumimoji="0" lang="en-GB" sz="3200" b="0" i="0" u="none" strike="noStrike" kern="0" cap="none" spc="0" normalizeH="0" baseline="0" noProof="0" dirty="0">
                <a:ln>
                  <a:noFill/>
                </a:ln>
                <a:solidFill>
                  <a:srgbClr val="241E4E"/>
                </a:solidFill>
                <a:effectLst/>
                <a:uLnTx/>
                <a:uFillTx/>
                <a:latin typeface="Brandon-Grotesque"/>
              </a:rPr>
              <a:t>?</a:t>
            </a:r>
          </a:p>
          <a:p>
            <a:pPr marL="0" marR="0" lvl="0" indent="-342900" defTabSz="91440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3200" kern="0" dirty="0">
                <a:solidFill>
                  <a:srgbClr val="241E4E"/>
                </a:solidFill>
                <a:latin typeface="Brandon-Grotesque"/>
              </a:rPr>
              <a:t>Q</a:t>
            </a:r>
            <a:r>
              <a:rPr kumimoji="0" lang="en-GB" sz="3200" b="0" i="0" u="none" strike="noStrike" kern="0" cap="none" spc="0" normalizeH="0" baseline="0" noProof="0" dirty="0" err="1">
                <a:ln>
                  <a:noFill/>
                </a:ln>
                <a:solidFill>
                  <a:srgbClr val="241E4E"/>
                </a:solidFill>
                <a:effectLst/>
                <a:uLnTx/>
                <a:uFillTx/>
                <a:latin typeface="Brandon-Grotesque"/>
              </a:rPr>
              <a:t>ue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áreas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podem</a:t>
            </a:r>
            <a:r>
              <a:rPr kumimoji="0" lang="en-GB" sz="3200" b="0" i="0" u="none" strike="noStrike" kern="0" cap="none" spc="0" normalizeH="0" noProof="0" dirty="0">
                <a:ln>
                  <a:noFill/>
                </a:ln>
                <a:solidFill>
                  <a:srgbClr val="241E4E"/>
                </a:solidFill>
                <a:effectLst/>
                <a:uLnTx/>
                <a:uFillTx/>
                <a:latin typeface="Brandon-Grotesque"/>
              </a:rPr>
              <a:t> </a:t>
            </a:r>
            <a:r>
              <a:rPr kumimoji="0" lang="en-GB" sz="3200" b="0" i="0" u="none" strike="noStrike" kern="0" cap="none" spc="0" normalizeH="0" noProof="0" dirty="0" err="1">
                <a:ln>
                  <a:noFill/>
                </a:ln>
                <a:solidFill>
                  <a:srgbClr val="241E4E"/>
                </a:solidFill>
                <a:effectLst/>
                <a:uLnTx/>
                <a:uFillTx/>
                <a:latin typeface="Brandon-Grotesque"/>
              </a:rPr>
              <a:t>ser</a:t>
            </a:r>
            <a:r>
              <a:rPr kumimoji="0" lang="en-GB" sz="3200" b="0" i="0" u="none" strike="noStrike" kern="0" cap="none" spc="0" normalizeH="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melhoradas</a:t>
            </a:r>
            <a:r>
              <a:rPr kumimoji="0" lang="en-GB" sz="3200" b="0" i="0" u="none" strike="noStrike" kern="0" cap="none" spc="0" normalizeH="0" baseline="0" noProof="0" dirty="0">
                <a:ln>
                  <a:noFill/>
                </a:ln>
                <a:solidFill>
                  <a:srgbClr val="241E4E"/>
                </a:solidFill>
                <a:effectLst/>
                <a:uLnTx/>
                <a:uFillTx/>
                <a:latin typeface="Brandon-Grotesque"/>
              </a:rPr>
              <a:t>, e </a:t>
            </a:r>
            <a:r>
              <a:rPr kumimoji="0" lang="en-GB" sz="3200" b="0" i="0" u="none" strike="noStrike" kern="0" cap="none" spc="0" normalizeH="0" baseline="0" noProof="0" dirty="0" err="1">
                <a:ln>
                  <a:noFill/>
                </a:ln>
                <a:solidFill>
                  <a:srgbClr val="241E4E"/>
                </a:solidFill>
                <a:effectLst/>
                <a:uLnTx/>
                <a:uFillTx/>
                <a:latin typeface="Brandon-Grotesque"/>
              </a:rPr>
              <a:t>como</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vai</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consegui</a:t>
            </a:r>
            <a:r>
              <a:rPr kumimoji="0" lang="en-GB" sz="3200" b="0" i="0" u="none" strike="noStrike" kern="0" cap="none" spc="0" normalizeH="0" baseline="0" noProof="0" dirty="0">
                <a:ln>
                  <a:noFill/>
                </a:ln>
                <a:solidFill>
                  <a:srgbClr val="241E4E"/>
                </a:solidFill>
                <a:effectLst/>
                <a:uLnTx/>
                <a:uFillTx/>
                <a:latin typeface="Brandon-Grotesque"/>
              </a:rPr>
              <a:t>-lo?</a:t>
            </a:r>
          </a:p>
          <a:p>
            <a:pPr marL="0" marR="0" lvl="0" indent="-342900" defTabSz="91440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3200" b="0" i="0" u="none" strike="noStrike" kern="0" cap="none" spc="0" normalizeH="0" baseline="0" noProof="0" dirty="0" err="1">
                <a:ln>
                  <a:noFill/>
                </a:ln>
                <a:solidFill>
                  <a:srgbClr val="241E4E"/>
                </a:solidFill>
                <a:effectLst/>
                <a:uLnTx/>
                <a:uFillTx/>
                <a:latin typeface="Brandon-Grotesque"/>
              </a:rPr>
              <a:t>Partilhe</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os</a:t>
            </a:r>
            <a:r>
              <a:rPr kumimoji="0" lang="en-GB" sz="3200" b="0" i="0" u="none" strike="noStrike" kern="0" cap="none" spc="0" normalizeH="0" baseline="0" noProof="0" dirty="0">
                <a:ln>
                  <a:noFill/>
                </a:ln>
                <a:solidFill>
                  <a:srgbClr val="241E4E"/>
                </a:solidFill>
                <a:effectLst/>
                <a:uLnTx/>
                <a:uFillTx/>
                <a:latin typeface="Brandon-Grotesque"/>
              </a:rPr>
              <a:t> </a:t>
            </a:r>
            <a:r>
              <a:rPr lang="en-GB" sz="3200" kern="0" dirty="0" err="1">
                <a:solidFill>
                  <a:srgbClr val="241E4E"/>
                </a:solidFill>
                <a:latin typeface="Brandon-Grotesque"/>
              </a:rPr>
              <a:t>s</a:t>
            </a:r>
            <a:r>
              <a:rPr kumimoji="0" lang="en-GB" sz="3200" b="0" i="0" u="none" strike="noStrike" kern="0" cap="none" spc="0" normalizeH="0" baseline="0" noProof="0" dirty="0" err="1">
                <a:ln>
                  <a:noFill/>
                </a:ln>
                <a:solidFill>
                  <a:srgbClr val="241E4E"/>
                </a:solidFill>
                <a:effectLst/>
                <a:uLnTx/>
                <a:uFillTx/>
                <a:latin typeface="Brandon-Grotesque"/>
              </a:rPr>
              <a:t>eus</a:t>
            </a:r>
            <a:r>
              <a:rPr kumimoji="0" lang="en-GB" sz="3200" b="0" i="0" u="none" strike="noStrike" kern="0" cap="none" spc="0" normalizeH="0" baseline="0" noProof="0" dirty="0">
                <a:ln>
                  <a:noFill/>
                </a:ln>
                <a:solidFill>
                  <a:srgbClr val="241E4E"/>
                </a:solidFill>
                <a:effectLst/>
                <a:uLnTx/>
                <a:uFillTx/>
                <a:latin typeface="Brandon-Grotesque"/>
              </a:rPr>
              <a:t> </a:t>
            </a:r>
            <a:r>
              <a:rPr kumimoji="0" lang="en-GB" sz="3200" b="0" i="0" u="none" strike="noStrike" kern="0" cap="none" spc="0" normalizeH="0" baseline="0" noProof="0" dirty="0" err="1">
                <a:ln>
                  <a:noFill/>
                </a:ln>
                <a:solidFill>
                  <a:srgbClr val="241E4E"/>
                </a:solidFill>
                <a:effectLst/>
                <a:uLnTx/>
                <a:uFillTx/>
                <a:latin typeface="Brandon-Grotesque"/>
              </a:rPr>
              <a:t>pensamentos</a:t>
            </a:r>
            <a:r>
              <a:rPr kumimoji="0" lang="en-GB" sz="3200" b="0" i="0" u="none" strike="noStrike" kern="0" cap="none" spc="0" normalizeH="0" baseline="0" noProof="0" dirty="0">
                <a:ln>
                  <a:noFill/>
                </a:ln>
                <a:solidFill>
                  <a:srgbClr val="241E4E"/>
                </a:solidFill>
                <a:effectLst/>
                <a:uLnTx/>
                <a:uFillTx/>
                <a:latin typeface="Brandon-Grotesque"/>
              </a:rPr>
              <a:t> com </a:t>
            </a:r>
            <a:r>
              <a:rPr kumimoji="0" lang="en-GB" sz="3200" b="0" i="0" u="none" strike="noStrike" kern="0" cap="none" spc="0" normalizeH="0" baseline="0" noProof="0" dirty="0" err="1">
                <a:ln>
                  <a:noFill/>
                </a:ln>
                <a:solidFill>
                  <a:srgbClr val="241E4E"/>
                </a:solidFill>
                <a:effectLst/>
                <a:uLnTx/>
                <a:uFillTx/>
                <a:latin typeface="Brandon-Grotesque"/>
              </a:rPr>
              <a:t>os</a:t>
            </a:r>
            <a:r>
              <a:rPr kumimoji="0" lang="en-GB" sz="3200" b="0" i="0" u="none" strike="noStrike" kern="0" cap="none" spc="0" normalizeH="0" baseline="0" noProof="0" dirty="0">
                <a:ln>
                  <a:noFill/>
                </a:ln>
                <a:solidFill>
                  <a:srgbClr val="241E4E"/>
                </a:solidFill>
                <a:effectLst/>
                <a:uLnTx/>
                <a:uFillTx/>
                <a:latin typeface="Brandon-Grotesque"/>
              </a:rPr>
              <a:t> outros.</a:t>
            </a:r>
          </a:p>
        </p:txBody>
      </p:sp>
    </p:spTree>
    <p:extLst>
      <p:ext uri="{BB962C8B-B14F-4D97-AF65-F5344CB8AC3E}">
        <p14:creationId xmlns:p14="http://schemas.microsoft.com/office/powerpoint/2010/main" val="10784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5257801" cy="1009651"/>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err="1">
                <a:ln>
                  <a:noFill/>
                </a:ln>
                <a:solidFill>
                  <a:srgbClr val="000000"/>
                </a:solidFill>
                <a:effectLst/>
                <a:uLnTx/>
                <a:uFillTx/>
                <a:latin typeface="HelveticaNeueLT Std Lt"/>
              </a:rPr>
              <a:t>Discute</a:t>
            </a:r>
            <a:r>
              <a:rPr kumimoji="0" lang="en-GB" sz="4000" b="1" i="0" u="none" strike="noStrike" kern="0" cap="none" spc="0" normalizeH="0" baseline="0" noProof="0" dirty="0">
                <a:ln>
                  <a:noFill/>
                </a:ln>
                <a:solidFill>
                  <a:srgbClr val="000000"/>
                </a:solidFill>
                <a:effectLst/>
                <a:uLnTx/>
                <a:uFillTx/>
                <a:latin typeface="HelveticaNeueLT Std Lt"/>
              </a:rPr>
              <a:t> e </a:t>
            </a:r>
            <a:r>
              <a:rPr lang="en-GB" sz="4000" b="1" kern="0" dirty="0" err="1">
                <a:solidFill>
                  <a:srgbClr val="000000"/>
                </a:solidFill>
                <a:latin typeface="HelveticaNeueLT Std Lt"/>
              </a:rPr>
              <a:t>Sintetiza</a:t>
            </a:r>
            <a:r>
              <a:rPr kumimoji="0" lang="en-GB" sz="4000" b="1" i="0" u="none" strike="noStrike" kern="0" cap="none" spc="0" normalizeH="0" baseline="0" noProof="0" dirty="0">
                <a:ln>
                  <a:noFill/>
                </a:ln>
                <a:solidFill>
                  <a:srgbClr val="000000"/>
                </a:solidFill>
                <a:effectLst/>
                <a:uLnTx/>
                <a:uFillTx/>
                <a:latin typeface="HelveticaNeueLT Std Lt"/>
              </a:rPr>
              <a:t>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PT" sz="2400" b="0" i="0" u="none" strike="noStrike" kern="0" cap="none" spc="0" normalizeH="0" baseline="0" noProof="0" dirty="0">
                <a:ln>
                  <a:noFill/>
                </a:ln>
                <a:solidFill>
                  <a:srgbClr val="241E4E"/>
                </a:solidFill>
                <a:effectLst/>
                <a:uLnTx/>
                <a:uFillTx/>
                <a:latin typeface="Brandon-Grotesque"/>
              </a:rPr>
              <a:t>Pensa naquilo que aprendemos até agora.</a:t>
            </a:r>
          </a:p>
          <a:p>
            <a:pPr marL="0" marR="0" lvl="0" indent="0" defTabSz="914400" eaLnBrk="1" fontAlgn="auto" latinLnBrk="0" hangingPunct="1">
              <a:lnSpc>
                <a:spcPct val="100000"/>
              </a:lnSpc>
              <a:spcBef>
                <a:spcPts val="0"/>
              </a:spcBef>
              <a:spcAft>
                <a:spcPts val="0"/>
              </a:spcAft>
              <a:buClrTx/>
              <a:buSzTx/>
              <a:buFontTx/>
              <a:buNone/>
              <a:tabLst/>
              <a:defRPr/>
            </a:pPr>
            <a:r>
              <a:rPr kumimoji="0" lang="pt-PT" sz="2400" b="0" i="0" u="none" strike="noStrike" kern="0" cap="none" spc="0" normalizeH="0" baseline="0" noProof="0" dirty="0">
                <a:ln>
                  <a:noFill/>
                </a:ln>
                <a:solidFill>
                  <a:srgbClr val="241E4E"/>
                </a:solidFill>
                <a:effectLst/>
                <a:uLnTx/>
                <a:uFillTx/>
                <a:latin typeface="Brandon-Grotesque"/>
              </a:rPr>
              <a:t>Lembras-te das questões mais comuns que uma pessoa com PEA enfrenta?</a:t>
            </a:r>
          </a:p>
          <a:p>
            <a:pPr marL="0" marR="0" lvl="0" indent="0" defTabSz="914400" eaLnBrk="1" fontAlgn="auto" latinLnBrk="0" hangingPunct="1">
              <a:lnSpc>
                <a:spcPct val="100000"/>
              </a:lnSpc>
              <a:spcBef>
                <a:spcPts val="0"/>
              </a:spcBef>
              <a:spcAft>
                <a:spcPts val="0"/>
              </a:spcAft>
              <a:buClrTx/>
              <a:buSzTx/>
              <a:buFontTx/>
              <a:buNone/>
              <a:tabLst/>
              <a:defRPr/>
            </a:pPr>
            <a:r>
              <a:rPr kumimoji="0" lang="pt-PT" sz="2400" b="0" i="0" u="none" strike="noStrike" kern="0" cap="none" spc="0" normalizeH="0" baseline="0" noProof="0" dirty="0">
                <a:ln>
                  <a:noFill/>
                </a:ln>
                <a:solidFill>
                  <a:srgbClr val="241E4E"/>
                </a:solidFill>
                <a:effectLst/>
                <a:uLnTx/>
                <a:uFillTx/>
                <a:latin typeface="Brandon-Grotesque"/>
              </a:rPr>
              <a:t>Quais as técnicas que podem ajudar a gerir essas questões?</a:t>
            </a:r>
          </a:p>
          <a:p>
            <a:pPr marL="0" marR="0" lvl="0" indent="0" defTabSz="914400" eaLnBrk="1" fontAlgn="auto" latinLnBrk="0" hangingPunct="1">
              <a:lnSpc>
                <a:spcPct val="100000"/>
              </a:lnSpc>
              <a:spcBef>
                <a:spcPts val="0"/>
              </a:spcBef>
              <a:spcAft>
                <a:spcPts val="0"/>
              </a:spcAft>
              <a:buClrTx/>
              <a:buSzTx/>
              <a:buFontTx/>
              <a:buNone/>
              <a:tabLst/>
              <a:defRPr/>
            </a:pPr>
            <a:endParaRPr kumimoji="0" lang="pt-PT" sz="2400" b="0" i="0" u="none" strike="noStrike" kern="0" cap="none" spc="0" normalizeH="0" baseline="0" noProof="0" dirty="0">
              <a:ln>
                <a:noFill/>
              </a:ln>
              <a:solidFill>
                <a:srgbClr val="241E4E"/>
              </a:solidFill>
              <a:effectLst/>
              <a:uLnTx/>
              <a:uFillTx/>
              <a:latin typeface="Brandon-Grotesqu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t-PT" sz="2400" b="0" i="0" u="none" strike="noStrike" kern="0" cap="none" spc="0" normalizeH="0" baseline="0" noProof="0" dirty="0">
                <a:ln>
                  <a:noFill/>
                </a:ln>
                <a:solidFill>
                  <a:srgbClr val="241E4E"/>
                </a:solidFill>
                <a:effectLst/>
                <a:uLnTx/>
                <a:uFillTx/>
                <a:latin typeface="Brandon-Grotesque"/>
              </a:rPr>
              <a:t>Agora, pensa no teu próprio local de trabalho, quer sejas um trabalhador, quer sejas um empregador.</a:t>
            </a:r>
          </a:p>
          <a:p>
            <a:pPr marL="0" marR="0" lvl="0" indent="0" defTabSz="914400" eaLnBrk="1" fontAlgn="auto" latinLnBrk="0" hangingPunct="1">
              <a:lnSpc>
                <a:spcPct val="100000"/>
              </a:lnSpc>
              <a:spcBef>
                <a:spcPts val="0"/>
              </a:spcBef>
              <a:spcAft>
                <a:spcPts val="0"/>
              </a:spcAft>
              <a:buClrTx/>
              <a:buSzTx/>
              <a:buFontTx/>
              <a:buNone/>
              <a:tabLst/>
              <a:defRPr/>
            </a:pPr>
            <a:r>
              <a:rPr kumimoji="0" lang="pt-PT" sz="2400" b="0" i="0" u="none" strike="noStrike" kern="0" cap="none" spc="0" normalizeH="0" baseline="0" noProof="0" dirty="0">
                <a:ln>
                  <a:noFill/>
                </a:ln>
                <a:solidFill>
                  <a:srgbClr val="241E4E"/>
                </a:solidFill>
                <a:effectLst/>
                <a:uLnTx/>
                <a:uFillTx/>
                <a:latin typeface="Brandon-Grotesque"/>
              </a:rPr>
              <a:t>De acordo com aquilo que aprendemos, quais seriam os obstáculos existentes para um novo trabalhador com PEA? </a:t>
            </a:r>
            <a:r>
              <a:rPr lang="pt-PT" sz="2400" kern="0" dirty="0">
                <a:solidFill>
                  <a:srgbClr val="241E4E"/>
                </a:solidFill>
                <a:latin typeface="Brandon-Grotesque"/>
              </a:rPr>
              <a:t>Dá exemplos de como estes iriam interferir com o trabalho do novo trabalhador. </a:t>
            </a:r>
            <a:r>
              <a:rPr kumimoji="0" lang="pt-PT" sz="2400" b="0" i="0" u="none" strike="noStrike" kern="0" cap="none" spc="0" normalizeH="0" baseline="0" noProof="0" dirty="0">
                <a:ln>
                  <a:noFill/>
                </a:ln>
                <a:solidFill>
                  <a:srgbClr val="241E4E"/>
                </a:solidFill>
                <a:effectLst/>
                <a:uLnTx/>
                <a:uFillTx/>
                <a:latin typeface="Brandon-Grotesque"/>
              </a:rPr>
              <a:t>Depois, sugere soluções concretas que poderias implementar para lidar com eles.</a:t>
            </a:r>
          </a:p>
        </p:txBody>
      </p:sp>
    </p:spTree>
    <p:extLst>
      <p:ext uri="{BB962C8B-B14F-4D97-AF65-F5344CB8AC3E}">
        <p14:creationId xmlns:p14="http://schemas.microsoft.com/office/powerpoint/2010/main" val="139417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551837"/>
            <a:ext cx="12192000" cy="1754326"/>
          </a:xfrm>
          <a:prstGeom prst="rect">
            <a:avLst/>
          </a:prstGeom>
          <a:solidFill>
            <a:schemeClr val="accent6">
              <a:lumMod val="40000"/>
              <a:lumOff val="60000"/>
            </a:schemeClr>
          </a:solidFill>
        </p:spPr>
        <p:txBody>
          <a:bodyPr wrap="square" anchor="ctr">
            <a:spAutoFit/>
          </a:bodyPr>
          <a:lstStyle/>
          <a:p>
            <a:pPr algn="ctr"/>
            <a:endParaRPr lang="en-US" sz="2800" b="1" dirty="0">
              <a:latin typeface="Arial Narrow" panose="020B0606020202030204" pitchFamily="34" charset="0"/>
            </a:endParaRPr>
          </a:p>
          <a:p>
            <a:pPr algn="ctr"/>
            <a:r>
              <a:rPr lang="en-US" sz="2800" b="1" dirty="0">
                <a:latin typeface="Arial Narrow" panose="020B0606020202030204" pitchFamily="34" charset="0"/>
              </a:rPr>
              <a:t>10:15 – 10:45</a:t>
            </a:r>
          </a:p>
          <a:p>
            <a:pPr algn="ctr"/>
            <a:r>
              <a:rPr lang="en-US" sz="2800" b="1" dirty="0" err="1">
                <a:latin typeface="Arial Narrow" panose="020B0606020202030204" pitchFamily="34" charset="0"/>
              </a:rPr>
              <a:t>Intervalo</a:t>
            </a:r>
            <a:r>
              <a:rPr lang="en-US" b="1" dirty="0"/>
              <a:t> </a:t>
            </a: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276999"/>
            </a:xfrm>
            <a:prstGeom prst="rect">
              <a:avLst/>
            </a:prstGeom>
          </p:spPr>
          <p:txBody>
            <a:bodyPr wrap="square">
              <a:spAutoFit/>
            </a:bodyPr>
            <a:lstStyle/>
            <a:p>
              <a:pPr algn="ctr"/>
              <a:r>
                <a:rPr lang="pt-PT" sz="600"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sz="600" dirty="0">
                <a:solidFill>
                  <a:prstClr val="black"/>
                </a:solidFill>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33</a:t>
            </a:fld>
            <a:endParaRPr lang="pt-PT"/>
          </a:p>
        </p:txBody>
      </p:sp>
    </p:spTree>
    <p:extLst>
      <p:ext uri="{BB962C8B-B14F-4D97-AF65-F5344CB8AC3E}">
        <p14:creationId xmlns:p14="http://schemas.microsoft.com/office/powerpoint/2010/main" val="209273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34</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n-US" sz="4000" b="1" dirty="0">
                <a:solidFill>
                  <a:prstClr val="black"/>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n-US" sz="2000" dirty="0" err="1">
                <a:solidFill>
                  <a:prstClr val="black"/>
                </a:solidFill>
                <a:latin typeface="Arial Narrow" panose="020B0606020202030204" pitchFamily="34" charset="0"/>
              </a:rPr>
              <a:t>Aspectos</a:t>
            </a:r>
            <a:r>
              <a:rPr lang="en-US" sz="2000" dirty="0">
                <a:solidFill>
                  <a:prstClr val="black"/>
                </a:solidFill>
                <a:latin typeface="Arial Narrow" panose="020B0606020202030204" pitchFamily="34" charset="0"/>
              </a:rPr>
              <a:t> dos </a:t>
            </a:r>
            <a:r>
              <a:rPr lang="en-US" sz="2000" dirty="0" err="1">
                <a:solidFill>
                  <a:prstClr val="black"/>
                </a:solidFill>
                <a:latin typeface="Arial Narrow" panose="020B0606020202030204" pitchFamily="34" charset="0"/>
              </a:rPr>
              <a:t>serviços</a:t>
            </a:r>
            <a:r>
              <a:rPr lang="en-US" sz="2000" dirty="0">
                <a:solidFill>
                  <a:prstClr val="black"/>
                </a:solidFill>
                <a:latin typeface="Arial Narrow" panose="020B0606020202030204" pitchFamily="34" charset="0"/>
              </a:rPr>
              <a:t> da </a:t>
            </a:r>
            <a:r>
              <a:rPr lang="en-US" sz="2000" dirty="0" err="1">
                <a:solidFill>
                  <a:prstClr val="black"/>
                </a:solidFill>
                <a:latin typeface="Arial Narrow" panose="020B0606020202030204" pitchFamily="34" charset="0"/>
              </a:rPr>
              <a:t>comunidade</a:t>
            </a:r>
            <a:r>
              <a:rPr lang="en-US" sz="2000" dirty="0">
                <a:solidFill>
                  <a:prstClr val="black"/>
                </a:solidFill>
                <a:latin typeface="Arial Narrow" panose="020B0606020202030204" pitchFamily="34" charset="0"/>
              </a:rPr>
              <a:t> e </a:t>
            </a:r>
            <a:r>
              <a:rPr lang="en-US" sz="2000" dirty="0" err="1">
                <a:solidFill>
                  <a:prstClr val="black"/>
                </a:solidFill>
                <a:latin typeface="Arial Narrow" panose="020B0606020202030204" pitchFamily="34" charset="0"/>
              </a:rPr>
              <a:t>seu</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impacto</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na</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facilidade</a:t>
            </a:r>
            <a:r>
              <a:rPr lang="en-US" sz="2000" dirty="0">
                <a:solidFill>
                  <a:prstClr val="black"/>
                </a:solidFill>
                <a:latin typeface="Arial Narrow" panose="020B0606020202030204" pitchFamily="34" charset="0"/>
              </a:rPr>
              <a:t> de </a:t>
            </a:r>
            <a:r>
              <a:rPr lang="en-US" sz="2000" dirty="0" err="1">
                <a:solidFill>
                  <a:prstClr val="black"/>
                </a:solidFill>
                <a:latin typeface="Arial Narrow" panose="020B0606020202030204" pitchFamily="34" charset="0"/>
              </a:rPr>
              <a:t>uso</a:t>
            </a:r>
            <a:r>
              <a:rPr lang="en-US" sz="2000" dirty="0">
                <a:solidFill>
                  <a:prstClr val="black"/>
                </a:solidFill>
                <a:latin typeface="Arial Narrow" panose="020B0606020202030204" pitchFamily="34" charset="0"/>
              </a:rPr>
              <a:t> para as </a:t>
            </a:r>
            <a:r>
              <a:rPr lang="en-US" sz="2000" dirty="0" err="1">
                <a:solidFill>
                  <a:prstClr val="black"/>
                </a:solidFill>
                <a:latin typeface="Arial Narrow" panose="020B0606020202030204" pitchFamily="34" charset="0"/>
              </a:rPr>
              <a:t>pessoas</a:t>
            </a:r>
            <a:r>
              <a:rPr lang="en-US" sz="2000" dirty="0">
                <a:solidFill>
                  <a:prstClr val="black"/>
                </a:solidFill>
                <a:latin typeface="Arial Narrow" panose="020B0606020202030204" pitchFamily="34" charset="0"/>
              </a:rPr>
              <a:t> com PEA</a:t>
            </a:r>
          </a:p>
          <a:p>
            <a:pPr algn="ctr" defTabSz="514350">
              <a:lnSpc>
                <a:spcPct val="150000"/>
              </a:lnSpc>
            </a:pPr>
            <a:r>
              <a:rPr lang="en-US" sz="2000" dirty="0" err="1">
                <a:solidFill>
                  <a:prstClr val="black"/>
                </a:solidFill>
                <a:latin typeface="Arial Narrow" panose="020B0606020202030204" pitchFamily="34" charset="0"/>
              </a:rPr>
              <a:t>Pensa</a:t>
            </a:r>
            <a:r>
              <a:rPr lang="en-US" sz="2000" dirty="0">
                <a:solidFill>
                  <a:prstClr val="black"/>
                </a:solidFill>
                <a:latin typeface="Arial Narrow" panose="020B0606020202030204" pitchFamily="34" charset="0"/>
              </a:rPr>
              <a:t> &amp; </a:t>
            </a:r>
            <a:r>
              <a:rPr lang="en-US" sz="2000" dirty="0" err="1">
                <a:solidFill>
                  <a:prstClr val="black"/>
                </a:solidFill>
                <a:latin typeface="Arial Narrow" panose="020B0606020202030204" pitchFamily="34" charset="0"/>
              </a:rPr>
              <a:t>Reflete</a:t>
            </a:r>
            <a:endParaRPr lang="en-US" sz="2000" dirty="0">
              <a:solidFill>
                <a:prstClr val="black"/>
              </a:solidFill>
              <a:latin typeface="Arial Narrow" panose="020B0606020202030204" pitchFamily="34" charset="0"/>
            </a:endParaRPr>
          </a:p>
          <a:p>
            <a:pPr algn="ctr" defTabSz="514350">
              <a:lnSpc>
                <a:spcPct val="150000"/>
              </a:lnSpc>
            </a:pPr>
            <a:endParaRPr lang="en-US" sz="2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786282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2400" b="1" dirty="0" err="1">
                <a:solidFill>
                  <a:prstClr val="black"/>
                </a:solidFill>
                <a:latin typeface="Arial Narrow" panose="020B0606020202030204" pitchFamily="34" charset="0"/>
              </a:rPr>
              <a:t>Aspetos</a:t>
            </a:r>
            <a:r>
              <a:rPr lang="en-US" sz="2400" b="1" dirty="0">
                <a:solidFill>
                  <a:prstClr val="black"/>
                </a:solidFill>
                <a:latin typeface="Arial Narrow" panose="020B0606020202030204" pitchFamily="34" charset="0"/>
              </a:rPr>
              <a:t> dos </a:t>
            </a:r>
            <a:r>
              <a:rPr lang="en-US" sz="2400" b="1" dirty="0" err="1">
                <a:solidFill>
                  <a:prstClr val="black"/>
                </a:solidFill>
                <a:latin typeface="Arial Narrow" panose="020B0606020202030204" pitchFamily="34" charset="0"/>
              </a:rPr>
              <a:t>serviços</a:t>
            </a:r>
            <a:r>
              <a:rPr lang="en-US" sz="2400" b="1" dirty="0">
                <a:solidFill>
                  <a:prstClr val="black"/>
                </a:solidFill>
                <a:latin typeface="Arial Narrow" panose="020B0606020202030204" pitchFamily="34" charset="0"/>
              </a:rPr>
              <a:t> da </a:t>
            </a:r>
            <a:r>
              <a:rPr lang="en-US" sz="2400" b="1" dirty="0" err="1">
                <a:solidFill>
                  <a:prstClr val="black"/>
                </a:solidFill>
                <a:latin typeface="Arial Narrow" panose="020B0606020202030204" pitchFamily="34" charset="0"/>
              </a:rPr>
              <a:t>comunidade</a:t>
            </a:r>
            <a:r>
              <a:rPr lang="en-US" sz="2400" b="1" dirty="0">
                <a:solidFill>
                  <a:prstClr val="black"/>
                </a:solidFill>
                <a:latin typeface="Arial Narrow" panose="020B0606020202030204" pitchFamily="34" charset="0"/>
              </a:rPr>
              <a:t> e </a:t>
            </a:r>
            <a:r>
              <a:rPr lang="en-US" sz="2400" b="1" dirty="0" err="1">
                <a:solidFill>
                  <a:prstClr val="black"/>
                </a:solidFill>
                <a:latin typeface="Arial Narrow" panose="020B0606020202030204" pitchFamily="34" charset="0"/>
              </a:rPr>
              <a:t>seu</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impacto</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na</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facilidade</a:t>
            </a:r>
            <a:r>
              <a:rPr lang="en-US" sz="2400" b="1" dirty="0">
                <a:solidFill>
                  <a:prstClr val="black"/>
                </a:solidFill>
                <a:latin typeface="Arial Narrow" panose="020B0606020202030204" pitchFamily="34" charset="0"/>
              </a:rPr>
              <a:t> de </a:t>
            </a:r>
            <a:r>
              <a:rPr lang="en-US" sz="2400" b="1" dirty="0" err="1">
                <a:solidFill>
                  <a:prstClr val="black"/>
                </a:solidFill>
                <a:latin typeface="Arial Narrow" panose="020B0606020202030204" pitchFamily="34" charset="0"/>
              </a:rPr>
              <a:t>utilização</a:t>
            </a:r>
            <a:r>
              <a:rPr lang="en-US" sz="2400" b="1" dirty="0">
                <a:solidFill>
                  <a:prstClr val="black"/>
                </a:solidFill>
                <a:latin typeface="Arial Narrow" panose="020B0606020202030204" pitchFamily="34" charset="0"/>
              </a:rPr>
              <a:t> para as </a:t>
            </a:r>
            <a:r>
              <a:rPr lang="en-US" sz="2400" b="1" dirty="0" err="1">
                <a:solidFill>
                  <a:prstClr val="black"/>
                </a:solidFill>
                <a:latin typeface="Arial Narrow" panose="020B0606020202030204" pitchFamily="34" charset="0"/>
              </a:rPr>
              <a:t>pessoas</a:t>
            </a:r>
            <a:r>
              <a:rPr lang="en-US" sz="2400" b="1" dirty="0">
                <a:solidFill>
                  <a:prstClr val="black"/>
                </a:solidFill>
                <a:latin typeface="Arial Narrow" panose="020B0606020202030204" pitchFamily="34" charset="0"/>
              </a:rPr>
              <a:t> com PEA</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Na parte anterior </a:t>
            </a:r>
            <a:r>
              <a:rPr kumimoji="0" lang="en-US" sz="2800" b="0" i="0" u="none" strike="noStrike" kern="0" cap="none" spc="0" normalizeH="0" baseline="0" noProof="0" dirty="0" err="1">
                <a:ln>
                  <a:noFill/>
                </a:ln>
                <a:solidFill>
                  <a:srgbClr val="0B0C0C"/>
                </a:solidFill>
                <a:effectLst/>
                <a:uLnTx/>
                <a:uFillTx/>
                <a:latin typeface="GDS Transport"/>
              </a:rPr>
              <a:t>deste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módulo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vimos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principais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desafios</a:t>
            </a:r>
            <a:r>
              <a:rPr kumimoji="0" lang="en-US" sz="2800" b="0" i="0" u="none" strike="noStrike" kern="0" cap="none" spc="0" normalizeH="0" baseline="0" noProof="0" dirty="0">
                <a:ln>
                  <a:noFill/>
                </a:ln>
                <a:solidFill>
                  <a:srgbClr val="0B0C0C"/>
                </a:solidFill>
                <a:effectLst/>
                <a:uLnTx/>
                <a:uFillTx/>
                <a:latin typeface="GDS Transport"/>
              </a:rPr>
              <a:t> que as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 </a:t>
            </a:r>
            <a:r>
              <a:rPr kumimoji="0" lang="en-US" sz="2800" b="0" i="0" u="none" strike="noStrike" kern="0" cap="none" spc="0" normalizeH="0" baseline="0" noProof="0" dirty="0" err="1">
                <a:ln>
                  <a:noFill/>
                </a:ln>
                <a:solidFill>
                  <a:srgbClr val="0B0C0C"/>
                </a:solidFill>
                <a:effectLst/>
                <a:uLnTx/>
                <a:uFillTx/>
                <a:latin typeface="GDS Transport"/>
              </a:rPr>
              <a:t>Perturbação</a:t>
            </a:r>
            <a:r>
              <a:rPr kumimoji="0" lang="en-US" sz="2800" b="0" i="0" u="none" strike="noStrike" kern="0" cap="none" spc="0" normalizeH="0" baseline="0" noProof="0" dirty="0">
                <a:ln>
                  <a:noFill/>
                </a:ln>
                <a:solidFill>
                  <a:srgbClr val="0B0C0C"/>
                </a:solidFill>
                <a:effectLst/>
                <a:uLnTx/>
                <a:uFillTx/>
                <a:latin typeface="GDS Transport"/>
              </a:rPr>
              <a:t> do </a:t>
            </a:r>
            <a:r>
              <a:rPr kumimoji="0" lang="en-US" sz="2800" b="0" i="0" u="none" strike="noStrike" kern="0" cap="none" spc="0" normalizeH="0" baseline="0" noProof="0" dirty="0" err="1">
                <a:ln>
                  <a:noFill/>
                </a:ln>
                <a:solidFill>
                  <a:srgbClr val="0B0C0C"/>
                </a:solidFill>
                <a:effectLst/>
                <a:uLnTx/>
                <a:uFillTx/>
                <a:latin typeface="GDS Transport"/>
              </a:rPr>
              <a:t>Espectro</a:t>
            </a:r>
            <a:r>
              <a:rPr kumimoji="0" lang="en-US" sz="2800" b="0" i="0" u="none" strike="noStrike" kern="0" cap="none" spc="0" normalizeH="0" baseline="0" noProof="0" dirty="0">
                <a:ln>
                  <a:noFill/>
                </a:ln>
                <a:solidFill>
                  <a:srgbClr val="0B0C0C"/>
                </a:solidFill>
                <a:effectLst/>
                <a:uLnTx/>
                <a:uFillTx/>
                <a:latin typeface="GDS Transport"/>
              </a:rPr>
              <a:t> do </a:t>
            </a:r>
            <a:r>
              <a:rPr kumimoji="0" lang="en-US" sz="2800" b="0" i="0" u="none" strike="noStrike" kern="0" cap="none" spc="0" normalizeH="0" baseline="0" noProof="0" dirty="0" err="1">
                <a:ln>
                  <a:noFill/>
                </a:ln>
                <a:solidFill>
                  <a:srgbClr val="0B0C0C"/>
                </a:solidFill>
                <a:effectLst/>
                <a:uLnTx/>
                <a:uFillTx/>
                <a:latin typeface="GDS Transport"/>
              </a:rPr>
              <a:t>Autismo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enfrentar</a:t>
            </a:r>
            <a:r>
              <a:rPr kumimoji="0" lang="en-US" sz="2800" b="0" i="0" u="none" strike="noStrike" kern="0" cap="none" spc="0" normalizeH="0" baseline="0" noProof="0" dirty="0">
                <a:ln>
                  <a:noFill/>
                </a:ln>
                <a:solidFill>
                  <a:srgbClr val="0B0C0C"/>
                </a:solidFill>
                <a:effectLst/>
                <a:uLnTx/>
                <a:uFillTx/>
                <a:latin typeface="GDS Transport"/>
              </a:rPr>
              <a:t>, e de que </a:t>
            </a:r>
            <a:r>
              <a:rPr kumimoji="0" lang="en-US" sz="2800" b="0" i="0" u="none" strike="noStrike" kern="0" cap="none" spc="0" normalizeH="0" baseline="0" noProof="0" dirty="0" err="1">
                <a:ln>
                  <a:noFill/>
                </a:ln>
                <a:solidFill>
                  <a:srgbClr val="0B0C0C"/>
                </a:solidFill>
                <a:effectLst/>
                <a:uLnTx/>
                <a:uFillTx/>
                <a:latin typeface="GDS Transport"/>
              </a:rPr>
              <a:t>formas</a:t>
            </a:r>
            <a:r>
              <a:rPr kumimoji="0" lang="en-US" sz="2800" b="0" i="0" u="none" strike="noStrike" kern="0" cap="none" spc="0" normalizeH="0" baseline="0" noProof="0" dirty="0">
                <a:ln>
                  <a:noFill/>
                </a:ln>
                <a:solidFill>
                  <a:srgbClr val="0B0C0C"/>
                </a:solidFill>
                <a:effectLst/>
                <a:uLnTx/>
                <a:uFillTx/>
                <a:latin typeface="GDS Transport"/>
              </a:rPr>
              <a:t> um </a:t>
            </a:r>
            <a:r>
              <a:rPr kumimoji="0" lang="en-US" sz="2800" b="0" i="0" u="none" strike="noStrike" kern="0" cap="none" spc="0" normalizeH="0" baseline="0" noProof="0" dirty="0" err="1">
                <a:ln>
                  <a:noFill/>
                </a:ln>
                <a:solidFill>
                  <a:srgbClr val="0B0C0C"/>
                </a:solidFill>
                <a:effectLst/>
                <a:uLnTx/>
                <a:uFillTx/>
                <a:latin typeface="GDS Transport"/>
              </a:rPr>
              <a:t>empregador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facilitar</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integrar</a:t>
            </a:r>
            <a:r>
              <a:rPr kumimoji="0" lang="en-US" sz="2800" b="0" i="0" u="none" strike="noStrike" kern="0" cap="none" spc="0" normalizeH="0" baseline="0" noProof="0" dirty="0">
                <a:ln>
                  <a:noFill/>
                </a:ln>
                <a:solidFill>
                  <a:srgbClr val="0B0C0C"/>
                </a:solidFill>
                <a:effectLst/>
                <a:uLnTx/>
                <a:uFillTx/>
                <a:latin typeface="GDS Transport"/>
              </a:rPr>
              <a:t> um </a:t>
            </a:r>
            <a:r>
              <a:rPr kumimoji="0" lang="en-US" sz="2800" b="0" i="0" u="none" strike="noStrike" kern="0" cap="none" spc="0" normalizeH="0" baseline="0" noProof="0" dirty="0" err="1">
                <a:ln>
                  <a:noFill/>
                </a:ln>
                <a:solidFill>
                  <a:srgbClr val="0B0C0C"/>
                </a:solidFill>
                <a:effectLst/>
                <a:uLnTx/>
                <a:uFillTx/>
                <a:latin typeface="GDS Transport"/>
              </a:rPr>
              <a:t>trabalhador</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enfrenta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esses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desafios</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Nesta </a:t>
            </a:r>
            <a:r>
              <a:rPr kumimoji="0" lang="en-US" sz="2800" b="0" i="0" u="none" strike="noStrike" kern="0" cap="none" spc="0" normalizeH="0" baseline="0" noProof="0" dirty="0" err="1">
                <a:ln>
                  <a:noFill/>
                </a:ln>
                <a:solidFill>
                  <a:srgbClr val="0B0C0C"/>
                </a:solidFill>
                <a:effectLst/>
                <a:uLnTx/>
                <a:uFillTx/>
                <a:latin typeface="GDS Transport"/>
              </a:rPr>
              <a:t>parte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vamos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explorar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estratégias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úteis</a:t>
            </a:r>
            <a:r>
              <a:rPr kumimoji="0" lang="en-US" sz="2800" b="0" i="0" u="none" strike="noStrike" kern="0" cap="none" spc="0" normalizeH="0" baseline="0" noProof="0" dirty="0">
                <a:ln>
                  <a:noFill/>
                </a:ln>
                <a:solidFill>
                  <a:srgbClr val="0B0C0C"/>
                </a:solidFill>
                <a:effectLst/>
                <a:uLnTx/>
                <a:uFillTx/>
                <a:latin typeface="GDS Transport"/>
              </a:rPr>
              <a:t> para </a:t>
            </a:r>
            <a:r>
              <a:rPr kumimoji="0" lang="en-US" sz="2800" b="0" i="0" u="none" strike="noStrike" kern="0" cap="none" spc="0" normalizeH="0" baseline="0" noProof="0" dirty="0" err="1">
                <a:ln>
                  <a:noFill/>
                </a:ln>
                <a:solidFill>
                  <a:srgbClr val="0B0C0C"/>
                </a:solidFill>
                <a:effectLst/>
                <a:uLnTx/>
                <a:uFillTx/>
                <a:latin typeface="GDS Transport"/>
              </a:rPr>
              <a:t>interagir</a:t>
            </a:r>
            <a:r>
              <a:rPr kumimoji="0" lang="en-US" sz="2800" b="0" i="0" u="none" strike="noStrike" kern="0" cap="none" spc="0" normalizeH="0" baseline="0" noProof="0" dirty="0">
                <a:ln>
                  <a:noFill/>
                </a:ln>
                <a:solidFill>
                  <a:srgbClr val="0B0C0C"/>
                </a:solidFill>
                <a:effectLst/>
                <a:uLnTx/>
                <a:uFillTx/>
                <a:latin typeface="GDS Transport"/>
              </a:rPr>
              <a:t> com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 PEA num </a:t>
            </a:r>
            <a:r>
              <a:rPr kumimoji="0" lang="en-US" sz="2800" b="0" i="0" u="none" strike="noStrike" kern="0" cap="none" spc="0" normalizeH="0" baseline="0" noProof="0" dirty="0" err="1">
                <a:ln>
                  <a:noFill/>
                </a:ln>
                <a:solidFill>
                  <a:srgbClr val="0B0C0C"/>
                </a:solidFill>
                <a:effectLst/>
                <a:uLnTx/>
                <a:uFillTx/>
                <a:latin typeface="GDS Transport"/>
              </a:rPr>
              <a:t>contexto</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atendimento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cliente</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formas</a:t>
            </a:r>
            <a:r>
              <a:rPr kumimoji="0" lang="en-US" sz="2800" b="0" i="0" u="none" strike="noStrike" kern="0" cap="none" spc="0" normalizeH="0" baseline="0" noProof="0" dirty="0">
                <a:ln>
                  <a:noFill/>
                </a:ln>
                <a:solidFill>
                  <a:srgbClr val="0B0C0C"/>
                </a:solidFill>
                <a:effectLst/>
                <a:uLnTx/>
                <a:uFillTx/>
                <a:latin typeface="GDS Transport"/>
              </a:rPr>
              <a:t> de um </a:t>
            </a:r>
            <a:r>
              <a:rPr kumimoji="0" lang="en-US" sz="2800" b="0" i="0" u="none" strike="noStrike" kern="0" cap="none" spc="0" normalizeH="0" baseline="0" noProof="0" dirty="0" err="1">
                <a:ln>
                  <a:noFill/>
                </a:ln>
                <a:solidFill>
                  <a:srgbClr val="0B0C0C"/>
                </a:solidFill>
                <a:effectLst/>
                <a:uLnTx/>
                <a:uFillTx/>
                <a:latin typeface="GDS Transport"/>
              </a:rPr>
              <a:t>serviço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público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privado </a:t>
            </a:r>
            <a:r>
              <a:rPr kumimoji="0" lang="en-US" sz="2800" b="0" i="0" u="none" strike="noStrike" kern="0" cap="none" spc="0" normalizeH="0" baseline="0" noProof="0" dirty="0" err="1">
                <a:ln>
                  <a:noFill/>
                </a:ln>
                <a:solidFill>
                  <a:srgbClr val="0B0C0C"/>
                </a:solidFill>
                <a:effectLst/>
                <a:uLnTx/>
                <a:uFillTx/>
                <a:latin typeface="GDS Transport"/>
              </a:rPr>
              <a:t>ir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encontro</a:t>
            </a:r>
            <a:r>
              <a:rPr kumimoji="0" lang="en-US" sz="2800" b="0" i="0" u="none" strike="noStrike" kern="0" cap="none" spc="0" normalizeH="0" baseline="0" noProof="0" dirty="0">
                <a:ln>
                  <a:noFill/>
                </a:ln>
                <a:solidFill>
                  <a:srgbClr val="0B0C0C"/>
                </a:solidFill>
                <a:effectLst/>
                <a:uLnTx/>
                <a:uFillTx/>
                <a:latin typeface="GDS Transport"/>
              </a:rPr>
              <a:t> das </a:t>
            </a:r>
            <a:r>
              <a:rPr kumimoji="0" lang="en-US" sz="2800" b="0" i="0" u="none" strike="noStrike" kern="0" cap="none" spc="0" normalizeH="0" baseline="0" noProof="0" dirty="0" err="1">
                <a:ln>
                  <a:noFill/>
                </a:ln>
                <a:solidFill>
                  <a:srgbClr val="0B0C0C"/>
                </a:solidFill>
                <a:effectLst/>
                <a:uLnTx/>
                <a:uFillTx/>
                <a:latin typeface="GDS Transport"/>
              </a:rPr>
              <a:t>necessidades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desse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público</a:t>
            </a:r>
            <a:r>
              <a:rPr kumimoji="0" lang="en-US" sz="28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240178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lvl="0" indent="0" algn="ctr" defTabSz="914400" eaLnBrk="1" fontAlgn="auto" latinLnBrk="0" hangingPunct="1">
              <a:lnSpc>
                <a:spcPct val="133000"/>
              </a:lnSpc>
              <a:spcBef>
                <a:spcPts val="2025"/>
              </a:spcBef>
              <a:spcAft>
                <a:spcPts val="0"/>
              </a:spcAft>
              <a:buClrTx/>
              <a:buSzTx/>
              <a:buFontTx/>
              <a:buNone/>
              <a:tabLst/>
              <a:defRPr/>
            </a:pPr>
            <a:r>
              <a:rPr lang="en-US" sz="2100" kern="0" dirty="0">
                <a:solidFill>
                  <a:srgbClr val="0B0C0C"/>
                </a:solidFill>
                <a:latin typeface="GDS Transport"/>
              </a:rPr>
              <a:t>A PEA</a:t>
            </a:r>
            <a:r>
              <a:rPr kumimoji="0" lang="en-US" sz="2100" b="0" i="0" u="none" strike="noStrike" kern="0" cap="none" spc="0" normalizeH="0" baseline="0" noProof="0" dirty="0">
                <a:ln>
                  <a:noFill/>
                </a:ln>
                <a:solidFill>
                  <a:srgbClr val="0B0C0C"/>
                </a:solidFill>
                <a:effectLst/>
                <a:uLnTx/>
                <a:uFillTx/>
                <a:latin typeface="GDS Transport"/>
              </a:rPr>
              <a:t> é </a:t>
            </a:r>
            <a:r>
              <a:rPr kumimoji="0" lang="en-US" sz="2100" b="0" i="0" u="none" strike="noStrike" kern="0" cap="none" spc="0" normalizeH="0" baseline="0" noProof="0" dirty="0" err="1">
                <a:ln>
                  <a:noFill/>
                </a:ln>
                <a:solidFill>
                  <a:srgbClr val="0B0C0C"/>
                </a:solidFill>
                <a:effectLst/>
                <a:uLnTx/>
                <a:uFillTx/>
                <a:latin typeface="GDS Transport"/>
              </a:rPr>
              <a:t>uma</a:t>
            </a:r>
            <a:r>
              <a:rPr kumimoji="0" lang="en-US" sz="2100" b="0" i="0" u="none" strike="noStrike" kern="0" cap="none" spc="0" normalizeH="0" baseline="0" noProof="0" dirty="0">
                <a:ln>
                  <a:noFill/>
                </a:ln>
                <a:solidFill>
                  <a:srgbClr val="0B0C0C"/>
                </a:solidFill>
                <a:effectLst/>
                <a:uLnTx/>
                <a:uFillTx/>
                <a:latin typeface="GDS Transport"/>
              </a:rPr>
              <a:t> </a:t>
            </a:r>
            <a:r>
              <a:rPr lang="en-US" sz="2100" kern="0" dirty="0" err="1">
                <a:solidFill>
                  <a:srgbClr val="0B0C0C"/>
                </a:solidFill>
                <a:latin typeface="GDS Transport"/>
              </a:rPr>
              <a:t>perturbação</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desenvolvimental</a:t>
            </a:r>
            <a:r>
              <a:rPr kumimoji="0" lang="en-US" sz="2100" b="0" i="0" u="none" strike="noStrike" kern="0" cap="none" spc="0" normalizeH="0" baseline="0" noProof="0" dirty="0">
                <a:ln>
                  <a:noFill/>
                </a:ln>
                <a:solidFill>
                  <a:srgbClr val="0B0C0C"/>
                </a:solidFill>
                <a:effectLst/>
                <a:uLnTx/>
                <a:uFillTx/>
                <a:latin typeface="GDS Transport"/>
              </a:rPr>
              <a:t> para </a:t>
            </a:r>
            <a:r>
              <a:rPr kumimoji="0" lang="en-US" sz="2100" b="0" i="0" u="none" strike="noStrike" kern="0" cap="none" spc="0" normalizeH="0" baseline="0" noProof="0" dirty="0" err="1">
                <a:ln>
                  <a:noFill/>
                </a:ln>
                <a:solidFill>
                  <a:srgbClr val="0B0C0C"/>
                </a:solidFill>
                <a:effectLst/>
                <a:uLnTx/>
                <a:uFillTx/>
                <a:latin typeface="GDS Transport"/>
              </a:rPr>
              <a:t>toda</a:t>
            </a:r>
            <a:r>
              <a:rPr kumimoji="0" lang="en-US" sz="2100" b="0" i="0" u="none" strike="noStrike" kern="0" cap="none" spc="0" normalizeH="0" baseline="0" noProof="0" dirty="0">
                <a:ln>
                  <a:noFill/>
                </a:ln>
                <a:solidFill>
                  <a:srgbClr val="0B0C0C"/>
                </a:solidFill>
                <a:effectLst/>
                <a:uLnTx/>
                <a:uFillTx/>
                <a:latin typeface="GDS Transport"/>
              </a:rPr>
              <a:t> a </a:t>
            </a:r>
            <a:r>
              <a:rPr kumimoji="0" lang="en-US" sz="2100" b="0" i="0" u="none" strike="noStrike" kern="0" cap="none" spc="0" normalizeH="0" baseline="0" noProof="0" dirty="0" err="1">
                <a:ln>
                  <a:noFill/>
                </a:ln>
                <a:solidFill>
                  <a:srgbClr val="0B0C0C"/>
                </a:solidFill>
                <a:effectLst/>
                <a:uLnTx/>
                <a:uFillTx/>
                <a:latin typeface="GDS Transport"/>
              </a:rPr>
              <a:t>vida</a:t>
            </a:r>
            <a:r>
              <a:rPr kumimoji="0" lang="en-US" sz="2100" b="0" i="0" u="none" strike="noStrike" kern="0" cap="none" spc="0" normalizeH="0" baseline="0" noProof="0" dirty="0">
                <a:ln>
                  <a:noFill/>
                </a:ln>
                <a:solidFill>
                  <a:srgbClr val="0B0C0C"/>
                </a:solidFill>
                <a:effectLst/>
                <a:uLnTx/>
                <a:uFillTx/>
                <a:latin typeface="GDS Transport"/>
              </a:rPr>
              <a:t>, que </a:t>
            </a:r>
            <a:r>
              <a:rPr kumimoji="0" lang="en-US" sz="2100" b="0" i="0" u="none" strike="noStrike" kern="0" cap="none" spc="0" normalizeH="0" baseline="0" noProof="0" dirty="0" err="1">
                <a:ln>
                  <a:noFill/>
                </a:ln>
                <a:solidFill>
                  <a:srgbClr val="0B0C0C"/>
                </a:solidFill>
                <a:effectLst/>
                <a:uLnTx/>
                <a:uFillTx/>
                <a:latin typeface="GDS Transport"/>
              </a:rPr>
              <a:t>afeta</a:t>
            </a:r>
            <a:r>
              <a:rPr kumimoji="0" lang="en-US" sz="2100" b="0" i="0" u="none" strike="noStrike" kern="0" cap="none" spc="0" normalizeH="0" baseline="0" noProof="0" dirty="0">
                <a:ln>
                  <a:noFill/>
                </a:ln>
                <a:solidFill>
                  <a:srgbClr val="0B0C0C"/>
                </a:solidFill>
                <a:effectLst/>
                <a:uLnTx/>
                <a:uFillTx/>
                <a:latin typeface="GDS Transport"/>
              </a:rPr>
              <a:t> a forma </a:t>
            </a:r>
            <a:r>
              <a:rPr kumimoji="0" lang="en-US" sz="2100" b="0" i="0" u="none" strike="noStrike" kern="0" cap="none" spc="0" normalizeH="0" baseline="0" noProof="0" dirty="0" err="1">
                <a:ln>
                  <a:noFill/>
                </a:ln>
                <a:solidFill>
                  <a:srgbClr val="0B0C0C"/>
                </a:solidFill>
                <a:effectLst/>
                <a:uLnTx/>
                <a:uFillTx/>
                <a:latin typeface="GDS Transport"/>
              </a:rPr>
              <a:t>como</a:t>
            </a:r>
            <a:r>
              <a:rPr lang="en-US" sz="2100" kern="0" dirty="0">
                <a:solidFill>
                  <a:srgbClr val="0B0C0C"/>
                </a:solidFill>
                <a:latin typeface="GDS Transport"/>
              </a:rPr>
              <a:t> as </a:t>
            </a:r>
            <a:r>
              <a:rPr lang="en-US" sz="2100" kern="0" dirty="0" err="1">
                <a:solidFill>
                  <a:srgbClr val="0B0C0C"/>
                </a:solidFill>
                <a:latin typeface="GDS Transport"/>
              </a:rPr>
              <a:t>pessoas</a:t>
            </a:r>
            <a:r>
              <a:rPr lang="en-US" sz="2100" kern="0" dirty="0">
                <a:solidFill>
                  <a:srgbClr val="0B0C0C"/>
                </a:solidFill>
                <a:latin typeface="GDS Transport"/>
              </a:rPr>
              <a:t> </a:t>
            </a:r>
            <a:r>
              <a:rPr lang="en-US" sz="2100" kern="0" dirty="0" err="1">
                <a:solidFill>
                  <a:srgbClr val="0B0C0C"/>
                </a:solidFill>
                <a:latin typeface="GDS Transport"/>
              </a:rPr>
              <a:t>comunicam</a:t>
            </a:r>
            <a:r>
              <a:rPr lang="en-US" sz="2100" kern="0" dirty="0">
                <a:solidFill>
                  <a:srgbClr val="0B0C0C"/>
                </a:solidFill>
                <a:latin typeface="GDS Transport"/>
              </a:rPr>
              <a:t>, e se </a:t>
            </a:r>
            <a:r>
              <a:rPr lang="en-US" sz="2100" kern="0" dirty="0" err="1">
                <a:solidFill>
                  <a:srgbClr val="0B0C0C"/>
                </a:solidFill>
                <a:latin typeface="GDS Transport"/>
              </a:rPr>
              <a:t>relacionam</a:t>
            </a:r>
            <a:r>
              <a:rPr lang="en-US" sz="2100" kern="0" dirty="0">
                <a:solidFill>
                  <a:srgbClr val="0B0C0C"/>
                </a:solidFill>
                <a:latin typeface="GDS Transport"/>
              </a:rPr>
              <a:t>, com </a:t>
            </a:r>
            <a:r>
              <a:rPr lang="en-US" sz="2100" kern="0" dirty="0" err="1">
                <a:solidFill>
                  <a:srgbClr val="0B0C0C"/>
                </a:solidFill>
                <a:latin typeface="GDS Transport"/>
              </a:rPr>
              <a:t>outras</a:t>
            </a:r>
            <a:r>
              <a:rPr lang="en-US" sz="2100" kern="0" dirty="0">
                <a:solidFill>
                  <a:srgbClr val="0B0C0C"/>
                </a:solidFill>
                <a:latin typeface="GDS Transport"/>
              </a:rPr>
              <a:t> </a:t>
            </a:r>
            <a:r>
              <a:rPr lang="en-US" sz="2100" kern="0" dirty="0" err="1">
                <a:solidFill>
                  <a:srgbClr val="0B0C0C"/>
                </a:solidFill>
                <a:latin typeface="GDS Transport"/>
              </a:rPr>
              <a:t>pessoas</a:t>
            </a:r>
            <a:r>
              <a:rPr lang="en-US" sz="2100" kern="0" dirty="0">
                <a:solidFill>
                  <a:srgbClr val="0B0C0C"/>
                </a:solidFill>
                <a:latin typeface="GDS Transport"/>
              </a:rPr>
              <a:t>. </a:t>
            </a:r>
            <a:r>
              <a:rPr lang="en-US" sz="2100" kern="0" dirty="0" err="1">
                <a:solidFill>
                  <a:srgbClr val="0B0C0C"/>
                </a:solidFill>
                <a:latin typeface="GDS Transport"/>
              </a:rPr>
              <a:t>Afeta</a:t>
            </a:r>
            <a:r>
              <a:rPr lang="en-US" sz="2100" kern="0" dirty="0">
                <a:solidFill>
                  <a:srgbClr val="0B0C0C"/>
                </a:solidFill>
                <a:latin typeface="GDS Transport"/>
              </a:rPr>
              <a:t> </a:t>
            </a:r>
            <a:r>
              <a:rPr lang="en-US" sz="2100" kern="0" dirty="0" err="1">
                <a:solidFill>
                  <a:srgbClr val="0B0C0C"/>
                </a:solidFill>
                <a:latin typeface="GDS Transport"/>
              </a:rPr>
              <a:t>também</a:t>
            </a:r>
            <a:r>
              <a:rPr lang="en-US" sz="2100" kern="0" dirty="0">
                <a:solidFill>
                  <a:srgbClr val="0B0C0C"/>
                </a:solidFill>
                <a:latin typeface="GDS Transport"/>
              </a:rPr>
              <a:t> a forma </a:t>
            </a:r>
            <a:r>
              <a:rPr lang="en-US" sz="2100" kern="0" dirty="0" err="1">
                <a:solidFill>
                  <a:srgbClr val="0B0C0C"/>
                </a:solidFill>
                <a:latin typeface="GDS Transport"/>
              </a:rPr>
              <a:t>como</a:t>
            </a:r>
            <a:r>
              <a:rPr lang="en-US" sz="2100" kern="0" dirty="0">
                <a:solidFill>
                  <a:srgbClr val="0B0C0C"/>
                </a:solidFill>
                <a:latin typeface="GDS Transport"/>
              </a:rPr>
              <a:t> </a:t>
            </a:r>
            <a:r>
              <a:rPr lang="en-US" sz="2100" kern="0" dirty="0" err="1">
                <a:solidFill>
                  <a:srgbClr val="0B0C0C"/>
                </a:solidFill>
                <a:latin typeface="GDS Transport"/>
              </a:rPr>
              <a:t>elas</a:t>
            </a:r>
            <a:r>
              <a:rPr lang="en-US" sz="2100" kern="0" dirty="0">
                <a:solidFill>
                  <a:srgbClr val="0B0C0C"/>
                </a:solidFill>
                <a:latin typeface="GDS Transport"/>
              </a:rPr>
              <a:t> </a:t>
            </a:r>
            <a:r>
              <a:rPr lang="en-US" sz="2100" kern="0" dirty="0" err="1">
                <a:solidFill>
                  <a:srgbClr val="0B0C0C"/>
                </a:solidFill>
                <a:latin typeface="GDS Transport"/>
              </a:rPr>
              <a:t>dão</a:t>
            </a:r>
            <a:r>
              <a:rPr lang="en-US" sz="2100" kern="0" dirty="0">
                <a:solidFill>
                  <a:srgbClr val="0B0C0C"/>
                </a:solidFill>
                <a:latin typeface="GDS Transport"/>
              </a:rPr>
              <a:t> um </a:t>
            </a:r>
            <a:r>
              <a:rPr lang="en-US" sz="2100" kern="0" dirty="0" err="1">
                <a:solidFill>
                  <a:srgbClr val="0B0C0C"/>
                </a:solidFill>
                <a:latin typeface="GDS Transport"/>
              </a:rPr>
              <a:t>sentido</a:t>
            </a:r>
            <a:r>
              <a:rPr lang="en-US" sz="2100" kern="0" dirty="0">
                <a:solidFill>
                  <a:srgbClr val="0B0C0C"/>
                </a:solidFill>
                <a:latin typeface="GDS Transport"/>
              </a:rPr>
              <a:t> </a:t>
            </a:r>
            <a:r>
              <a:rPr lang="en-US" sz="2100" kern="0" dirty="0" err="1">
                <a:solidFill>
                  <a:srgbClr val="0B0C0C"/>
                </a:solidFill>
                <a:latin typeface="GDS Transport"/>
              </a:rPr>
              <a:t>ao</a:t>
            </a:r>
            <a:r>
              <a:rPr lang="en-US" sz="2100" kern="0" dirty="0">
                <a:solidFill>
                  <a:srgbClr val="0B0C0C"/>
                </a:solidFill>
                <a:latin typeface="GDS Transport"/>
              </a:rPr>
              <a:t> </a:t>
            </a:r>
            <a:r>
              <a:rPr lang="en-US" sz="2100" kern="0" dirty="0" err="1">
                <a:solidFill>
                  <a:srgbClr val="0B0C0C"/>
                </a:solidFill>
                <a:latin typeface="GDS Transport"/>
              </a:rPr>
              <a:t>mundo</a:t>
            </a:r>
            <a:r>
              <a:rPr lang="en-US" sz="2100" kern="0" dirty="0">
                <a:solidFill>
                  <a:srgbClr val="0B0C0C"/>
                </a:solidFill>
                <a:latin typeface="GDS Transport"/>
              </a:rPr>
              <a:t> à </a:t>
            </a:r>
            <a:r>
              <a:rPr lang="en-US" sz="2100" kern="0" dirty="0" err="1">
                <a:solidFill>
                  <a:srgbClr val="0B0C0C"/>
                </a:solidFill>
                <a:latin typeface="GDS Transport"/>
              </a:rPr>
              <a:t>sua</a:t>
            </a:r>
            <a:r>
              <a:rPr lang="en-US" sz="2100" kern="0" dirty="0">
                <a:solidFill>
                  <a:srgbClr val="0B0C0C"/>
                </a:solidFill>
                <a:latin typeface="GDS Transport"/>
              </a:rPr>
              <a:t> volta. </a:t>
            </a:r>
            <a:r>
              <a:rPr kumimoji="0" lang="en-US" sz="2100" b="0" i="0" u="none" strike="noStrike" kern="0" cap="none" spc="0" normalizeH="0" baseline="0" noProof="0" dirty="0" err="1">
                <a:ln>
                  <a:noFill/>
                </a:ln>
                <a:solidFill>
                  <a:srgbClr val="0B0C0C"/>
                </a:solidFill>
                <a:effectLst/>
                <a:uLnTx/>
                <a:uFillTx/>
                <a:latin typeface="GDS Transport"/>
              </a:rPr>
              <a:t>Algumas</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pessoas</a:t>
            </a:r>
            <a:r>
              <a:rPr kumimoji="0" lang="en-US" sz="2100" b="0" i="0" u="none" strike="noStrike" kern="0" cap="none" spc="0" normalizeH="0" baseline="0" noProof="0" dirty="0">
                <a:ln>
                  <a:noFill/>
                </a:ln>
                <a:solidFill>
                  <a:srgbClr val="0B0C0C"/>
                </a:solidFill>
                <a:effectLst/>
                <a:uLnTx/>
                <a:uFillTx/>
                <a:latin typeface="GDS Transport"/>
              </a:rPr>
              <a:t> com </a:t>
            </a:r>
            <a:r>
              <a:rPr kumimoji="0" lang="en-US" sz="2100" b="0" i="0" u="none" strike="noStrike" kern="0" cap="none" spc="0" normalizeH="0" baseline="0" noProof="0" dirty="0" err="1">
                <a:ln>
                  <a:noFill/>
                </a:ln>
                <a:solidFill>
                  <a:srgbClr val="0B0C0C"/>
                </a:solidFill>
                <a:effectLst/>
                <a:uLnTx/>
                <a:uFillTx/>
                <a:latin typeface="GDS Transport"/>
              </a:rPr>
              <a:t>autismo</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são</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capazes</a:t>
            </a:r>
            <a:r>
              <a:rPr kumimoji="0" lang="en-US" sz="2100" b="0" i="0" u="none" strike="noStrike" kern="0" cap="none" spc="0" normalizeH="0" baseline="0" noProof="0" dirty="0">
                <a:ln>
                  <a:noFill/>
                </a:ln>
                <a:solidFill>
                  <a:srgbClr val="0B0C0C"/>
                </a:solidFill>
                <a:effectLst/>
                <a:uLnTx/>
                <a:uFillTx/>
                <a:latin typeface="GDS Transport"/>
              </a:rPr>
              <a:t> de</a:t>
            </a:r>
            <a:r>
              <a:rPr kumimoji="0" lang="en-US" sz="2100" b="0" i="0" u="none" strike="noStrike" kern="0" cap="none" spc="0" normalizeH="0" noProof="0" dirty="0">
                <a:ln>
                  <a:noFill/>
                </a:ln>
                <a:solidFill>
                  <a:srgbClr val="0B0C0C"/>
                </a:solidFill>
                <a:effectLst/>
                <a:uLnTx/>
                <a:uFillTx/>
                <a:latin typeface="GDS Transport"/>
              </a:rPr>
              <a:t> </a:t>
            </a:r>
            <a:r>
              <a:rPr kumimoji="0" lang="en-US" sz="2100" b="0" i="0" u="none" strike="noStrike" kern="0" cap="none" spc="0" normalizeH="0" noProof="0" dirty="0" err="1">
                <a:ln>
                  <a:noFill/>
                </a:ln>
                <a:solidFill>
                  <a:srgbClr val="0B0C0C"/>
                </a:solidFill>
                <a:effectLst/>
                <a:uLnTx/>
                <a:uFillTx/>
                <a:latin typeface="GDS Transport"/>
              </a:rPr>
              <a:t>ser</a:t>
            </a:r>
            <a:r>
              <a:rPr kumimoji="0" lang="en-US" sz="2100" b="0" i="0" u="none" strike="noStrike" kern="0" cap="none" spc="0" normalizeH="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relativamente</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independentes</a:t>
            </a:r>
            <a:r>
              <a:rPr kumimoji="0" lang="en-US" sz="2100" b="0" i="0" u="none" strike="noStrike" kern="0" cap="none" spc="0" normalizeH="0" baseline="0" noProof="0" dirty="0">
                <a:ln>
                  <a:noFill/>
                </a:ln>
                <a:solidFill>
                  <a:srgbClr val="0B0C0C"/>
                </a:solidFill>
                <a:effectLst/>
                <a:uLnTx/>
                <a:uFillTx/>
                <a:latin typeface="GDS Transport"/>
              </a:rPr>
              <a:t>. As </a:t>
            </a:r>
            <a:r>
              <a:rPr kumimoji="0" lang="en-US" sz="2100" b="0" i="0" u="none" strike="noStrike" kern="0" cap="none" spc="0" normalizeH="0" baseline="0" noProof="0" dirty="0" err="1">
                <a:ln>
                  <a:noFill/>
                </a:ln>
                <a:solidFill>
                  <a:srgbClr val="0B0C0C"/>
                </a:solidFill>
                <a:effectLst/>
                <a:uLnTx/>
                <a:uFillTx/>
                <a:latin typeface="GDS Transport"/>
              </a:rPr>
              <a:t>pessoas</a:t>
            </a:r>
            <a:r>
              <a:rPr kumimoji="0" lang="en-US" sz="2100" b="0" i="0" u="none" strike="noStrike" kern="0" cap="none" spc="0" normalizeH="0" baseline="0" noProof="0" dirty="0">
                <a:ln>
                  <a:noFill/>
                </a:ln>
                <a:solidFill>
                  <a:srgbClr val="0B0C0C"/>
                </a:solidFill>
                <a:effectLst/>
                <a:uLnTx/>
                <a:uFillTx/>
                <a:latin typeface="GDS Transport"/>
              </a:rPr>
              <a:t> com </a:t>
            </a:r>
            <a:r>
              <a:rPr lang="en-US" sz="2100" kern="0" dirty="0">
                <a:solidFill>
                  <a:srgbClr val="0B0C0C"/>
                </a:solidFill>
                <a:latin typeface="GDS Transport"/>
              </a:rPr>
              <a:t>PEA</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têm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dificuldade</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em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compreender</a:t>
            </a:r>
            <a:r>
              <a:rPr kumimoji="0" lang="en-US" sz="2100" b="0" i="0" u="none" strike="noStrike" kern="0" cap="none" spc="0" normalizeH="0" baseline="0" noProof="0" dirty="0">
                <a:ln>
                  <a:noFill/>
                </a:ln>
                <a:solidFill>
                  <a:srgbClr val="0B0C0C"/>
                </a:solidFill>
                <a:effectLst/>
                <a:uLnTx/>
                <a:uFillTx/>
                <a:latin typeface="GDS Transport"/>
              </a:rPr>
              <a:t> o </a:t>
            </a:r>
            <a:r>
              <a:rPr kumimoji="0" lang="en-US" sz="2100" b="0" i="0" u="none" strike="noStrike" kern="0" cap="none" spc="0" normalizeH="0" baseline="0" noProof="0" dirty="0" err="1">
                <a:ln>
                  <a:noFill/>
                </a:ln>
                <a:solidFill>
                  <a:srgbClr val="0B0C0C"/>
                </a:solidFill>
                <a:effectLst/>
                <a:uLnTx/>
                <a:uFillTx/>
                <a:latin typeface="GDS Transport"/>
              </a:rPr>
              <a:t>mundo</a:t>
            </a:r>
            <a:r>
              <a:rPr kumimoji="0" lang="en-US" sz="2100" b="0" i="0" u="none" strike="noStrike" kern="0" cap="none" spc="0" normalizeH="0" baseline="0" noProof="0" dirty="0">
                <a:ln>
                  <a:noFill/>
                </a:ln>
                <a:solidFill>
                  <a:srgbClr val="0B0C0C"/>
                </a:solidFill>
                <a:effectLst/>
                <a:uLnTx/>
                <a:uFillTx/>
                <a:latin typeface="GDS Transport"/>
              </a:rPr>
              <a:t> à </a:t>
            </a:r>
            <a:r>
              <a:rPr kumimoji="0" lang="en-US" sz="2100" b="0" i="0" u="none" strike="noStrike" kern="0" cap="none" spc="0" normalizeH="0" baseline="0" noProof="0" dirty="0" err="1">
                <a:ln>
                  <a:noFill/>
                </a:ln>
                <a:solidFill>
                  <a:srgbClr val="0B0C0C"/>
                </a:solidFill>
                <a:effectLst/>
                <a:uLnTx/>
                <a:uFillTx/>
                <a:latin typeface="GDS Transport"/>
              </a:rPr>
              <a:t>sua</a:t>
            </a:r>
            <a:r>
              <a:rPr kumimoji="0" lang="en-US" sz="2100" b="0" i="0" u="none" strike="noStrike" kern="0" cap="none" spc="0" normalizeH="0" baseline="0" noProof="0" dirty="0">
                <a:ln>
                  <a:noFill/>
                </a:ln>
                <a:solidFill>
                  <a:srgbClr val="0B0C0C"/>
                </a:solidFill>
                <a:effectLst/>
                <a:uLnTx/>
                <a:uFillTx/>
                <a:latin typeface="GDS Transport"/>
              </a:rPr>
              <a:t> volta, e </a:t>
            </a:r>
            <a:r>
              <a:rPr kumimoji="0" lang="en-US" sz="2100" b="0" i="0" u="none" strike="noStrike" kern="0" cap="none" spc="0" normalizeH="0" baseline="0" noProof="0" dirty="0" err="1">
                <a:ln>
                  <a:noFill/>
                </a:ln>
                <a:solidFill>
                  <a:srgbClr val="0B0C0C"/>
                </a:solidFill>
                <a:effectLst/>
                <a:uLnTx/>
                <a:uFillTx/>
                <a:latin typeface="GDS Transport"/>
              </a:rPr>
              <a:t>podem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ter</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dificuldade</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em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interagir</a:t>
            </a:r>
            <a:r>
              <a:rPr kumimoji="0" lang="en-US" sz="2100" b="0" i="0" u="none" strike="noStrike" kern="0" cap="none" spc="0" normalizeH="0" baseline="0" noProof="0" dirty="0">
                <a:ln>
                  <a:noFill/>
                </a:ln>
                <a:solidFill>
                  <a:srgbClr val="0B0C0C"/>
                </a:solidFill>
                <a:effectLst/>
                <a:uLnTx/>
                <a:uFillTx/>
                <a:latin typeface="GDS Transport"/>
              </a:rPr>
              <a:t> com as </a:t>
            </a:r>
            <a:r>
              <a:rPr kumimoji="0" lang="en-US" sz="2100" b="0" i="0" u="none" strike="noStrike" kern="0" cap="none" spc="0" normalizeH="0" baseline="0" noProof="0" dirty="0" err="1">
                <a:ln>
                  <a:noFill/>
                </a:ln>
                <a:solidFill>
                  <a:srgbClr val="0B0C0C"/>
                </a:solidFill>
                <a:effectLst/>
                <a:uLnTx/>
                <a:uFillTx/>
                <a:latin typeface="GDS Transport"/>
              </a:rPr>
              <a:t>pessoas</a:t>
            </a:r>
            <a:r>
              <a:rPr kumimoji="0" lang="en-US" sz="2100" b="0" i="0" u="none" strike="noStrike" kern="0" cap="none" spc="0" normalizeH="0" baseline="0" noProof="0" dirty="0">
                <a:ln>
                  <a:noFill/>
                </a:ln>
                <a:solidFill>
                  <a:srgbClr val="0B0C0C"/>
                </a:solidFill>
                <a:effectLst/>
                <a:uLnTx/>
                <a:uFillTx/>
                <a:latin typeface="GDS Transport"/>
              </a:rPr>
              <a:t>. </a:t>
            </a:r>
          </a:p>
          <a:p>
            <a:pPr marL="1905" marR="488950" lvl="0" indent="0" algn="ctr" defTabSz="914400" eaLnBrk="1" fontAlgn="auto" latinLnBrk="0" hangingPunct="1">
              <a:lnSpc>
                <a:spcPct val="133000"/>
              </a:lnSpc>
              <a:spcBef>
                <a:spcPts val="2025"/>
              </a:spcBef>
              <a:spcAft>
                <a:spcPts val="0"/>
              </a:spcAft>
              <a:buClrTx/>
              <a:buSzTx/>
              <a:buFontTx/>
              <a:buNone/>
              <a:tabLst/>
              <a:defRPr/>
            </a:pPr>
            <a:r>
              <a:rPr kumimoji="0" lang="en-US" sz="2100" b="0" i="0" u="none" strike="noStrike" kern="0" cap="none" spc="0" normalizeH="0" baseline="0" noProof="0" dirty="0" err="1">
                <a:ln>
                  <a:noFill/>
                </a:ln>
                <a:solidFill>
                  <a:srgbClr val="0B0C0C"/>
                </a:solidFill>
                <a:effectLst/>
                <a:uLnTx/>
                <a:uFillTx/>
                <a:latin typeface="GDS Transport"/>
              </a:rPr>
              <a:t>Mais</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concretamente</a:t>
            </a:r>
            <a:r>
              <a:rPr kumimoji="0" lang="en-US" sz="2100" b="0" i="0" u="none" strike="noStrike" kern="0" cap="none" spc="0" normalizeH="0" baseline="0" noProof="0" dirty="0">
                <a:ln>
                  <a:noFill/>
                </a:ln>
                <a:solidFill>
                  <a:srgbClr val="0B0C0C"/>
                </a:solidFill>
                <a:effectLst/>
                <a:uLnTx/>
                <a:uFillTx/>
                <a:latin typeface="GDS Transport"/>
              </a:rPr>
              <a:t>, as </a:t>
            </a:r>
            <a:r>
              <a:rPr kumimoji="0" lang="en-US" sz="2100" b="0" i="0" u="none" strike="noStrike" kern="0" cap="none" spc="0" normalizeH="0" baseline="0" noProof="0" dirty="0" err="1">
                <a:ln>
                  <a:noFill/>
                </a:ln>
                <a:solidFill>
                  <a:srgbClr val="0B0C0C"/>
                </a:solidFill>
                <a:effectLst/>
                <a:uLnTx/>
                <a:uFillTx/>
                <a:latin typeface="GDS Transport"/>
              </a:rPr>
              <a:t>pessoas</a:t>
            </a:r>
            <a:r>
              <a:rPr kumimoji="0" lang="en-US" sz="2100" b="0" i="0" u="none" strike="noStrike" kern="0" cap="none" spc="0" normalizeH="0" baseline="0" noProof="0" dirty="0">
                <a:ln>
                  <a:noFill/>
                </a:ln>
                <a:solidFill>
                  <a:srgbClr val="0B0C0C"/>
                </a:solidFill>
                <a:effectLst/>
                <a:uLnTx/>
                <a:uFillTx/>
                <a:latin typeface="GDS Transport"/>
              </a:rPr>
              <a:t> com </a:t>
            </a:r>
            <a:r>
              <a:rPr lang="en-US" sz="2100" kern="0" dirty="0">
                <a:solidFill>
                  <a:srgbClr val="0B0C0C"/>
                </a:solidFill>
                <a:latin typeface="GDS Transport"/>
              </a:rPr>
              <a:t>PEA </a:t>
            </a:r>
            <a:r>
              <a:rPr lang="en-US" sz="2100" kern="0" dirty="0" err="1">
                <a:solidFill>
                  <a:srgbClr val="0B0C0C"/>
                </a:solidFill>
                <a:latin typeface="GDS Transport"/>
              </a:rPr>
              <a:t>podem</a:t>
            </a:r>
            <a:r>
              <a:rPr lang="en-US" sz="2100" kern="0" dirty="0">
                <a:solidFill>
                  <a:srgbClr val="0B0C0C"/>
                </a:solidFill>
                <a:latin typeface="GDS Transport"/>
              </a:rPr>
              <a:t> </a:t>
            </a:r>
            <a:r>
              <a:rPr lang="en-US" sz="2100" kern="0" dirty="0" err="1">
                <a:solidFill>
                  <a:srgbClr val="0B0C0C"/>
                </a:solidFill>
                <a:latin typeface="GDS Transport"/>
              </a:rPr>
              <a:t>ter</a:t>
            </a:r>
            <a:r>
              <a:rPr lang="en-US" sz="2100" kern="0" dirty="0">
                <a:solidFill>
                  <a:srgbClr val="0B0C0C"/>
                </a:solidFill>
                <a:latin typeface="GDS Transport"/>
              </a:rPr>
              <a:t> </a:t>
            </a:r>
            <a:r>
              <a:rPr lang="en-US" sz="2100" kern="0" dirty="0" err="1">
                <a:solidFill>
                  <a:srgbClr val="0B0C0C"/>
                </a:solidFill>
                <a:latin typeface="GDS Transport"/>
              </a:rPr>
              <a:t>dificuldade</a:t>
            </a:r>
            <a:r>
              <a:rPr lang="en-US" sz="2100" kern="0" dirty="0">
                <a:solidFill>
                  <a:srgbClr val="0B0C0C"/>
                </a:solidFill>
                <a:latin typeface="GDS Transport"/>
              </a:rPr>
              <a:t> </a:t>
            </a:r>
            <a:r>
              <a:rPr lang="en-US" sz="2100" kern="0" dirty="0" err="1">
                <a:solidFill>
                  <a:srgbClr val="0B0C0C"/>
                </a:solidFill>
                <a:latin typeface="GDS Transport"/>
              </a:rPr>
              <a:t>em</a:t>
            </a:r>
            <a:r>
              <a:rPr lang="en-US" sz="2100" kern="0" dirty="0">
                <a:solidFill>
                  <a:srgbClr val="0B0C0C"/>
                </a:solidFill>
                <a:latin typeface="GDS Transport"/>
              </a:rPr>
              <a:t> </a:t>
            </a:r>
            <a:r>
              <a:rPr lang="en-US" sz="2100" kern="0" dirty="0" err="1">
                <a:solidFill>
                  <a:srgbClr val="0B0C0C"/>
                </a:solidFill>
                <a:latin typeface="GDS Transport"/>
              </a:rPr>
              <a:t>compreender</a:t>
            </a:r>
            <a:r>
              <a:rPr lang="en-US" sz="2100" kern="0" dirty="0">
                <a:solidFill>
                  <a:srgbClr val="0B0C0C"/>
                </a:solidFill>
                <a:latin typeface="GDS Transport"/>
              </a:rPr>
              <a:t> e </a:t>
            </a:r>
            <a:r>
              <a:rPr lang="en-US" sz="2100" kern="0" dirty="0" err="1">
                <a:solidFill>
                  <a:srgbClr val="0B0C0C"/>
                </a:solidFill>
                <a:latin typeface="GDS Transport"/>
              </a:rPr>
              <a:t>interpretar</a:t>
            </a:r>
            <a:r>
              <a:rPr lang="en-US" sz="2100" kern="0" dirty="0">
                <a:solidFill>
                  <a:srgbClr val="0B0C0C"/>
                </a:solidFill>
                <a:latin typeface="GDS Transport"/>
              </a:rPr>
              <a:t> as </a:t>
            </a:r>
            <a:r>
              <a:rPr lang="en-US" sz="2100" kern="0" dirty="0" err="1">
                <a:solidFill>
                  <a:srgbClr val="0B0C0C"/>
                </a:solidFill>
                <a:latin typeface="GDS Transport"/>
              </a:rPr>
              <a:t>regras</a:t>
            </a:r>
            <a:r>
              <a:rPr lang="en-US" sz="2100" kern="0" dirty="0">
                <a:solidFill>
                  <a:srgbClr val="0B0C0C"/>
                </a:solidFill>
                <a:latin typeface="GDS Transport"/>
              </a:rPr>
              <a:t> </a:t>
            </a:r>
            <a:r>
              <a:rPr lang="en-US" sz="2100" kern="0" dirty="0" err="1">
                <a:solidFill>
                  <a:srgbClr val="0B0C0C"/>
                </a:solidFill>
                <a:latin typeface="GDS Transport"/>
              </a:rPr>
              <a:t>sociais</a:t>
            </a:r>
            <a:r>
              <a:rPr lang="en-US" sz="2100" kern="0" dirty="0">
                <a:solidFill>
                  <a:srgbClr val="0B0C0C"/>
                </a:solidFill>
                <a:latin typeface="GDS Transport"/>
              </a:rPr>
              <a:t> </a:t>
            </a:r>
            <a:r>
              <a:rPr lang="en-US" sz="2100" kern="0" dirty="0" err="1">
                <a:solidFill>
                  <a:srgbClr val="0B0C0C"/>
                </a:solidFill>
                <a:latin typeface="GDS Transport"/>
              </a:rPr>
              <a:t>não</a:t>
            </a:r>
            <a:r>
              <a:rPr lang="en-US" sz="2100" kern="0" dirty="0">
                <a:solidFill>
                  <a:srgbClr val="0B0C0C"/>
                </a:solidFill>
                <a:latin typeface="GDS Transport"/>
              </a:rPr>
              <a:t> </a:t>
            </a:r>
            <a:r>
              <a:rPr lang="en-US" sz="2100" kern="0" dirty="0" err="1">
                <a:solidFill>
                  <a:srgbClr val="0B0C0C"/>
                </a:solidFill>
                <a:latin typeface="GDS Transport"/>
              </a:rPr>
              <a:t>escritas</a:t>
            </a:r>
            <a:r>
              <a:rPr lang="en-US" sz="2100" kern="0" dirty="0">
                <a:solidFill>
                  <a:srgbClr val="0B0C0C"/>
                </a:solidFill>
                <a:latin typeface="GDS Transport"/>
              </a:rPr>
              <a:t> que a </a:t>
            </a:r>
            <a:r>
              <a:rPr lang="en-US" sz="2100" kern="0" dirty="0" err="1">
                <a:solidFill>
                  <a:srgbClr val="0B0C0C"/>
                </a:solidFill>
                <a:latin typeface="GDS Transport"/>
              </a:rPr>
              <a:t>maior</a:t>
            </a:r>
            <a:r>
              <a:rPr lang="en-US" sz="2100" kern="0" dirty="0">
                <a:solidFill>
                  <a:srgbClr val="0B0C0C"/>
                </a:solidFill>
                <a:latin typeface="GDS Transport"/>
              </a:rPr>
              <a:t> parte das </a:t>
            </a:r>
            <a:r>
              <a:rPr lang="en-US" sz="2100" kern="0" dirty="0" err="1">
                <a:solidFill>
                  <a:srgbClr val="0B0C0C"/>
                </a:solidFill>
                <a:latin typeface="GDS Transport"/>
              </a:rPr>
              <a:t>pessoas</a:t>
            </a:r>
            <a:r>
              <a:rPr lang="en-US" sz="2100" kern="0" dirty="0">
                <a:solidFill>
                  <a:srgbClr val="0B0C0C"/>
                </a:solidFill>
                <a:latin typeface="GDS Transport"/>
              </a:rPr>
              <a:t> </a:t>
            </a:r>
            <a:r>
              <a:rPr lang="en-US" sz="2100" kern="0" dirty="0" err="1">
                <a:solidFill>
                  <a:srgbClr val="0B0C0C"/>
                </a:solidFill>
                <a:latin typeface="GDS Transport"/>
              </a:rPr>
              <a:t>tomam</a:t>
            </a:r>
            <a:r>
              <a:rPr lang="en-US" sz="2100" kern="0" dirty="0">
                <a:solidFill>
                  <a:srgbClr val="0B0C0C"/>
                </a:solidFill>
                <a:latin typeface="GDS Transport"/>
              </a:rPr>
              <a:t> por </a:t>
            </a:r>
            <a:r>
              <a:rPr lang="en-US" sz="2100" kern="0" dirty="0" err="1">
                <a:solidFill>
                  <a:srgbClr val="0B0C0C"/>
                </a:solidFill>
                <a:latin typeface="GDS Transport"/>
              </a:rPr>
              <a:t>garantidas</a:t>
            </a:r>
            <a:r>
              <a:rPr lang="en-US" sz="2100" kern="0" dirty="0">
                <a:solidFill>
                  <a:srgbClr val="0B0C0C"/>
                </a:solidFill>
                <a:latin typeface="GDS Transport"/>
              </a:rPr>
              <a:t>.</a:t>
            </a:r>
            <a:endParaRPr kumimoji="0" lang="en-US" sz="2100" b="0" i="0" u="none" strike="noStrike" kern="0" cap="none" spc="0" normalizeH="0" baseline="0" noProof="0" dirty="0">
              <a:ln>
                <a:noFill/>
              </a:ln>
              <a:solidFill>
                <a:srgbClr val="0B0C0C"/>
              </a:solidFill>
              <a:effectLst/>
              <a:uLnTx/>
              <a:uFillTx/>
              <a:latin typeface="GDS Transport"/>
            </a:endParaRPr>
          </a:p>
          <a:p>
            <a:pPr marL="1905" marR="488950" lvl="0" indent="0" algn="ctr" defTabSz="914400" eaLnBrk="1" fontAlgn="auto" latinLnBrk="0" hangingPunct="1">
              <a:lnSpc>
                <a:spcPct val="100000"/>
              </a:lnSpc>
              <a:spcBef>
                <a:spcPts val="2025"/>
              </a:spcBef>
              <a:spcAft>
                <a:spcPts val="0"/>
              </a:spcAft>
              <a:buClrTx/>
              <a:buSzTx/>
              <a:buFontTx/>
              <a:buNone/>
              <a:tabLst/>
              <a:defRPr/>
            </a:pPr>
            <a:r>
              <a:rPr kumimoji="0" lang="en-US" sz="2100" b="0" i="0" u="none" strike="noStrike" kern="0" cap="none" spc="0" normalizeH="0" baseline="0" noProof="0" dirty="0" err="1">
                <a:ln>
                  <a:noFill/>
                </a:ln>
                <a:solidFill>
                  <a:srgbClr val="0B0C0C"/>
                </a:solidFill>
                <a:effectLst/>
                <a:uLnTx/>
                <a:uFillTx/>
                <a:latin typeface="GDS Transport"/>
              </a:rPr>
              <a:t>Assim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há</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coisas</a:t>
            </a:r>
            <a:r>
              <a:rPr kumimoji="0" lang="en-US" sz="2100" b="0" i="0" u="none" strike="noStrike" kern="0" cap="none" spc="0" normalizeH="0" baseline="0" noProof="0" dirty="0">
                <a:ln>
                  <a:noFill/>
                </a:ln>
                <a:solidFill>
                  <a:srgbClr val="0B0C0C"/>
                </a:solidFill>
                <a:effectLst/>
                <a:uLnTx/>
                <a:uFillTx/>
                <a:latin typeface="GDS Transport"/>
              </a:rPr>
              <a:t> a </a:t>
            </a:r>
            <a:r>
              <a:rPr kumimoji="0" lang="en-US" sz="2100" b="0" i="0" u="none" strike="noStrike" kern="0" cap="none" spc="0" normalizeH="0" baseline="0" noProof="0" dirty="0" err="1">
                <a:ln>
                  <a:noFill/>
                </a:ln>
                <a:solidFill>
                  <a:srgbClr val="0B0C0C"/>
                </a:solidFill>
                <a:effectLst/>
                <a:uLnTx/>
                <a:uFillTx/>
                <a:latin typeface="GDS Transport"/>
              </a:rPr>
              <a:t>ter</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em</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consideração</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quando</a:t>
            </a:r>
            <a:r>
              <a:rPr kumimoji="0" lang="en-US" sz="2100" b="0" i="0" u="none" strike="noStrike" kern="0" cap="none" spc="0" normalizeH="0" baseline="0" noProof="0" dirty="0">
                <a:ln>
                  <a:noFill/>
                </a:ln>
                <a:solidFill>
                  <a:srgbClr val="0B0C0C"/>
                </a:solidFill>
                <a:effectLst/>
                <a:uLnTx/>
                <a:uFillTx/>
                <a:latin typeface="GDS Transport"/>
              </a:rPr>
              <a:t> o </a:t>
            </a:r>
            <a:r>
              <a:rPr lang="en-US" sz="2100" kern="0" dirty="0" err="1">
                <a:solidFill>
                  <a:srgbClr val="0B0C0C"/>
                </a:solidFill>
                <a:latin typeface="GDS Transport"/>
              </a:rPr>
              <a:t>s</a:t>
            </a:r>
            <a:r>
              <a:rPr kumimoji="0" lang="en-US" sz="2100" b="0" i="0" u="none" strike="noStrike" kern="0" cap="none" spc="0" normalizeH="0" baseline="0" noProof="0" dirty="0" err="1">
                <a:ln>
                  <a:noFill/>
                </a:ln>
                <a:solidFill>
                  <a:srgbClr val="0B0C0C"/>
                </a:solidFill>
                <a:effectLst/>
                <a:uLnTx/>
                <a:uFillTx/>
                <a:latin typeface="GDS Transport"/>
              </a:rPr>
              <a:t>eu</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cliente</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ou</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consumidor</a:t>
            </a:r>
            <a:r>
              <a:rPr kumimoji="0" lang="en-US" sz="2100" b="0" i="0" u="none" strike="noStrike" kern="0" cap="none" spc="0" normalizeH="0" baseline="0" noProof="0" dirty="0">
                <a:ln>
                  <a:noFill/>
                </a:ln>
                <a:solidFill>
                  <a:srgbClr val="0B0C0C"/>
                </a:solidFill>
                <a:effectLst/>
                <a:uLnTx/>
                <a:uFillTx/>
                <a:latin typeface="GDS Transport"/>
              </a:rPr>
              <a:t> tem </a:t>
            </a:r>
            <a:r>
              <a:rPr kumimoji="0" lang="en-US" sz="2100" b="0" i="0" u="none" strike="noStrike" kern="0" cap="none" spc="0" normalizeH="0" baseline="0" noProof="0" dirty="0" err="1">
                <a:ln>
                  <a:noFill/>
                </a:ln>
                <a:solidFill>
                  <a:srgbClr val="0B0C0C"/>
                </a:solidFill>
                <a:effectLst/>
                <a:uLnTx/>
                <a:uFillTx/>
                <a:latin typeface="GDS Transport"/>
              </a:rPr>
              <a:t>uma</a:t>
            </a:r>
            <a:r>
              <a:rPr kumimoji="0" lang="en-US" sz="2100" b="0" i="0" u="none" strike="noStrike" kern="0" cap="none" spc="0" normalizeH="0" baseline="0" noProof="0" dirty="0">
                <a:ln>
                  <a:noFill/>
                </a:ln>
                <a:solidFill>
                  <a:srgbClr val="0B0C0C"/>
                </a:solidFill>
                <a:effectLst/>
                <a:uLnTx/>
                <a:uFillTx/>
                <a:latin typeface="GDS Transport"/>
              </a:rPr>
              <a:t> </a:t>
            </a:r>
            <a:r>
              <a:rPr kumimoji="0" lang="en-US" sz="2100" b="0" i="0" u="none" strike="noStrike" kern="0" cap="none" spc="0" normalizeH="0" baseline="0" noProof="0" dirty="0" err="1">
                <a:ln>
                  <a:noFill/>
                </a:ln>
                <a:solidFill>
                  <a:srgbClr val="0B0C0C"/>
                </a:solidFill>
                <a:effectLst/>
                <a:uLnTx/>
                <a:uFillTx/>
                <a:latin typeface="GDS Transport"/>
              </a:rPr>
              <a:t>perturbação</a:t>
            </a:r>
            <a:r>
              <a:rPr kumimoji="0" lang="en-US" sz="2100" b="0" i="0" u="none" strike="noStrike" kern="0" cap="none" spc="0" normalizeH="0" baseline="0" noProof="0" dirty="0">
                <a:ln>
                  <a:noFill/>
                </a:ln>
                <a:solidFill>
                  <a:srgbClr val="0B0C0C"/>
                </a:solidFill>
                <a:effectLst/>
                <a:uLnTx/>
                <a:uFillTx/>
                <a:latin typeface="GDS Transport"/>
              </a:rPr>
              <a:t> do </a:t>
            </a:r>
            <a:r>
              <a:rPr kumimoji="0" lang="en-US" sz="2100" b="0" i="0" u="none" strike="noStrike" kern="0" cap="none" spc="0" normalizeH="0" baseline="0" noProof="0" dirty="0" err="1">
                <a:ln>
                  <a:noFill/>
                </a:ln>
                <a:solidFill>
                  <a:srgbClr val="0B0C0C"/>
                </a:solidFill>
                <a:effectLst/>
                <a:uLnTx/>
                <a:uFillTx/>
                <a:latin typeface="GDS Transport"/>
              </a:rPr>
              <a:t>espectro</a:t>
            </a:r>
            <a:r>
              <a:rPr kumimoji="0" lang="en-US" sz="2100" b="0" i="0" u="none" strike="noStrike" kern="0" cap="none" spc="0" normalizeH="0" baseline="0" noProof="0" dirty="0">
                <a:ln>
                  <a:noFill/>
                </a:ln>
                <a:solidFill>
                  <a:srgbClr val="0B0C0C"/>
                </a:solidFill>
                <a:effectLst/>
                <a:uLnTx/>
                <a:uFillTx/>
                <a:latin typeface="GDS Transport"/>
              </a:rPr>
              <a:t> do </a:t>
            </a:r>
            <a:r>
              <a:rPr kumimoji="0" lang="en-US" sz="2100" b="0" i="0" u="none" strike="noStrike" kern="0" cap="none" spc="0" normalizeH="0" baseline="0" noProof="0" dirty="0" err="1">
                <a:ln>
                  <a:noFill/>
                </a:ln>
                <a:solidFill>
                  <a:srgbClr val="0B0C0C"/>
                </a:solidFill>
                <a:effectLst/>
                <a:uLnTx/>
                <a:uFillTx/>
                <a:latin typeface="GDS Transport"/>
              </a:rPr>
              <a:t>autismo</a:t>
            </a:r>
            <a:r>
              <a:rPr kumimoji="0" lang="en-US" sz="2100" b="0" i="0" u="none" strike="noStrike" kern="0" cap="none" spc="0" normalizeH="0" baseline="0" noProof="0" dirty="0">
                <a:ln>
                  <a:noFill/>
                </a:ln>
                <a:solidFill>
                  <a:srgbClr val="0B0C0C"/>
                </a:solidFill>
                <a:effectLst/>
                <a:uLnTx/>
                <a:uFillTx/>
                <a:latin typeface="GDS Transport"/>
              </a:rPr>
              <a:t>.</a:t>
            </a:r>
            <a:endParaRPr lang="en-GB" sz="2100" dirty="0">
              <a:solidFill>
                <a:srgbClr val="0B0C0C"/>
              </a:solidFill>
              <a:latin typeface="GDS Transport"/>
            </a:endParaRPr>
          </a:p>
        </p:txBody>
      </p:sp>
    </p:spTree>
    <p:extLst>
      <p:ext uri="{BB962C8B-B14F-4D97-AF65-F5344CB8AC3E}">
        <p14:creationId xmlns:p14="http://schemas.microsoft.com/office/powerpoint/2010/main" val="1025783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lvl="0" indent="0" algn="ctr" defTabSz="914400" eaLnBrk="1" fontAlgn="auto" latinLnBrk="0" hangingPunct="1">
              <a:lnSpc>
                <a:spcPct val="133000"/>
              </a:lnSpc>
              <a:spcBef>
                <a:spcPts val="2025"/>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com </a:t>
            </a:r>
            <a:r>
              <a:rPr lang="en-US" sz="2400" kern="0" dirty="0">
                <a:solidFill>
                  <a:srgbClr val="0B0C0C"/>
                </a:solidFill>
                <a:latin typeface="GDS Transport"/>
              </a:rPr>
              <a:t>PEA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experienciar</a:t>
            </a:r>
            <a:r>
              <a:rPr kumimoji="0" lang="en-US" sz="2400" b="0" i="0" u="none" strike="noStrike" kern="0" cap="none" spc="0" normalizeH="0" baseline="0" noProof="0" dirty="0">
                <a:ln>
                  <a:noFill/>
                </a:ln>
                <a:solidFill>
                  <a:srgbClr val="0B0C0C"/>
                </a:solidFill>
                <a:effectLst/>
                <a:uLnTx/>
                <a:uFillTx/>
                <a:latin typeface="GDS Transport"/>
              </a:rPr>
              <a:t> um </a:t>
            </a:r>
            <a:r>
              <a:rPr kumimoji="0" lang="en-US" sz="2400" b="0" i="0" u="none" strike="noStrike" kern="0" cap="none" spc="0" normalizeH="0" baseline="0" noProof="0" dirty="0" err="1">
                <a:ln>
                  <a:noFill/>
                </a:ln>
                <a:solidFill>
                  <a:srgbClr val="0B0C0C"/>
                </a:solidFill>
                <a:effectLst/>
                <a:uLnTx/>
                <a:uFillTx/>
                <a:latin typeface="GDS Transport"/>
              </a:rPr>
              <a:t>excesso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ou</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falta</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sensibilidade</a:t>
            </a:r>
            <a:r>
              <a:rPr kumimoji="0" lang="en-US" sz="2400" b="0" i="0" u="none" strike="noStrike" kern="0" cap="none" spc="0" normalizeH="0" baseline="0" noProof="0" dirty="0">
                <a:ln>
                  <a:noFill/>
                </a:ln>
                <a:solidFill>
                  <a:srgbClr val="0B0C0C"/>
                </a:solidFill>
                <a:effectLst/>
                <a:uLnTx/>
                <a:uFillTx/>
                <a:latin typeface="GDS Transport"/>
              </a:rPr>
              <a:t> a sons, </a:t>
            </a:r>
            <a:r>
              <a:rPr kumimoji="0" lang="en-US" sz="2400" b="0" i="0" u="none" strike="noStrike" kern="0" cap="none" spc="0" normalizeH="0" baseline="0" noProof="0" dirty="0" err="1">
                <a:ln>
                  <a:noFill/>
                </a:ln>
                <a:solidFill>
                  <a:srgbClr val="0B0C0C"/>
                </a:solidFill>
                <a:effectLst/>
                <a:uLnTx/>
                <a:uFillTx/>
                <a:latin typeface="GDS Transport"/>
              </a:rPr>
              <a:t>ao</a:t>
            </a:r>
            <a:r>
              <a:rPr kumimoji="0" lang="en-US" sz="2400" b="0" i="0" u="none" strike="noStrike" kern="0" cap="none" spc="0" normalizeH="0" baseline="0" noProof="0" dirty="0">
                <a:ln>
                  <a:noFill/>
                </a:ln>
                <a:solidFill>
                  <a:srgbClr val="0B0C0C"/>
                </a:solidFill>
                <a:effectLst/>
                <a:uLnTx/>
                <a:uFillTx/>
                <a:latin typeface="GDS Transport"/>
              </a:rPr>
              <a:t> toque, a </a:t>
            </a:r>
            <a:r>
              <a:rPr kumimoji="0" lang="en-US" sz="2400" b="0" i="0" u="none" strike="noStrike" kern="0" cap="none" spc="0" normalizeH="0" baseline="0" noProof="0" dirty="0" err="1">
                <a:ln>
                  <a:noFill/>
                </a:ln>
                <a:solidFill>
                  <a:srgbClr val="0B0C0C"/>
                </a:solidFill>
                <a:effectLst/>
                <a:uLnTx/>
                <a:uFillTx/>
                <a:latin typeface="GDS Transport"/>
              </a:rPr>
              <a:t>sabores</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cheiros</a:t>
            </a:r>
            <a:r>
              <a:rPr kumimoji="0" lang="en-US" sz="2400" b="0" i="0" u="none" strike="noStrike" kern="0" cap="none" spc="0" normalizeH="0" baseline="0" noProof="0" dirty="0">
                <a:ln>
                  <a:noFill/>
                </a:ln>
                <a:solidFill>
                  <a:srgbClr val="0B0C0C"/>
                </a:solidFill>
                <a:effectLst/>
                <a:uLnTx/>
                <a:uFillTx/>
                <a:latin typeface="GDS Transport"/>
              </a:rPr>
              <a:t>, à luz </a:t>
            </a:r>
            <a:r>
              <a:rPr kumimoji="0" lang="en-US" sz="2400" b="0" i="0" u="none" strike="noStrike" kern="0" cap="none" spc="0" normalizeH="0" baseline="0" noProof="0" dirty="0" err="1">
                <a:ln>
                  <a:noFill/>
                </a:ln>
                <a:solidFill>
                  <a:srgbClr val="0B0C0C"/>
                </a:solidFill>
                <a:effectLst/>
                <a:uLnTx/>
                <a:uFillTx/>
                <a:latin typeface="GDS Transport"/>
              </a:rPr>
              <a:t>ou</a:t>
            </a:r>
            <a:r>
              <a:rPr kumimoji="0" lang="en-US" sz="2400" b="0" i="0" u="none" strike="noStrike" kern="0" cap="none" spc="0" normalizeH="0" baseline="0" noProof="0" dirty="0">
                <a:ln>
                  <a:noFill/>
                </a:ln>
                <a:solidFill>
                  <a:srgbClr val="0B0C0C"/>
                </a:solidFill>
                <a:effectLst/>
                <a:uLnTx/>
                <a:uFillTx/>
                <a:latin typeface="GDS Transport"/>
              </a:rPr>
              <a:t> a cores.</a:t>
            </a:r>
          </a:p>
          <a:p>
            <a:pPr marL="1905" marR="488950" lvl="0" indent="0" algn="ctr" defTabSz="914400" eaLnBrk="1" fontAlgn="auto" latinLnBrk="0" hangingPunct="1">
              <a:lnSpc>
                <a:spcPct val="133000"/>
              </a:lnSpc>
              <a:spcBef>
                <a:spcPts val="2025"/>
              </a:spcBef>
              <a:spcAft>
                <a:spcPts val="0"/>
              </a:spcAft>
              <a:buClrTx/>
              <a:buSzTx/>
              <a:buFontTx/>
              <a:buNone/>
              <a:tabLst/>
              <a:defRPr/>
            </a:pPr>
            <a:r>
              <a:rPr lang="en-US" sz="2400" kern="0" dirty="0">
                <a:solidFill>
                  <a:srgbClr val="0B0C0C"/>
                </a:solidFill>
                <a:latin typeface="GDS Transport"/>
              </a:rPr>
              <a:t>A PEA</a:t>
            </a:r>
            <a:r>
              <a:rPr kumimoji="0" lang="en-US" sz="2400" b="0" i="0" u="none" strike="noStrike" kern="0" cap="none" spc="0" normalizeH="0" baseline="0" noProof="0" dirty="0">
                <a:ln>
                  <a:noFill/>
                </a:ln>
                <a:solidFill>
                  <a:srgbClr val="0B0C0C"/>
                </a:solidFill>
                <a:effectLst/>
                <a:uLnTx/>
                <a:uFillTx/>
                <a:latin typeface="GDS Transport"/>
              </a:rPr>
              <a:t> é </a:t>
            </a:r>
            <a:r>
              <a:rPr kumimoji="0" lang="en-US" sz="2400" b="0" i="0" u="none" strike="noStrike" kern="0" cap="none" spc="0" normalizeH="0" baseline="0" noProof="0" dirty="0" err="1">
                <a:ln>
                  <a:noFill/>
                </a:ln>
                <a:solidFill>
                  <a:srgbClr val="0B0C0C"/>
                </a:solidFill>
                <a:effectLst/>
                <a:uLnTx/>
                <a:uFillTx/>
                <a:latin typeface="GDS Transport"/>
              </a:rPr>
              <a:t>frequentemente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invisível</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ao</a:t>
            </a:r>
            <a:r>
              <a:rPr kumimoji="0" lang="en-US" sz="2400" b="0" i="0" u="none" strike="noStrike" kern="0" cap="none" spc="0" normalizeH="0" baseline="0" noProof="0" dirty="0">
                <a:ln>
                  <a:noFill/>
                </a:ln>
                <a:solidFill>
                  <a:srgbClr val="0B0C0C"/>
                </a:solidFill>
                <a:effectLst/>
                <a:uLnTx/>
                <a:uFillTx/>
                <a:latin typeface="GDS Transport"/>
              </a:rPr>
              <a:t> resto do </a:t>
            </a:r>
            <a:r>
              <a:rPr kumimoji="0" lang="en-US" sz="2400" b="0" i="0" u="none" strike="noStrike" kern="0" cap="none" spc="0" normalizeH="0" baseline="0" noProof="0" dirty="0" err="1">
                <a:ln>
                  <a:noFill/>
                </a:ln>
                <a:solidFill>
                  <a:srgbClr val="0B0C0C"/>
                </a:solidFill>
                <a:effectLst/>
                <a:uLnTx/>
                <a:uFillTx/>
                <a:latin typeface="GDS Transport"/>
              </a:rPr>
              <a:t>mundo</a:t>
            </a:r>
            <a:r>
              <a:rPr kumimoji="0" lang="en-US" sz="2400" b="0" i="0" u="none" strike="noStrike" kern="0" cap="none" spc="0" normalizeH="0" baseline="0" noProof="0" dirty="0">
                <a:ln>
                  <a:noFill/>
                </a:ln>
                <a:solidFill>
                  <a:srgbClr val="0B0C0C"/>
                </a:solidFill>
                <a:effectLst/>
                <a:uLnTx/>
                <a:uFillTx/>
                <a:latin typeface="GDS Transport"/>
              </a:rPr>
              <a:t> e 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com </a:t>
            </a:r>
            <a:r>
              <a:rPr kumimoji="0" lang="en-US" sz="2400" b="0" i="0" u="none" strike="noStrike" kern="0" cap="none" spc="0" normalizeH="0" baseline="0" noProof="0" dirty="0" err="1">
                <a:ln>
                  <a:noFill/>
                </a:ln>
                <a:solidFill>
                  <a:srgbClr val="0B0C0C"/>
                </a:solidFill>
                <a:effectLst/>
                <a:uLnTx/>
                <a:uFillTx/>
                <a:latin typeface="GDS Transport"/>
              </a:rPr>
              <a:t>autismo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aparentar</a:t>
            </a:r>
            <a:r>
              <a:rPr kumimoji="0" lang="en-US" sz="2400" b="0" i="0" u="none" strike="noStrike" kern="0" cap="none" spc="0" normalizeH="0" baseline="0" noProof="0" dirty="0">
                <a:ln>
                  <a:noFill/>
                </a:ln>
                <a:solidFill>
                  <a:srgbClr val="0B0C0C"/>
                </a:solidFill>
                <a:effectLst/>
                <a:uLnTx/>
                <a:uFillTx/>
                <a:latin typeface="GDS Transport"/>
              </a:rPr>
              <a:t>-se a </a:t>
            </a:r>
            <a:r>
              <a:rPr kumimoji="0" lang="en-US" sz="2400" b="0" i="0" u="none" strike="noStrike" kern="0" cap="none" spc="0" normalizeH="0" baseline="0" noProof="0" dirty="0" err="1">
                <a:ln>
                  <a:noFill/>
                </a:ln>
                <a:solidFill>
                  <a:srgbClr val="0B0C0C"/>
                </a:solidFill>
                <a:effectLst/>
                <a:uLnTx/>
                <a:uFillTx/>
                <a:latin typeface="GDS Transport"/>
              </a:rPr>
              <a:t>todas</a:t>
            </a:r>
            <a:r>
              <a:rPr kumimoji="0" lang="en-US" sz="2400" b="0" i="0" u="none" strike="noStrike" kern="0" cap="none" spc="0" normalizeH="0" baseline="0" noProof="0" dirty="0">
                <a:ln>
                  <a:noFill/>
                </a:ln>
                <a:solidFill>
                  <a:srgbClr val="0B0C0C"/>
                </a:solidFill>
                <a:effectLst/>
                <a:uLnTx/>
                <a:uFillTx/>
                <a:latin typeface="GDS Transport"/>
              </a:rPr>
              <a:t> as </a:t>
            </a:r>
            <a:r>
              <a:rPr kumimoji="0" lang="en-US" sz="2400" b="0" i="0" u="none" strike="noStrike" kern="0" cap="none" spc="0" normalizeH="0" baseline="0" noProof="0" dirty="0" err="1">
                <a:ln>
                  <a:noFill/>
                </a:ln>
                <a:solidFill>
                  <a:srgbClr val="0B0C0C"/>
                </a:solidFill>
                <a:effectLst/>
                <a:uLnTx/>
                <a:uFillTx/>
                <a:latin typeface="GDS Transport"/>
              </a:rPr>
              <a:t>outras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Elas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simplesmente</a:t>
            </a:r>
            <a:r>
              <a:rPr kumimoji="0" lang="en-US" sz="2400" b="0" i="0" u="none" strike="noStrike" kern="0" cap="none" spc="0" normalizeH="0" baseline="0" noProof="0" dirty="0">
                <a:ln>
                  <a:noFill/>
                </a:ln>
                <a:solidFill>
                  <a:srgbClr val="0B0C0C"/>
                </a:solidFill>
                <a:effectLst/>
                <a:uLnTx/>
                <a:uFillTx/>
                <a:latin typeface="GDS Transport"/>
              </a:rPr>
              <a:t> ser </a:t>
            </a:r>
            <a:r>
              <a:rPr kumimoji="0" lang="en-US" sz="2400" b="0" i="0" u="none" strike="noStrike" kern="0" cap="none" spc="0" normalizeH="0" baseline="0" noProof="0" dirty="0" err="1">
                <a:ln>
                  <a:noFill/>
                </a:ln>
                <a:solidFill>
                  <a:srgbClr val="0B0C0C"/>
                </a:solidFill>
                <a:effectLst/>
                <a:uLnTx/>
                <a:uFillTx/>
                <a:latin typeface="GDS Transport"/>
              </a:rPr>
              <a:t>encaradas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como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estranhas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ou</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excêntricas</a:t>
            </a:r>
            <a:r>
              <a:rPr kumimoji="0" lang="en-US" sz="2400" b="0" i="0" u="none" strike="noStrike" kern="0" cap="none" spc="0" normalizeH="0" baseline="0" noProof="0" dirty="0">
                <a:ln>
                  <a:noFill/>
                </a:ln>
                <a:solidFill>
                  <a:srgbClr val="0B0C0C"/>
                </a:solidFill>
                <a:effectLst/>
                <a:uLnTx/>
                <a:uFillTx/>
                <a:latin typeface="GDS Transport"/>
              </a:rPr>
              <a:t>, por causa da </a:t>
            </a:r>
            <a:r>
              <a:rPr kumimoji="0" lang="en-US" sz="2400" b="0" i="0" u="none" strike="noStrike" kern="0" cap="none" spc="0" normalizeH="0" baseline="0" noProof="0" dirty="0" err="1">
                <a:ln>
                  <a:noFill/>
                </a:ln>
                <a:solidFill>
                  <a:srgbClr val="0B0C0C"/>
                </a:solidFill>
                <a:effectLst/>
                <a:uLnTx/>
                <a:uFillTx/>
                <a:latin typeface="GDS Transport"/>
              </a:rPr>
              <a:t>sua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falta</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capacidade</a:t>
            </a:r>
            <a:r>
              <a:rPr kumimoji="0" lang="en-US" sz="2400" b="0" i="0" u="none" strike="noStrike" kern="0" cap="none" spc="0" normalizeH="0" baseline="0" noProof="0" dirty="0">
                <a:ln>
                  <a:noFill/>
                </a:ln>
                <a:solidFill>
                  <a:srgbClr val="0B0C0C"/>
                </a:solidFill>
                <a:effectLst/>
                <a:uLnTx/>
                <a:uFillTx/>
                <a:latin typeface="GDS Transport"/>
              </a:rPr>
              <a:t> para </a:t>
            </a:r>
            <a:r>
              <a:rPr kumimoji="0" lang="en-US" sz="2400" b="0" i="0" u="none" strike="noStrike" kern="0" cap="none" spc="0" normalizeH="0" baseline="0" noProof="0" dirty="0" err="1">
                <a:ln>
                  <a:noFill/>
                </a:ln>
                <a:solidFill>
                  <a:srgbClr val="0B0C0C"/>
                </a:solidFill>
                <a:effectLst/>
                <a:uLnTx/>
                <a:uFillTx/>
                <a:latin typeface="GDS Transport"/>
              </a:rPr>
              <a:t>compreender</a:t>
            </a:r>
            <a:r>
              <a:rPr kumimoji="0" lang="en-US" sz="2400" b="0" i="0" u="none" strike="noStrike" kern="0" cap="none" spc="0" normalizeH="0" baseline="0" noProof="0" dirty="0">
                <a:ln>
                  <a:noFill/>
                </a:ln>
                <a:solidFill>
                  <a:srgbClr val="0B0C0C"/>
                </a:solidFill>
                <a:effectLst/>
                <a:uLnTx/>
                <a:uFillTx/>
                <a:latin typeface="GDS Transport"/>
              </a:rPr>
              <a:t> as </a:t>
            </a:r>
            <a:r>
              <a:rPr kumimoji="0" lang="en-US" sz="2400" b="0" i="0" u="none" strike="noStrike" kern="0" cap="none" spc="0" normalizeH="0" baseline="0" noProof="0" dirty="0" err="1">
                <a:ln>
                  <a:noFill/>
                </a:ln>
                <a:solidFill>
                  <a:srgbClr val="0B0C0C"/>
                </a:solidFill>
                <a:effectLst/>
                <a:uLnTx/>
                <a:uFillTx/>
                <a:latin typeface="GDS Transport"/>
              </a:rPr>
              <a:t>regras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sociais</a:t>
            </a:r>
            <a:r>
              <a:rPr kumimoji="0" lang="en-US" sz="2400" b="0" i="0" u="none" strike="noStrike" kern="0" cap="none" spc="0" normalizeH="0" baseline="0" noProof="0" dirty="0">
                <a:ln>
                  <a:noFill/>
                </a:ln>
                <a:solidFill>
                  <a:srgbClr val="0B0C0C"/>
                </a:solidFill>
                <a:effectLst/>
                <a:uLnTx/>
                <a:uFillTx/>
                <a:latin typeface="GDS Transport"/>
              </a:rPr>
              <a:t> e para </a:t>
            </a:r>
            <a:r>
              <a:rPr kumimoji="0" lang="en-US" sz="2400" b="0" i="0" u="none" strike="noStrike" kern="0" cap="none" spc="0" normalizeH="0" baseline="0" noProof="0" dirty="0" err="1">
                <a:ln>
                  <a:noFill/>
                </a:ln>
                <a:solidFill>
                  <a:srgbClr val="0B0C0C"/>
                </a:solidFill>
                <a:effectLst/>
                <a:uLnTx/>
                <a:uFillTx/>
                <a:latin typeface="GDS Transport"/>
              </a:rPr>
              <a:t>reagir</a:t>
            </a:r>
            <a:r>
              <a:rPr kumimoji="0" lang="en-US" sz="2400" b="0" i="0" u="none" strike="noStrike" kern="0" cap="none" spc="0" normalizeH="0" baseline="0" noProof="0" dirty="0">
                <a:ln>
                  <a:noFill/>
                </a:ln>
                <a:solidFill>
                  <a:srgbClr val="0B0C0C"/>
                </a:solidFill>
                <a:effectLst/>
                <a:uLnTx/>
                <a:uFillTx/>
                <a:latin typeface="GDS Transport"/>
              </a:rPr>
              <a:t> de forma </a:t>
            </a:r>
            <a:r>
              <a:rPr kumimoji="0" lang="en-US" sz="2400" b="0" i="0" u="none" strike="noStrike" kern="0" cap="none" spc="0" normalizeH="0" baseline="0" noProof="0" dirty="0" err="1">
                <a:ln>
                  <a:noFill/>
                </a:ln>
                <a:solidFill>
                  <a:srgbClr val="0B0C0C"/>
                </a:solidFill>
                <a:effectLst/>
                <a:uLnTx/>
                <a:uFillTx/>
                <a:latin typeface="GDS Transport"/>
              </a:rPr>
              <a:t>apropriada</a:t>
            </a:r>
            <a:r>
              <a:rPr kumimoji="0" lang="en-US" sz="2400" b="0" i="0" u="none" strike="noStrike" kern="0" cap="none" spc="0" normalizeH="0" baseline="0" noProof="0" dirty="0">
                <a:ln>
                  <a:noFill/>
                </a:ln>
                <a:solidFill>
                  <a:srgbClr val="0B0C0C"/>
                </a:solidFill>
                <a:effectLst/>
                <a:uLnTx/>
                <a:uFillTx/>
                <a:latin typeface="GDS Transport"/>
              </a:rPr>
              <a:t>. 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dizer</a:t>
            </a:r>
            <a:r>
              <a:rPr kumimoji="0" lang="en-US" sz="2400" b="0" i="0" u="none" strike="noStrike" kern="0" cap="none" spc="0" normalizeH="0" baseline="0" noProof="0" dirty="0">
                <a:ln>
                  <a:noFill/>
                </a:ln>
                <a:solidFill>
                  <a:srgbClr val="0B0C0C"/>
                </a:solidFill>
                <a:effectLst/>
                <a:uLnTx/>
                <a:uFillTx/>
                <a:latin typeface="GDS Transport"/>
              </a:rPr>
              <a:t> que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pessoa</a:t>
            </a:r>
            <a:r>
              <a:rPr kumimoji="0" lang="en-US" sz="2400" b="0" i="0" u="none" strike="noStrike" kern="0" cap="none" spc="0" normalizeH="0" baseline="0" noProof="0" dirty="0">
                <a:ln>
                  <a:noFill/>
                </a:ln>
                <a:solidFill>
                  <a:srgbClr val="0B0C0C"/>
                </a:solidFill>
                <a:effectLst/>
                <a:uLnTx/>
                <a:uFillTx/>
                <a:latin typeface="GDS Transport"/>
              </a:rPr>
              <a:t> que se </a:t>
            </a:r>
            <a:r>
              <a:rPr kumimoji="0" lang="en-US" sz="2400" b="0" i="0" u="none" strike="noStrike" kern="0" cap="none" spc="0" normalizeH="0" baseline="0" noProof="0" dirty="0" err="1">
                <a:ln>
                  <a:noFill/>
                </a:ln>
                <a:solidFill>
                  <a:srgbClr val="0B0C0C"/>
                </a:solidFill>
                <a:effectLst/>
                <a:uLnTx/>
                <a:uFillTx/>
                <a:latin typeface="GDS Transport"/>
              </a:rPr>
              <a:t>desloca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numa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cadeira</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rodas</a:t>
            </a:r>
            <a:r>
              <a:rPr kumimoji="0" lang="en-US" sz="2400" b="0" i="0" u="none" strike="noStrike" kern="0" cap="none" spc="0" normalizeH="0" baseline="0" noProof="0" dirty="0">
                <a:ln>
                  <a:noFill/>
                </a:ln>
                <a:solidFill>
                  <a:srgbClr val="0B0C0C"/>
                </a:solidFill>
                <a:effectLst/>
                <a:uLnTx/>
                <a:uFillTx/>
                <a:latin typeface="GDS Transport"/>
              </a:rPr>
              <a:t> tem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deficiência</a:t>
            </a:r>
            <a:r>
              <a:rPr kumimoji="0" lang="en-US" sz="2400" b="0" i="0" u="none" strike="noStrike" kern="0" cap="none" spc="0" normalizeH="0" baseline="0" noProof="0" dirty="0">
                <a:ln>
                  <a:noFill/>
                </a:ln>
                <a:solidFill>
                  <a:srgbClr val="0B0C0C"/>
                </a:solidFill>
                <a:effectLst/>
                <a:uLnTx/>
                <a:uFillTx/>
                <a:latin typeface="GDS Transport"/>
              </a:rPr>
              <a:t> </a:t>
            </a:r>
            <a:r>
              <a:rPr lang="en-US" sz="2400" kern="0" dirty="0" err="1">
                <a:solidFill>
                  <a:srgbClr val="0B0C0C"/>
                </a:solidFill>
                <a:latin typeface="GDS Transport"/>
              </a:rPr>
              <a:t>motora</a:t>
            </a:r>
            <a:r>
              <a:rPr kumimoji="0" lang="en-US" sz="2400" b="0" i="0" u="none" strike="noStrike" kern="0" cap="none" spc="0" normalizeH="0" baseline="0" noProof="0" dirty="0">
                <a:ln>
                  <a:noFill/>
                </a:ln>
                <a:solidFill>
                  <a:srgbClr val="0B0C0C"/>
                </a:solidFill>
                <a:effectLst/>
                <a:uLnTx/>
                <a:uFillTx/>
                <a:latin typeface="GDS Transport"/>
              </a:rPr>
              <a:t> e que </a:t>
            </a:r>
            <a:r>
              <a:rPr kumimoji="0" lang="en-US" sz="2400" b="0" i="0" u="none" strike="noStrike" kern="0" cap="none" spc="0" normalizeH="0" baseline="0" noProof="0" dirty="0" err="1">
                <a:ln>
                  <a:noFill/>
                </a:ln>
                <a:solidFill>
                  <a:srgbClr val="0B0C0C"/>
                </a:solidFill>
                <a:effectLst/>
                <a:uLnTx/>
                <a:uFillTx/>
                <a:latin typeface="GDS Transport"/>
              </a:rPr>
              <a:t>precisa</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ajuda</a:t>
            </a:r>
            <a:r>
              <a:rPr kumimoji="0" lang="en-US" sz="2400" b="0" i="0" u="none" strike="noStrike" kern="0" cap="none" spc="0" normalizeH="0" baseline="0" noProof="0" dirty="0">
                <a:ln>
                  <a:noFill/>
                </a:ln>
                <a:solidFill>
                  <a:srgbClr val="0B0C0C"/>
                </a:solidFill>
                <a:effectLst/>
                <a:uLnTx/>
                <a:uFillTx/>
                <a:latin typeface="GDS Transport"/>
              </a:rPr>
              <a:t> e </a:t>
            </a:r>
            <a:r>
              <a:rPr kumimoji="0" lang="en-US" sz="2400" b="0" i="0" u="none" strike="noStrike" kern="0" cap="none" spc="0" normalizeH="0" baseline="0" noProof="0" dirty="0" err="1">
                <a:ln>
                  <a:noFill/>
                </a:ln>
                <a:solidFill>
                  <a:srgbClr val="0B0C0C"/>
                </a:solidFill>
                <a:effectLst/>
                <a:uLnTx/>
                <a:uFillTx/>
                <a:latin typeface="GDS Transport"/>
              </a:rPr>
              <a:t>compreensão</a:t>
            </a:r>
            <a:r>
              <a:rPr kumimoji="0" lang="en-US" sz="2400" b="0" i="0" u="none" strike="noStrike" kern="0" cap="none" spc="0" normalizeH="0" baseline="0" noProof="0" dirty="0">
                <a:ln>
                  <a:noFill/>
                </a:ln>
                <a:solidFill>
                  <a:srgbClr val="0B0C0C"/>
                </a:solidFill>
                <a:effectLst/>
                <a:uLnTx/>
                <a:uFillTx/>
                <a:latin typeface="GDS Transport"/>
              </a:rPr>
              <a:t>, mas 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com PEA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ser </a:t>
            </a:r>
            <a:r>
              <a:rPr kumimoji="0" lang="en-US" sz="2400" b="0" i="0" u="none" strike="noStrike" kern="0" cap="none" spc="0" normalizeH="0" baseline="0" noProof="0" dirty="0" err="1">
                <a:ln>
                  <a:noFill/>
                </a:ln>
                <a:solidFill>
                  <a:srgbClr val="0B0C0C"/>
                </a:solidFill>
                <a:effectLst/>
                <a:uLnTx/>
                <a:uFillTx/>
                <a:latin typeface="GDS Transport"/>
              </a:rPr>
              <a:t>ridicularizadas</a:t>
            </a:r>
            <a:r>
              <a:rPr kumimoji="0" lang="en-US" sz="2400" b="0" i="0" u="none" strike="noStrike" kern="0" cap="none" spc="0" normalizeH="0" baseline="0" noProof="0" dirty="0">
                <a:ln>
                  <a:noFill/>
                </a:ln>
                <a:solidFill>
                  <a:srgbClr val="0B0C0C"/>
                </a:solidFill>
                <a:effectLst/>
                <a:uLnTx/>
                <a:uFillTx/>
                <a:latin typeface="GDS Transport"/>
              </a:rPr>
              <a:t> por </a:t>
            </a:r>
            <a:r>
              <a:rPr kumimoji="0" lang="en-US" sz="2400" b="0" i="0" u="none" strike="noStrike" kern="0" cap="none" spc="0" normalizeH="0" baseline="0" noProof="0" dirty="0" err="1">
                <a:ln>
                  <a:noFill/>
                </a:ln>
                <a:solidFill>
                  <a:srgbClr val="0B0C0C"/>
                </a:solidFill>
                <a:effectLst/>
                <a:uLnTx/>
                <a:uFillTx/>
                <a:latin typeface="GDS Transport"/>
              </a:rPr>
              <a:t>outras</a:t>
            </a:r>
            <a:r>
              <a:rPr kumimoji="0" lang="en-US" sz="2400" b="0" i="0" u="none" strike="noStrike" kern="0" cap="none" spc="0" normalizeH="0" baseline="0" noProof="0" dirty="0">
                <a:ln>
                  <a:noFill/>
                </a:ln>
                <a:solidFill>
                  <a:srgbClr val="0B0C0C"/>
                </a:solidFill>
                <a:effectLst/>
                <a:uLnTx/>
                <a:uFillTx/>
                <a:latin typeface="GDS Transport"/>
              </a:rPr>
              <a:t>.</a:t>
            </a:r>
            <a:endParaRPr kumimoji="0" lang="en-GB" sz="24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1635863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lvl="0" indent="0" algn="ctr" defTabSz="914400" eaLnBrk="1" fontAlgn="auto" latinLnBrk="0" hangingPunct="1">
              <a:lnSpc>
                <a:spcPct val="133000"/>
              </a:lnSpc>
              <a:spcBef>
                <a:spcPts val="2025"/>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Veja</a:t>
            </a:r>
            <a:r>
              <a:rPr kumimoji="0" lang="en-US" sz="2400" b="0" i="0" u="none" strike="noStrike" kern="0" cap="none" spc="0" normalizeH="0" baseline="0" noProof="0" dirty="0">
                <a:ln>
                  <a:noFill/>
                </a:ln>
                <a:solidFill>
                  <a:srgbClr val="0B0C0C"/>
                </a:solidFill>
                <a:effectLst/>
                <a:uLnTx/>
                <a:uFillTx/>
                <a:latin typeface="GDS Transport"/>
              </a:rPr>
              <a:t> </a:t>
            </a:r>
            <a:r>
              <a:rPr lang="en-US" sz="2400" kern="0" dirty="0" err="1">
                <a:latin typeface="GDS Transport"/>
              </a:rPr>
              <a:t>este</a:t>
            </a:r>
            <a:r>
              <a:rPr lang="en-US" sz="2400" kern="0" dirty="0">
                <a:latin typeface="GDS Transport"/>
              </a:rPr>
              <a:t> video </a:t>
            </a:r>
            <a:r>
              <a:rPr kumimoji="0" lang="en-US" sz="2400" b="0" i="0" u="none" strike="noStrike" kern="0" cap="none" spc="0" normalizeH="0" baseline="0" noProof="0" dirty="0">
                <a:ln>
                  <a:noFill/>
                </a:ln>
                <a:solidFill>
                  <a:srgbClr val="0B0C0C"/>
                </a:solidFill>
                <a:effectLst/>
                <a:uLnTx/>
                <a:uFillTx/>
                <a:latin typeface="GDS Transport"/>
              </a:rPr>
              <a:t>para </a:t>
            </a:r>
            <a:r>
              <a:rPr kumimoji="0" lang="en-US" sz="2400" b="0" i="0" u="none" strike="noStrike" kern="0" cap="none" spc="0" normalizeH="0" baseline="0" noProof="0" dirty="0" err="1">
                <a:ln>
                  <a:noFill/>
                </a:ln>
                <a:solidFill>
                  <a:srgbClr val="0B0C0C"/>
                </a:solidFill>
                <a:effectLst/>
                <a:uLnTx/>
                <a:uFillTx/>
                <a:latin typeface="GDS Transport"/>
              </a:rPr>
              <a:t>compreender</a:t>
            </a:r>
            <a:r>
              <a:rPr kumimoji="0" lang="en-US" sz="2400" b="0" i="0" u="none" strike="noStrike" kern="0" cap="none" spc="0" normalizeH="0" baseline="0" noProof="0" dirty="0">
                <a:ln>
                  <a:noFill/>
                </a:ln>
                <a:solidFill>
                  <a:srgbClr val="0B0C0C"/>
                </a:solidFill>
                <a:effectLst/>
                <a:uLnTx/>
                <a:uFillTx/>
                <a:latin typeface="GDS Transport"/>
              </a:rPr>
              <a:t> o que é a </a:t>
            </a:r>
            <a:r>
              <a:rPr lang="en-US" sz="2400" kern="0" dirty="0">
                <a:solidFill>
                  <a:srgbClr val="0B0C0C"/>
                </a:solidFill>
                <a:latin typeface="GDS Transport"/>
              </a:rPr>
              <a:t>PEA</a:t>
            </a:r>
            <a:r>
              <a:rPr kumimoji="0" lang="en-US" sz="2400" b="0" i="0" u="none" strike="noStrike" kern="0" cap="none" spc="0" normalizeH="0" baseline="0" noProof="0" dirty="0">
                <a:ln>
                  <a:noFill/>
                </a:ln>
                <a:solidFill>
                  <a:srgbClr val="0B0C0C"/>
                </a:solidFill>
                <a:effectLst/>
                <a:uLnTx/>
                <a:uFillTx/>
                <a:latin typeface="GDS Transport"/>
              </a:rPr>
              <a:t>, e por que </a:t>
            </a:r>
            <a:r>
              <a:rPr kumimoji="0" lang="en-US" sz="2400" b="0" i="0" u="none" strike="noStrike" kern="0" cap="none" spc="0" normalizeH="0" baseline="0" noProof="0" dirty="0" err="1">
                <a:ln>
                  <a:noFill/>
                </a:ln>
                <a:solidFill>
                  <a:srgbClr val="0B0C0C"/>
                </a:solidFill>
                <a:effectLst/>
                <a:uLnTx/>
                <a:uFillTx/>
                <a:latin typeface="GDS Transport"/>
              </a:rPr>
              <a:t>razão</a:t>
            </a:r>
            <a:r>
              <a:rPr kumimoji="0" lang="en-US" sz="2400" b="0" i="0" u="none" strike="noStrike" kern="0" cap="none" spc="0" normalizeH="0" baseline="0" noProof="0" dirty="0">
                <a:ln>
                  <a:noFill/>
                </a:ln>
                <a:solidFill>
                  <a:srgbClr val="0B0C0C"/>
                </a:solidFill>
                <a:effectLst/>
                <a:uLnTx/>
                <a:uFillTx/>
                <a:latin typeface="GDS Transport"/>
              </a:rPr>
              <a:t> é </a:t>
            </a:r>
            <a:r>
              <a:rPr kumimoji="0" lang="en-US" sz="2400" b="0" i="0" u="none" strike="noStrike" kern="0" cap="none" spc="0" normalizeH="0" baseline="0" noProof="0" dirty="0" err="1">
                <a:ln>
                  <a:noFill/>
                </a:ln>
                <a:solidFill>
                  <a:srgbClr val="0B0C0C"/>
                </a:solidFill>
                <a:effectLst/>
                <a:uLnTx/>
                <a:uFillTx/>
                <a:latin typeface="GDS Transport"/>
              </a:rPr>
              <a:t>difícil</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diagnosticá</a:t>
            </a:r>
            <a:r>
              <a:rPr kumimoji="0" lang="en-US" sz="2400" b="0" i="0" u="none" strike="noStrike" kern="0" cap="none" spc="0" normalizeH="0" baseline="0" noProof="0" dirty="0">
                <a:ln>
                  <a:noFill/>
                </a:ln>
                <a:solidFill>
                  <a:srgbClr val="0B0C0C"/>
                </a:solidFill>
                <a:effectLst/>
                <a:uLnTx/>
                <a:uFillTx/>
                <a:latin typeface="GDS Transport"/>
              </a:rPr>
              <a:t>-la.</a:t>
            </a:r>
            <a:endParaRPr kumimoji="0" lang="en-US" sz="2400" b="0" i="0" u="none" strike="noStrike" kern="0" cap="none" spc="0" normalizeH="0" baseline="0" noProof="0" dirty="0">
              <a:ln>
                <a:noFill/>
              </a:ln>
              <a:solidFill>
                <a:srgbClr val="0B0C0C"/>
              </a:solidFill>
              <a:effectLst/>
              <a:uLnTx/>
              <a:uFillTx/>
              <a:latin typeface="GDS Transport"/>
              <a:hlinkClick r:id="rId2">
                <a:extLst>
                  <a:ext uri="{A12FA001-AC4F-418D-AE19-62706E023703}">
                    <ahyp:hlinkClr xmlns:ahyp="http://schemas.microsoft.com/office/drawing/2018/hyperlinkcolor" val="tx"/>
                  </a:ext>
                </a:extLst>
              </a:hlinkClick>
            </a:endParaRPr>
          </a:p>
          <a:p>
            <a:pPr marL="1905" marR="488950" lvl="0" indent="0" algn="ctr" defTabSz="914400" eaLnBrk="1" fontAlgn="auto" latinLnBrk="0" hangingPunct="1">
              <a:lnSpc>
                <a:spcPct val="133000"/>
              </a:lnSpc>
              <a:spcBef>
                <a:spcPts val="2025"/>
              </a:spcBef>
              <a:spcAft>
                <a:spcPts val="0"/>
              </a:spcAft>
              <a:buClrTx/>
              <a:buSzTx/>
              <a:buFontTx/>
              <a:buNone/>
              <a:tabLst/>
              <a:defRPr/>
            </a:pPr>
            <a:endParaRPr kumimoji="0" lang="en-US" sz="2400" b="0" i="0" u="none" strike="noStrike" kern="0" cap="none" spc="0" normalizeH="0" baseline="0" noProof="0" dirty="0">
              <a:ln>
                <a:noFill/>
              </a:ln>
              <a:solidFill>
                <a:srgbClr val="0B0C0C"/>
              </a:solidFill>
              <a:effectLst/>
              <a:uLnTx/>
              <a:uFillTx/>
              <a:latin typeface="GDS Transport"/>
              <a:hlinkClick r:id="rId2"/>
            </a:endParaRPr>
          </a:p>
          <a:p>
            <a:pPr marL="1905" marR="488950" lvl="0" indent="0" algn="ctr" defTabSz="914400" eaLnBrk="1" fontAlgn="auto" latinLnBrk="0" hangingPunct="1">
              <a:lnSpc>
                <a:spcPct val="133000"/>
              </a:lnSpc>
              <a:spcBef>
                <a:spcPts val="2025"/>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hlinkClick r:id="rId3"/>
              </a:rPr>
              <a:t>https://youtu.be/cF2dhWWUyQ4</a:t>
            </a:r>
            <a:r>
              <a:rPr kumimoji="0" lang="en-US" sz="2400" b="0" i="0" u="none" strike="noStrike" kern="0" cap="none" spc="0" normalizeH="0" baseline="0" noProof="0" dirty="0">
                <a:ln>
                  <a:noFill/>
                </a:ln>
                <a:solidFill>
                  <a:srgbClr val="0B0C0C"/>
                </a:solidFill>
                <a:effectLst/>
                <a:uLnTx/>
                <a:uFillTx/>
                <a:latin typeface="GDS Transport"/>
              </a:rPr>
              <a:t>   (Tempo:17.11min)</a:t>
            </a:r>
            <a:endParaRPr kumimoji="0" lang="en-GB" sz="24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837153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Se </a:t>
            </a:r>
            <a:r>
              <a:rPr kumimoji="0" lang="en-US" sz="2400" b="0" i="0" u="none" strike="noStrike" kern="0" cap="none" spc="0" normalizeH="0" baseline="0" noProof="0" dirty="0" err="1">
                <a:ln>
                  <a:noFill/>
                </a:ln>
                <a:solidFill>
                  <a:srgbClr val="0B0C0C"/>
                </a:solidFill>
                <a:effectLst/>
                <a:uLnTx/>
                <a:uFillTx/>
                <a:latin typeface="GDS Transport"/>
              </a:rPr>
              <a:t>está</a:t>
            </a:r>
            <a:r>
              <a:rPr kumimoji="0" lang="en-US" sz="2400" b="0" i="0" u="none" strike="noStrike" kern="0" cap="none" spc="0" normalizeH="0" baseline="0" noProof="0" dirty="0">
                <a:ln>
                  <a:noFill/>
                </a:ln>
                <a:solidFill>
                  <a:srgbClr val="0B0C0C"/>
                </a:solidFill>
                <a:effectLst/>
                <a:uLnTx/>
                <a:uFillTx/>
                <a:latin typeface="GDS Transport"/>
              </a:rPr>
              <a:t> a lidar com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noProof="0" dirty="0">
                <a:ln>
                  <a:noFill/>
                </a:ln>
                <a:solidFill>
                  <a:srgbClr val="0B0C0C"/>
                </a:solidFill>
                <a:effectLst/>
                <a:uLnTx/>
                <a:uFillTx/>
                <a:latin typeface="GDS Transport"/>
              </a:rPr>
              <a:t> </a:t>
            </a:r>
            <a:r>
              <a:rPr kumimoji="0" lang="en-US" sz="2400" b="0" i="0" u="none" strike="noStrike" kern="0" cap="none" spc="0" normalizeH="0" noProof="0" dirty="0" err="1">
                <a:ln>
                  <a:noFill/>
                </a:ln>
                <a:solidFill>
                  <a:srgbClr val="0B0C0C"/>
                </a:solidFill>
                <a:effectLst/>
                <a:uLnTx/>
                <a:uFillTx/>
                <a:latin typeface="GDS Transport"/>
              </a:rPr>
              <a:t>pessoa</a:t>
            </a:r>
            <a:r>
              <a:rPr kumimoji="0" lang="en-US" sz="2400" b="0" i="0" u="none" strike="noStrike" kern="0" cap="none" spc="0" normalizeH="0" baseline="0" noProof="0" dirty="0">
                <a:ln>
                  <a:noFill/>
                </a:ln>
                <a:solidFill>
                  <a:srgbClr val="0B0C0C"/>
                </a:solidFill>
                <a:effectLst/>
                <a:uLnTx/>
                <a:uFillTx/>
                <a:latin typeface="GDS Transport"/>
              </a:rPr>
              <a:t> com PEA, é </a:t>
            </a:r>
            <a:r>
              <a:rPr kumimoji="0" lang="en-US" sz="2400" b="0" i="0" u="none" strike="noStrike" kern="0" cap="none" spc="0" normalizeH="0" baseline="0" noProof="0" dirty="0" err="1">
                <a:ln>
                  <a:noFill/>
                </a:ln>
                <a:solidFill>
                  <a:srgbClr val="0B0C0C"/>
                </a:solidFill>
                <a:effectLst/>
                <a:uLnTx/>
                <a:uFillTx/>
                <a:latin typeface="GDS Transport"/>
              </a:rPr>
              <a:t>importante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estabelecer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relação</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confiança</a:t>
            </a:r>
            <a:r>
              <a:rPr kumimoji="0" lang="en-US" sz="2400" b="0" i="0" u="none" strike="noStrike" kern="0" cap="none" spc="0" normalizeH="0" baseline="0" noProof="0" dirty="0">
                <a:ln>
                  <a:noFill/>
                </a:ln>
                <a:solidFill>
                  <a:srgbClr val="0B0C0C"/>
                </a:solidFill>
                <a:effectLst/>
                <a:uLnTx/>
                <a:uFillTx/>
                <a:latin typeface="GDS Transport"/>
              </a:rPr>
              <a:t> e de </a:t>
            </a:r>
            <a:r>
              <a:rPr kumimoji="0" lang="en-US" sz="2400" b="0" i="0" u="none" strike="noStrike" kern="0" cap="none" spc="0" normalizeH="0" baseline="0" noProof="0" dirty="0" err="1">
                <a:ln>
                  <a:noFill/>
                </a:ln>
                <a:solidFill>
                  <a:srgbClr val="0B0C0C"/>
                </a:solidFill>
                <a:effectLst/>
                <a:uLnTx/>
                <a:uFillTx/>
                <a:latin typeface="GDS Transport"/>
              </a:rPr>
              <a:t>respeito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desde</a:t>
            </a:r>
            <a:r>
              <a:rPr kumimoji="0" lang="en-US" sz="2400" b="0" i="0" u="none" strike="noStrike" kern="0" cap="none" spc="0" normalizeH="0" baseline="0" noProof="0" dirty="0">
                <a:ln>
                  <a:noFill/>
                </a:ln>
                <a:solidFill>
                  <a:srgbClr val="0B0C0C"/>
                </a:solidFill>
                <a:effectLst/>
                <a:uLnTx/>
                <a:uFillTx/>
                <a:latin typeface="GDS Transport"/>
              </a:rPr>
              <a:t> o </a:t>
            </a:r>
            <a:r>
              <a:rPr kumimoji="0" lang="en-US" sz="2400" b="0" i="0" u="none" strike="noStrike" kern="0" cap="none" spc="0" normalizeH="0" baseline="0" noProof="0" dirty="0" err="1">
                <a:ln>
                  <a:noFill/>
                </a:ln>
                <a:solidFill>
                  <a:srgbClr val="0B0C0C"/>
                </a:solidFill>
                <a:effectLst/>
                <a:uLnTx/>
                <a:uFillTx/>
                <a:latin typeface="GDS Transport"/>
              </a:rPr>
              <a:t>início</a:t>
            </a:r>
            <a:r>
              <a:rPr kumimoji="0" lang="en-US" sz="2400" b="0" i="0" u="none" strike="noStrike" kern="0" cap="none" spc="0" normalizeH="0" baseline="0" noProof="0" dirty="0">
                <a:ln>
                  <a:noFill/>
                </a:ln>
                <a:solidFill>
                  <a:srgbClr val="0B0C0C"/>
                </a:solidFill>
                <a:effectLst/>
                <a:uLnTx/>
                <a:uFillTx/>
                <a:latin typeface="GDS Transport"/>
              </a:rPr>
              <a:t>, para que </a:t>
            </a:r>
            <a:r>
              <a:rPr kumimoji="0" lang="en-US" sz="2400" b="0" i="0" u="none" strike="noStrike" kern="0" cap="none" spc="0" normalizeH="0" baseline="0" noProof="0" dirty="0" err="1">
                <a:ln>
                  <a:noFill/>
                </a:ln>
                <a:solidFill>
                  <a:srgbClr val="0B0C0C"/>
                </a:solidFill>
                <a:effectLst/>
                <a:uLnTx/>
                <a:uFillTx/>
                <a:latin typeface="GDS Transport"/>
              </a:rPr>
              <a:t>ela</a:t>
            </a:r>
            <a:r>
              <a:rPr kumimoji="0" lang="en-US" sz="2400" b="0" i="0" u="none" strike="noStrike" kern="0" cap="none" spc="0" normalizeH="0" baseline="0" noProof="0" dirty="0">
                <a:ln>
                  <a:noFill/>
                </a:ln>
                <a:solidFill>
                  <a:srgbClr val="0B0C0C"/>
                </a:solidFill>
                <a:effectLst/>
                <a:uLnTx/>
                <a:uFillTx/>
                <a:latin typeface="GDS Transport"/>
              </a:rPr>
              <a:t> se </a:t>
            </a:r>
            <a:r>
              <a:rPr kumimoji="0" lang="en-US" sz="2400" b="0" i="0" u="none" strike="noStrike" kern="0" cap="none" spc="0" normalizeH="0" baseline="0" noProof="0" dirty="0" err="1">
                <a:ln>
                  <a:noFill/>
                </a:ln>
                <a:solidFill>
                  <a:srgbClr val="0B0C0C"/>
                </a:solidFill>
                <a:effectLst/>
                <a:uLnTx/>
                <a:uFillTx/>
                <a:latin typeface="GDS Transport"/>
              </a:rPr>
              <a:t>sinta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confortável</a:t>
            </a:r>
            <a:r>
              <a:rPr kumimoji="0" lang="en-US" sz="2400" b="0" i="0" u="none" strike="noStrike" kern="0" cap="none" spc="0" normalizeH="0" baseline="0" noProof="0" dirty="0">
                <a:ln>
                  <a:noFill/>
                </a:ln>
                <a:solidFill>
                  <a:srgbClr val="0B0C0C"/>
                </a:solidFill>
                <a:effectLst/>
                <a:uLnTx/>
                <a:uFillTx/>
                <a:latin typeface="GDS Transport"/>
              </a:rPr>
              <a:t> e </a:t>
            </a:r>
            <a:r>
              <a:rPr kumimoji="0" lang="en-US" sz="2400" b="0" i="0" u="none" strike="noStrike" kern="0" cap="none" spc="0" normalizeH="0" baseline="0" noProof="0" dirty="0" err="1">
                <a:ln>
                  <a:noFill/>
                </a:ln>
                <a:solidFill>
                  <a:srgbClr val="0B0C0C"/>
                </a:solidFill>
                <a:effectLst/>
                <a:uLnTx/>
                <a:uFillTx/>
                <a:latin typeface="GDS Transport"/>
              </a:rPr>
              <a:t>confiante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interagir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contigo</a:t>
            </a:r>
            <a:r>
              <a:rPr kumimoji="0" lang="en-US" sz="2400" b="0" i="0" u="none" strike="noStrike" kern="0" cap="none" spc="0" normalizeH="0" baseline="0" noProof="0" dirty="0">
                <a:ln>
                  <a:noFill/>
                </a:ln>
                <a:solidFill>
                  <a:srgbClr val="0B0C0C"/>
                </a:solidFill>
                <a:effectLst/>
                <a:uLnTx/>
                <a:uFillTx/>
                <a:latin typeface="GDS Transport"/>
              </a:rPr>
              <a:t>.</a:t>
            </a:r>
          </a:p>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Uma </a:t>
            </a:r>
            <a:r>
              <a:rPr kumimoji="0" lang="en-US" sz="2400" b="0" i="0" u="none" strike="noStrike" kern="0" cap="none" spc="0" normalizeH="0" baseline="0" noProof="0" dirty="0" err="1">
                <a:ln>
                  <a:noFill/>
                </a:ln>
                <a:solidFill>
                  <a:srgbClr val="0B0C0C"/>
                </a:solidFill>
                <a:effectLst/>
                <a:uLnTx/>
                <a:uFillTx/>
                <a:latin typeface="GDS Transport"/>
              </a:rPr>
              <a:t>vez</a:t>
            </a:r>
            <a:r>
              <a:rPr kumimoji="0" lang="en-US" sz="2400" b="0" i="0" u="none" strike="noStrike" kern="0" cap="none" spc="0" normalizeH="0" baseline="0" noProof="0" dirty="0">
                <a:ln>
                  <a:noFill/>
                </a:ln>
                <a:solidFill>
                  <a:srgbClr val="0B0C0C"/>
                </a:solidFill>
                <a:effectLst/>
                <a:uLnTx/>
                <a:uFillTx/>
                <a:latin typeface="GDS Transport"/>
              </a:rPr>
              <a:t> que 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com </a:t>
            </a:r>
            <a:r>
              <a:rPr lang="en-US" sz="2400" kern="0" dirty="0">
                <a:solidFill>
                  <a:srgbClr val="0B0C0C"/>
                </a:solidFill>
                <a:latin typeface="GDS Transport"/>
              </a:rPr>
              <a:t>PEA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tendem</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ter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sensibilidade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estímulos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sensoriais</a:t>
            </a:r>
            <a:r>
              <a:rPr kumimoji="0" lang="en-US" sz="2400" b="0" i="0" u="none" strike="noStrike" kern="0" cap="none" spc="0" normalizeH="0" baseline="0" noProof="0" dirty="0">
                <a:ln>
                  <a:noFill/>
                </a:ln>
                <a:solidFill>
                  <a:srgbClr val="0B0C0C"/>
                </a:solidFill>
                <a:effectLst/>
                <a:uLnTx/>
                <a:uFillTx/>
                <a:latin typeface="GDS Transport"/>
              </a:rPr>
              <a:t>,</a:t>
            </a:r>
          </a:p>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é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boa </a:t>
            </a:r>
            <a:r>
              <a:rPr kumimoji="0" lang="en-US" sz="2400" b="0" i="0" u="none" strike="noStrike" kern="0" cap="none" spc="0" normalizeH="0" baseline="0" noProof="0" dirty="0" err="1">
                <a:ln>
                  <a:noFill/>
                </a:ln>
                <a:solidFill>
                  <a:srgbClr val="0B0C0C"/>
                </a:solidFill>
                <a:effectLst/>
                <a:uLnTx/>
                <a:uFillTx/>
                <a:latin typeface="GDS Transport"/>
              </a:rPr>
              <a:t>ideia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adaptares</a:t>
            </a:r>
            <a:r>
              <a:rPr kumimoji="0" lang="en-US" sz="2400" b="0" i="0" u="none" strike="noStrike" kern="0" cap="none" spc="0" normalizeH="0" baseline="0" noProof="0" dirty="0">
                <a:ln>
                  <a:noFill/>
                </a:ln>
                <a:solidFill>
                  <a:srgbClr val="0B0C0C"/>
                </a:solidFill>
                <a:effectLst/>
                <a:uLnTx/>
                <a:uFillTx/>
                <a:latin typeface="GDS Transport"/>
              </a:rPr>
              <a:t> o </a:t>
            </a:r>
            <a:r>
              <a:rPr kumimoji="0" lang="en-US" sz="2400" b="0" i="0" u="none" strike="noStrike" kern="0" cap="none" spc="0" normalizeH="0" baseline="0" noProof="0" dirty="0" err="1">
                <a:ln>
                  <a:noFill/>
                </a:ln>
                <a:solidFill>
                  <a:srgbClr val="0B0C0C"/>
                </a:solidFill>
                <a:effectLst/>
                <a:uLnTx/>
                <a:uFillTx/>
                <a:latin typeface="GDS Transport"/>
              </a:rPr>
              <a:t>ambiente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em</a:t>
            </a:r>
            <a:r>
              <a:rPr kumimoji="0" lang="en-US" sz="2400" b="0" i="0" u="none" strike="noStrike" kern="0" cap="none" spc="0" normalizeH="0" baseline="0" noProof="0" dirty="0">
                <a:ln>
                  <a:noFill/>
                </a:ln>
                <a:solidFill>
                  <a:srgbClr val="0B0C0C"/>
                </a:solidFill>
                <a:effectLst/>
                <a:uLnTx/>
                <a:uFillTx/>
                <a:latin typeface="GDS Transport"/>
              </a:rPr>
              <a:t> que se </a:t>
            </a:r>
            <a:r>
              <a:rPr kumimoji="0" lang="en-US" sz="2400" b="0" i="0" u="none" strike="noStrike" kern="0" cap="none" spc="0" normalizeH="0" baseline="0" noProof="0" dirty="0" err="1">
                <a:ln>
                  <a:noFill/>
                </a:ln>
                <a:solidFill>
                  <a:srgbClr val="0B0C0C"/>
                </a:solidFill>
                <a:effectLst/>
                <a:uLnTx/>
                <a:uFillTx/>
                <a:latin typeface="GDS Transport"/>
              </a:rPr>
              <a:t>encontram</a:t>
            </a:r>
            <a:r>
              <a:rPr kumimoji="0" lang="en-US" sz="2400" b="0" i="0" u="none" strike="noStrike" kern="0" cap="none" spc="0" normalizeH="0" baseline="0" noProof="0" dirty="0">
                <a:ln>
                  <a:noFill/>
                </a:ln>
                <a:solidFill>
                  <a:srgbClr val="0B0C0C"/>
                </a:solidFill>
                <a:effectLst/>
                <a:uLnTx/>
                <a:uFillTx/>
                <a:latin typeface="GDS Transport"/>
              </a:rPr>
              <a:t> para </a:t>
            </a:r>
            <a:r>
              <a:rPr kumimoji="0" lang="en-US" sz="2400" b="0" i="0" u="none" strike="noStrike" kern="0" cap="none" spc="0" normalizeH="0" baseline="0" noProof="0" dirty="0" err="1">
                <a:ln>
                  <a:noFill/>
                </a:ln>
                <a:solidFill>
                  <a:srgbClr val="0B0C0C"/>
                </a:solidFill>
                <a:effectLst/>
                <a:uLnTx/>
                <a:uFillTx/>
                <a:latin typeface="GDS Transport"/>
              </a:rPr>
              <a:t>torná</a:t>
            </a:r>
            <a:r>
              <a:rPr kumimoji="0" lang="en-US" sz="2400" b="0" i="0" u="none" strike="noStrike" kern="0" cap="none" spc="0" normalizeH="0" baseline="0" noProof="0" dirty="0">
                <a:ln>
                  <a:noFill/>
                </a:ln>
                <a:solidFill>
                  <a:srgbClr val="0B0C0C"/>
                </a:solidFill>
                <a:effectLst/>
                <a:uLnTx/>
                <a:uFillTx/>
                <a:latin typeface="GDS Transport"/>
              </a:rPr>
              <a:t>-lo </a:t>
            </a:r>
            <a:r>
              <a:rPr kumimoji="0" lang="en-US" sz="2400" b="0" i="0" u="none" strike="noStrike" kern="0" cap="none" spc="0" normalizeH="0" baseline="0" noProof="0" dirty="0" err="1">
                <a:ln>
                  <a:noFill/>
                </a:ln>
                <a:solidFill>
                  <a:srgbClr val="0B0C0C"/>
                </a:solidFill>
                <a:effectLst/>
                <a:uLnTx/>
                <a:uFillTx/>
                <a:latin typeface="GDS Transport"/>
              </a:rPr>
              <a:t>num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ambiente</a:t>
            </a:r>
            <a:r>
              <a:rPr kumimoji="0" lang="en-US" sz="2400" b="0" i="0" u="none" strike="noStrike" kern="0" cap="none" spc="0" normalizeH="0" noProof="0" dirty="0">
                <a:ln>
                  <a:noFill/>
                </a:ln>
                <a:solidFill>
                  <a:srgbClr val="0B0C0C"/>
                </a:solidFill>
                <a:effectLst/>
                <a:uLnTx/>
                <a:uFillTx/>
                <a:latin typeface="GDS Transport"/>
              </a:rPr>
              <a:t> com </a:t>
            </a:r>
            <a:r>
              <a:rPr kumimoji="0" lang="en-US" sz="2400" b="0" i="0" u="none" strike="noStrike" kern="0" cap="none" spc="0" normalizeH="0" noProof="0" dirty="0" err="1">
                <a:ln>
                  <a:noFill/>
                </a:ln>
                <a:solidFill>
                  <a:srgbClr val="0B0C0C"/>
                </a:solidFill>
                <a:effectLst/>
                <a:uLnTx/>
                <a:uFillTx/>
                <a:latin typeface="GDS Transport"/>
              </a:rPr>
              <a:t>poucos</a:t>
            </a:r>
            <a:r>
              <a:rPr kumimoji="0" lang="en-US" sz="2400" b="0" i="0" u="none" strike="noStrike" kern="0" cap="none" spc="0" normalizeH="0" noProof="0" dirty="0">
                <a:ln>
                  <a:noFill/>
                </a:ln>
                <a:solidFill>
                  <a:srgbClr val="0B0C0C"/>
                </a:solidFill>
                <a:effectLst/>
                <a:uLnTx/>
                <a:uFillTx/>
                <a:latin typeface="GDS Transport"/>
              </a:rPr>
              <a:t> </a:t>
            </a:r>
            <a:r>
              <a:rPr kumimoji="0" lang="en-US" sz="2400" b="0" i="0" u="none" strike="noStrike" kern="0" cap="none" spc="0" normalizeH="0" noProof="0" dirty="0" err="1">
                <a:ln>
                  <a:noFill/>
                </a:ln>
                <a:solidFill>
                  <a:srgbClr val="0B0C0C"/>
                </a:solidFill>
                <a:effectLst/>
                <a:uLnTx/>
                <a:uFillTx/>
                <a:latin typeface="GDS Transport"/>
              </a:rPr>
              <a:t>estimulos</a:t>
            </a:r>
            <a:r>
              <a:rPr kumimoji="0" lang="en-US" sz="2400" b="0" i="0" u="none" strike="noStrike" kern="0" cap="none" spc="0" normalizeH="0" noProof="0" dirty="0">
                <a:ln>
                  <a:noFill/>
                </a:ln>
                <a:solidFill>
                  <a:srgbClr val="0B0C0C"/>
                </a:solidFill>
                <a:effectLst/>
                <a:uLnTx/>
                <a:uFillTx/>
                <a:latin typeface="GDS Transport"/>
              </a:rPr>
              <a:t> </a:t>
            </a:r>
            <a:r>
              <a:rPr kumimoji="0" lang="en-US" sz="2400" b="0" i="0" u="none" strike="noStrike" kern="0" cap="none" spc="0" normalizeH="0" noProof="0" dirty="0" err="1">
                <a:ln>
                  <a:noFill/>
                </a:ln>
                <a:solidFill>
                  <a:srgbClr val="0B0C0C"/>
                </a:solidFill>
                <a:effectLst/>
                <a:uLnTx/>
                <a:uFillTx/>
                <a:latin typeface="GDS Transport"/>
              </a:rPr>
              <a:t>distractores</a:t>
            </a:r>
            <a:r>
              <a:rPr lang="en-US" sz="2400" kern="0" dirty="0">
                <a:solidFill>
                  <a:srgbClr val="0B0C0C"/>
                </a:solidFill>
                <a:latin typeface="GDS Transport"/>
              </a:rPr>
              <a:t> e </a:t>
            </a:r>
            <a:r>
              <a:rPr lang="en-US" sz="2400" kern="0" dirty="0" err="1">
                <a:solidFill>
                  <a:srgbClr val="0B0C0C"/>
                </a:solidFill>
                <a:latin typeface="GDS Transport"/>
              </a:rPr>
              <a:t>incómodos</a:t>
            </a:r>
            <a:r>
              <a:rPr lang="en-US" sz="2400" kern="0" dirty="0">
                <a:solidFill>
                  <a:srgbClr val="0B0C0C"/>
                </a:solidFill>
                <a:latin typeface="GDS Transport"/>
              </a:rPr>
              <a:t>.</a:t>
            </a:r>
            <a:endParaRPr kumimoji="0" lang="en-US" sz="2400" b="0" i="0" u="none" strike="noStrike" kern="0" cap="none" spc="0" normalizeH="0" baseline="0" noProof="0" dirty="0">
              <a:ln>
                <a:noFill/>
              </a:ln>
              <a:solidFill>
                <a:srgbClr val="0B0C0C"/>
              </a:solidFill>
              <a:effectLst/>
              <a:uLnTx/>
              <a:uFillTx/>
              <a:latin typeface="GDS Transport"/>
            </a:endParaRPr>
          </a:p>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Por </a:t>
            </a:r>
            <a:r>
              <a:rPr kumimoji="0" lang="en-US" sz="2400" b="0" i="0" u="none" strike="noStrike" kern="0" cap="none" spc="0" normalizeH="0" baseline="0" noProof="0" dirty="0" err="1">
                <a:ln>
                  <a:noFill/>
                </a:ln>
                <a:solidFill>
                  <a:srgbClr val="0B0C0C"/>
                </a:solidFill>
                <a:effectLst/>
                <a:uLnTx/>
                <a:uFillTx/>
                <a:latin typeface="GDS Transport"/>
              </a:rPr>
              <a:t>exemplo</a:t>
            </a:r>
            <a:r>
              <a:rPr kumimoji="0" lang="en-US" sz="2400" b="0" i="0" u="none" strike="noStrike" kern="0" cap="none" spc="0" normalizeH="0" baseline="0" noProof="0" dirty="0">
                <a:ln>
                  <a:noFill/>
                </a:ln>
                <a:solidFill>
                  <a:srgbClr val="0B0C0C"/>
                </a:solidFill>
                <a:effectLst/>
                <a:uLnTx/>
                <a:uFillTx/>
                <a:latin typeface="GDS Transport"/>
              </a:rPr>
              <a:t>, se </a:t>
            </a:r>
            <a:r>
              <a:rPr kumimoji="0" lang="en-US" sz="2400" b="0" i="0" u="none" strike="noStrike" kern="0" cap="none" spc="0" normalizeH="0" baseline="0" noProof="0" dirty="0" err="1">
                <a:ln>
                  <a:noFill/>
                </a:ln>
                <a:solidFill>
                  <a:srgbClr val="0B0C0C"/>
                </a:solidFill>
                <a:effectLst/>
                <a:uLnTx/>
                <a:uFillTx/>
                <a:latin typeface="GDS Transport"/>
              </a:rPr>
              <a:t>precisas</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ter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conversação</a:t>
            </a:r>
            <a:r>
              <a:rPr kumimoji="0" lang="en-US" sz="2400" b="0" i="0" u="none" strike="noStrike" kern="0" cap="none" spc="0" normalizeH="0" baseline="0" noProof="0" dirty="0">
                <a:ln>
                  <a:noFill/>
                </a:ln>
                <a:solidFill>
                  <a:srgbClr val="0B0C0C"/>
                </a:solidFill>
                <a:effectLst/>
                <a:uLnTx/>
                <a:uFillTx/>
                <a:latin typeface="GDS Transport"/>
              </a:rPr>
              <a:t>,</a:t>
            </a:r>
          </a:p>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deves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escolher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noProof="0" dirty="0">
                <a:ln>
                  <a:noFill/>
                </a:ln>
                <a:solidFill>
                  <a:srgbClr val="0B0C0C"/>
                </a:solidFill>
                <a:effectLst/>
                <a:uLnTx/>
                <a:uFillTx/>
                <a:latin typeface="GDS Transport"/>
              </a:rPr>
              <a:t> zona</a:t>
            </a:r>
            <a:r>
              <a:rPr kumimoji="0" lang="en-US" sz="2400" b="0" i="0" u="none" strike="noStrike" kern="0" cap="none" spc="0" normalizeH="0" baseline="0" noProof="0" dirty="0">
                <a:ln>
                  <a:noFill/>
                </a:ln>
                <a:solidFill>
                  <a:srgbClr val="0B0C0C"/>
                </a:solidFill>
                <a:effectLst/>
                <a:uLnTx/>
                <a:uFillTx/>
                <a:latin typeface="GDS Transport"/>
              </a:rPr>
              <a:t> que sabes que </a:t>
            </a:r>
            <a:r>
              <a:rPr kumimoji="0" lang="en-US" sz="2400" b="0" i="0" u="none" strike="noStrike" kern="0" cap="none" spc="0" normalizeH="0" baseline="0" noProof="0" dirty="0" err="1">
                <a:ln>
                  <a:noFill/>
                </a:ln>
                <a:solidFill>
                  <a:srgbClr val="0B0C0C"/>
                </a:solidFill>
                <a:effectLst/>
                <a:uLnTx/>
                <a:uFillTx/>
                <a:latin typeface="GDS Transport"/>
              </a:rPr>
              <a:t>vai</a:t>
            </a:r>
            <a:r>
              <a:rPr kumimoji="0" lang="en-US" sz="2400" b="0" i="0" u="none" strike="noStrike" kern="0" cap="none" spc="0" normalizeH="0" baseline="0" noProof="0" dirty="0">
                <a:ln>
                  <a:noFill/>
                </a:ln>
                <a:solidFill>
                  <a:srgbClr val="0B0C0C"/>
                </a:solidFill>
                <a:effectLst/>
                <a:uLnTx/>
                <a:uFillTx/>
                <a:latin typeface="GDS Transport"/>
              </a:rPr>
              <a:t> ser </a:t>
            </a:r>
            <a:r>
              <a:rPr kumimoji="0" lang="en-US" sz="2400" b="0" i="0" u="none" strike="noStrike" kern="0" cap="none" spc="0" normalizeH="0" baseline="0" noProof="0" dirty="0" err="1">
                <a:ln>
                  <a:noFill/>
                </a:ln>
                <a:solidFill>
                  <a:srgbClr val="0B0C0C"/>
                </a:solidFill>
                <a:effectLst/>
                <a:uLnTx/>
                <a:uFillTx/>
                <a:latin typeface="GDS Transport"/>
              </a:rPr>
              <a:t>tranquila</a:t>
            </a:r>
            <a:r>
              <a:rPr kumimoji="0" lang="en-US" sz="2400" b="0" i="0" u="none" strike="noStrike" kern="0" cap="none" spc="0" normalizeH="0" baseline="0" noProof="0" dirty="0">
                <a:ln>
                  <a:noFill/>
                </a:ln>
                <a:solidFill>
                  <a:srgbClr val="0B0C0C"/>
                </a:solidFill>
                <a:effectLst/>
                <a:uLnTx/>
                <a:uFillTx/>
                <a:latin typeface="GDS Transport"/>
              </a:rPr>
              <a:t>,</a:t>
            </a:r>
          </a:p>
          <a:p>
            <a:pPr marL="449580" marR="0" lvl="0" indent="0" algn="ctr" defTabSz="914400" eaLnBrk="1" fontAlgn="auto" latinLnBrk="0" hangingPunct="1">
              <a:lnSpc>
                <a:spcPct val="122000"/>
              </a:lnSpc>
              <a:spcBef>
                <a:spcPts val="670"/>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sem</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distração</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ruídos</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fundo</a:t>
            </a:r>
            <a:r>
              <a:rPr kumimoji="0" lang="en-US" sz="2400" b="0" i="0" u="none" strike="noStrike" kern="0" cap="none" spc="0" normalizeH="0" baseline="0" noProof="0" dirty="0">
                <a:ln>
                  <a:noFill/>
                </a:ln>
                <a:solidFill>
                  <a:srgbClr val="0B0C0C"/>
                </a:solidFill>
                <a:effectLst/>
                <a:uLnTx/>
                <a:uFillTx/>
                <a:latin typeface="GDS Transport"/>
              </a:rPr>
              <a:t>.</a:t>
            </a:r>
            <a:endParaRPr kumimoji="0" lang="en-GB" sz="24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81484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06324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4800" b="1" dirty="0" err="1">
                <a:solidFill>
                  <a:prstClr val="black"/>
                </a:solidFill>
                <a:latin typeface="Arial Narrow" panose="020B0606020202030204" pitchFamily="34" charset="0"/>
              </a:rPr>
              <a:t>Conteúdos</a:t>
            </a:r>
            <a:endParaRPr lang="en-GB"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err="1">
                <a:solidFill>
                  <a:prstClr val="black"/>
                </a:solidFill>
                <a:latin typeface="Arial Narrow" panose="020B0606020202030204" pitchFamily="34" charset="0"/>
              </a:rPr>
              <a:t>Módulo</a:t>
            </a:r>
            <a:r>
              <a:rPr lang="en-US" sz="3200" b="1" dirty="0">
                <a:solidFill>
                  <a:prstClr val="black"/>
                </a:solidFill>
                <a:latin typeface="Arial Narrow" panose="020B0606020202030204" pitchFamily="34" charset="0"/>
              </a:rPr>
              <a:t> 5: </a:t>
            </a:r>
            <a:r>
              <a:rPr lang="en-US" sz="3200" b="1" dirty="0" err="1">
                <a:solidFill>
                  <a:prstClr val="black"/>
                </a:solidFill>
                <a:latin typeface="Arial Narrow" panose="020B0606020202030204" pitchFamily="34" charset="0"/>
              </a:rPr>
              <a:t>Atitudes</a:t>
            </a:r>
            <a:r>
              <a:rPr lang="en-US" sz="3200" b="1" dirty="0">
                <a:solidFill>
                  <a:prstClr val="black"/>
                </a:solidFill>
                <a:latin typeface="Arial Narrow" panose="020B0606020202030204" pitchFamily="34" charset="0"/>
              </a:rPr>
              <a:t> e </a:t>
            </a:r>
            <a:r>
              <a:rPr lang="en-US" sz="3200" b="1" dirty="0" err="1">
                <a:solidFill>
                  <a:prstClr val="black"/>
                </a:solidFill>
                <a:latin typeface="Arial Narrow" panose="020B0606020202030204" pitchFamily="34" charset="0"/>
              </a:rPr>
              <a:t>comportamentos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profissionais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em</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relação</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às</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pessoas</a:t>
            </a:r>
            <a:r>
              <a:rPr lang="en-US" sz="3200" b="1" dirty="0">
                <a:solidFill>
                  <a:prstClr val="black"/>
                </a:solidFill>
                <a:latin typeface="Arial Narrow" panose="020B0606020202030204" pitchFamily="34" charset="0"/>
              </a:rPr>
              <a:t> com </a:t>
            </a:r>
            <a:r>
              <a:rPr lang="en-US" sz="3200" b="1" dirty="0" err="1">
                <a:solidFill>
                  <a:prstClr val="black"/>
                </a:solidFill>
                <a:latin typeface="Arial Narrow" panose="020B0606020202030204" pitchFamily="34" charset="0"/>
              </a:rPr>
              <a:t>perturbação</a:t>
            </a:r>
            <a:r>
              <a:rPr lang="en-US" sz="3200" b="1" dirty="0">
                <a:solidFill>
                  <a:prstClr val="black"/>
                </a:solidFill>
                <a:latin typeface="Arial Narrow" panose="020B0606020202030204" pitchFamily="34" charset="0"/>
              </a:rPr>
              <a:t> do </a:t>
            </a:r>
            <a:r>
              <a:rPr lang="en-US" sz="3200" b="1" dirty="0" err="1">
                <a:solidFill>
                  <a:prstClr val="black"/>
                </a:solidFill>
                <a:latin typeface="Arial Narrow" panose="020B0606020202030204" pitchFamily="34" charset="0"/>
              </a:rPr>
              <a:t>espectro</a:t>
            </a:r>
            <a:r>
              <a:rPr lang="en-US" sz="3200" b="1" dirty="0">
                <a:solidFill>
                  <a:prstClr val="black"/>
                </a:solidFill>
                <a:latin typeface="Arial Narrow" panose="020B0606020202030204" pitchFamily="34" charset="0"/>
              </a:rPr>
              <a:t> do </a:t>
            </a:r>
            <a:r>
              <a:rPr lang="en-US" sz="3200" b="1" dirty="0" err="1">
                <a:solidFill>
                  <a:prstClr val="black"/>
                </a:solidFill>
                <a:latin typeface="Arial Narrow" panose="020B0606020202030204" pitchFamily="34" charset="0"/>
              </a:rPr>
              <a:t>autismo</a:t>
            </a:r>
            <a:endParaRPr lang="en-US" sz="3200" b="1" dirty="0">
              <a:solidFill>
                <a:prstClr val="black"/>
              </a:solidFill>
              <a:latin typeface="Arial Narrow" panose="020B0606020202030204" pitchFamily="34" charset="0"/>
            </a:endParaRPr>
          </a:p>
          <a:p>
            <a:pPr algn="ctr" defTabSz="514350"/>
            <a:endParaRPr lang="en-US" sz="3200" dirty="0">
              <a:solidFill>
                <a:prstClr val="black"/>
              </a:solidFill>
              <a:latin typeface="Arial Narrow" panose="020B0606020202030204" pitchFamily="34" charset="0"/>
            </a:endParaRPr>
          </a:p>
          <a:p>
            <a:pPr marL="342900" indent="-342900" defTabSz="514350">
              <a:lnSpc>
                <a:spcPct val="150000"/>
              </a:lnSpc>
              <a:buFont typeface="Arial" panose="020B0604020202020204" pitchFamily="34" charset="0"/>
              <a:buChar char="•"/>
            </a:pPr>
            <a:r>
              <a:rPr lang="en-US" sz="3200" dirty="0" err="1">
                <a:solidFill>
                  <a:prstClr val="black"/>
                </a:solidFill>
                <a:latin typeface="Arial Narrow" panose="020B0606020202030204" pitchFamily="34" charset="0"/>
              </a:rPr>
              <a:t>Estratégias</a:t>
            </a:r>
            <a:r>
              <a:rPr lang="en-US" sz="3200" dirty="0">
                <a:solidFill>
                  <a:prstClr val="black"/>
                </a:solidFill>
                <a:latin typeface="Arial Narrow" panose="020B0606020202030204" pitchFamily="34" charset="0"/>
              </a:rPr>
              <a:t> para um </a:t>
            </a:r>
            <a:r>
              <a:rPr lang="en-US" sz="3200" dirty="0" err="1">
                <a:solidFill>
                  <a:prstClr val="black"/>
                </a:solidFill>
                <a:latin typeface="Arial Narrow" panose="020B0606020202030204" pitchFamily="34" charset="0"/>
              </a:rPr>
              <a:t>contacto</a:t>
            </a:r>
            <a:r>
              <a:rPr lang="en-US" sz="3200" dirty="0">
                <a:solidFill>
                  <a:prstClr val="black"/>
                </a:solidFill>
                <a:latin typeface="Arial Narrow" panose="020B0606020202030204" pitchFamily="34" charset="0"/>
              </a:rPr>
              <a:t> e </a:t>
            </a:r>
            <a:r>
              <a:rPr lang="en-US" sz="3200" dirty="0" err="1">
                <a:solidFill>
                  <a:prstClr val="black"/>
                </a:solidFill>
                <a:latin typeface="Arial Narrow" panose="020B0606020202030204" pitchFamily="34" charset="0"/>
              </a:rPr>
              <a:t>interação</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adequada</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positiva</a:t>
            </a:r>
            <a:r>
              <a:rPr lang="en-US" sz="3200" dirty="0">
                <a:solidFill>
                  <a:prstClr val="black"/>
                </a:solidFill>
                <a:latin typeface="Arial Narrow" panose="020B0606020202030204" pitchFamily="34" charset="0"/>
              </a:rPr>
              <a:t> e </a:t>
            </a:r>
            <a:r>
              <a:rPr lang="en-US" sz="3200" dirty="0" err="1">
                <a:solidFill>
                  <a:prstClr val="black"/>
                </a:solidFill>
                <a:latin typeface="Arial Narrow" panose="020B0606020202030204" pitchFamily="34" charset="0"/>
              </a:rPr>
              <a:t>eficiente</a:t>
            </a:r>
            <a:r>
              <a:rPr lang="en-US" sz="3200" dirty="0">
                <a:solidFill>
                  <a:prstClr val="black"/>
                </a:solidFill>
                <a:latin typeface="Arial Narrow" panose="020B0606020202030204" pitchFamily="34" charset="0"/>
              </a:rPr>
              <a:t> com </a:t>
            </a:r>
            <a:r>
              <a:rPr lang="en-US" sz="3200" dirty="0" err="1">
                <a:solidFill>
                  <a:prstClr val="black"/>
                </a:solidFill>
                <a:latin typeface="Arial Narrow" panose="020B0606020202030204" pitchFamily="34" charset="0"/>
              </a:rPr>
              <a:t>pessoas</a:t>
            </a:r>
            <a:r>
              <a:rPr lang="en-US" sz="3200" dirty="0">
                <a:solidFill>
                  <a:prstClr val="black"/>
                </a:solidFill>
                <a:latin typeface="Arial Narrow" panose="020B0606020202030204" pitchFamily="34" charset="0"/>
              </a:rPr>
              <a:t> com PEA</a:t>
            </a:r>
          </a:p>
          <a:p>
            <a:pPr marL="342900" indent="-342900" defTabSz="514350">
              <a:lnSpc>
                <a:spcPct val="150000"/>
              </a:lnSpc>
              <a:buFont typeface="Arial" panose="020B0604020202020204" pitchFamily="34" charset="0"/>
              <a:buChar char="•"/>
            </a:pPr>
            <a:r>
              <a:rPr lang="en-US" sz="3200" dirty="0" err="1">
                <a:solidFill>
                  <a:prstClr val="black"/>
                </a:solidFill>
                <a:latin typeface="Arial Narrow" panose="020B0606020202030204" pitchFamily="34" charset="0"/>
              </a:rPr>
              <a:t>Aspectos</a:t>
            </a:r>
            <a:r>
              <a:rPr lang="en-US" sz="3200" dirty="0">
                <a:solidFill>
                  <a:prstClr val="black"/>
                </a:solidFill>
                <a:latin typeface="Arial Narrow" panose="020B0606020202030204" pitchFamily="34" charset="0"/>
              </a:rPr>
              <a:t> dos </a:t>
            </a:r>
            <a:r>
              <a:rPr lang="en-US" sz="3200" dirty="0" err="1">
                <a:solidFill>
                  <a:prstClr val="black"/>
                </a:solidFill>
                <a:latin typeface="Arial Narrow" panose="020B0606020202030204" pitchFamily="34" charset="0"/>
              </a:rPr>
              <a:t>serviços</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comunitários</a:t>
            </a:r>
            <a:r>
              <a:rPr lang="en-US" sz="3200" dirty="0">
                <a:solidFill>
                  <a:prstClr val="black"/>
                </a:solidFill>
                <a:latin typeface="Arial Narrow" panose="020B0606020202030204" pitchFamily="34" charset="0"/>
              </a:rPr>
              <a:t> e </a:t>
            </a:r>
            <a:r>
              <a:rPr lang="en-US" sz="3200" dirty="0" err="1">
                <a:solidFill>
                  <a:prstClr val="black"/>
                </a:solidFill>
                <a:latin typeface="Arial Narrow" panose="020B0606020202030204" pitchFamily="34" charset="0"/>
              </a:rPr>
              <a:t>seu</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impacto</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na</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facilidade</a:t>
            </a:r>
            <a:r>
              <a:rPr lang="en-US" sz="3200" dirty="0">
                <a:solidFill>
                  <a:prstClr val="black"/>
                </a:solidFill>
                <a:latin typeface="Arial Narrow" panose="020B0606020202030204" pitchFamily="34" charset="0"/>
              </a:rPr>
              <a:t> de </a:t>
            </a:r>
            <a:r>
              <a:rPr lang="en-US" sz="3200" dirty="0" err="1">
                <a:solidFill>
                  <a:prstClr val="black"/>
                </a:solidFill>
                <a:latin typeface="Arial Narrow" panose="020B0606020202030204" pitchFamily="34" charset="0"/>
              </a:rPr>
              <a:t>utilização</a:t>
            </a:r>
            <a:r>
              <a:rPr lang="en-US" sz="3200" dirty="0">
                <a:solidFill>
                  <a:prstClr val="black"/>
                </a:solidFill>
                <a:latin typeface="Arial Narrow" panose="020B0606020202030204" pitchFamily="34" charset="0"/>
              </a:rPr>
              <a:t> para as </a:t>
            </a:r>
            <a:r>
              <a:rPr lang="en-US" sz="3200" dirty="0" err="1">
                <a:solidFill>
                  <a:prstClr val="black"/>
                </a:solidFill>
                <a:latin typeface="Arial Narrow" panose="020B0606020202030204" pitchFamily="34" charset="0"/>
              </a:rPr>
              <a:t>pessoas</a:t>
            </a:r>
            <a:r>
              <a:rPr lang="en-US" sz="3200" dirty="0">
                <a:solidFill>
                  <a:prstClr val="black"/>
                </a:solidFill>
                <a:latin typeface="Arial Narrow" panose="020B0606020202030204" pitchFamily="34" charset="0"/>
              </a:rPr>
              <a:t> com PEA</a:t>
            </a:r>
          </a:p>
        </p:txBody>
      </p:sp>
    </p:spTree>
    <p:extLst>
      <p:ext uri="{BB962C8B-B14F-4D97-AF65-F5344CB8AC3E}">
        <p14:creationId xmlns:p14="http://schemas.microsoft.com/office/powerpoint/2010/main" val="290165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543560" lvl="0" indent="0" algn="ctr" defTabSz="914400" eaLnBrk="1" fontAlgn="auto" latinLnBrk="0" hangingPunct="1">
              <a:lnSpc>
                <a:spcPct val="100000"/>
              </a:lnSpc>
              <a:spcBef>
                <a:spcPts val="750"/>
              </a:spcBef>
              <a:spcAft>
                <a:spcPts val="0"/>
              </a:spcAft>
              <a:buClrTx/>
              <a:buSzTx/>
              <a:buFontTx/>
              <a:buNone/>
              <a:tabLst/>
              <a:defRPr/>
            </a:pPr>
            <a:r>
              <a:rPr kumimoji="0" lang="en-US" sz="2300" b="0" i="0" u="none" strike="noStrike" kern="0" cap="none" spc="0" normalizeH="0" baseline="0" noProof="0" dirty="0">
                <a:ln>
                  <a:noFill/>
                </a:ln>
                <a:solidFill>
                  <a:srgbClr val="0B0C0C"/>
                </a:solidFill>
                <a:effectLst/>
                <a:uLnTx/>
                <a:uFillTx/>
                <a:latin typeface="GDS Transport"/>
              </a:rPr>
              <a:t>As </a:t>
            </a:r>
            <a:r>
              <a:rPr kumimoji="0" lang="en-US" sz="2300" b="0" i="0" u="none" strike="noStrike" kern="0" cap="none" spc="0" normalizeH="0" baseline="0" noProof="0" dirty="0" err="1">
                <a:ln>
                  <a:noFill/>
                </a:ln>
                <a:solidFill>
                  <a:srgbClr val="0B0C0C"/>
                </a:solidFill>
                <a:effectLst/>
                <a:uLnTx/>
                <a:uFillTx/>
                <a:latin typeface="GDS Transport"/>
              </a:rPr>
              <a:t>pessoas</a:t>
            </a:r>
            <a:r>
              <a:rPr kumimoji="0" lang="en-US" sz="2300" b="0" i="0" u="none" strike="noStrike" kern="0" cap="none" spc="0" normalizeH="0" baseline="0" noProof="0" dirty="0">
                <a:ln>
                  <a:noFill/>
                </a:ln>
                <a:solidFill>
                  <a:srgbClr val="0B0C0C"/>
                </a:solidFill>
                <a:effectLst/>
                <a:uLnTx/>
                <a:uFillTx/>
                <a:latin typeface="GDS Transport"/>
              </a:rPr>
              <a:t> com </a:t>
            </a:r>
            <a:r>
              <a:rPr lang="en-US" sz="2300" kern="0" dirty="0">
                <a:solidFill>
                  <a:srgbClr val="0B0C0C"/>
                </a:solidFill>
                <a:latin typeface="GDS Transport"/>
              </a:rPr>
              <a:t>PEA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têm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dificuldades</a:t>
            </a:r>
            <a:r>
              <a:rPr kumimoji="0" lang="en-US" sz="2300" b="0" i="0" u="none" strike="noStrike" kern="0" cap="none" spc="0" normalizeH="0" baseline="0" noProof="0" dirty="0">
                <a:ln>
                  <a:noFill/>
                </a:ln>
                <a:solidFill>
                  <a:srgbClr val="0B0C0C"/>
                </a:solidFill>
                <a:effectLst/>
                <a:uLnTx/>
                <a:uFillTx/>
                <a:latin typeface="GDS Transport"/>
              </a:rPr>
              <a:t> com a </a:t>
            </a:r>
            <a:r>
              <a:rPr kumimoji="0" lang="en-US" sz="2300" b="0" i="0" u="none" strike="noStrike" kern="0" cap="none" spc="0" normalizeH="0" baseline="0" noProof="0" dirty="0" err="1">
                <a:ln>
                  <a:noFill/>
                </a:ln>
                <a:solidFill>
                  <a:srgbClr val="0B0C0C"/>
                </a:solidFill>
                <a:effectLst/>
                <a:uLnTx/>
                <a:uFillTx/>
                <a:latin typeface="GDS Transport"/>
              </a:rPr>
              <a:t>linguagem</a:t>
            </a:r>
            <a:r>
              <a:rPr kumimoji="0" lang="en-US" sz="2300" b="0" i="0" u="none" strike="noStrike" kern="0" cap="none" spc="0" normalizeH="0" baseline="0" noProof="0" dirty="0">
                <a:ln>
                  <a:noFill/>
                </a:ln>
                <a:solidFill>
                  <a:srgbClr val="0B0C0C"/>
                </a:solidFill>
                <a:effectLst/>
                <a:uLnTx/>
                <a:uFillTx/>
                <a:latin typeface="GDS Transport"/>
              </a:rPr>
              <a:t>;</a:t>
            </a:r>
          </a:p>
          <a:p>
            <a:pPr marL="449580" marR="543560" lvl="0" indent="0" algn="ctr" defTabSz="914400" eaLnBrk="1" fontAlgn="auto" latinLnBrk="0" hangingPunct="1">
              <a:lnSpc>
                <a:spcPct val="100000"/>
              </a:lnSpc>
              <a:spcBef>
                <a:spcPts val="750"/>
              </a:spcBef>
              <a:spcAft>
                <a:spcPts val="0"/>
              </a:spcAft>
              <a:buClrTx/>
              <a:buSzTx/>
              <a:buFontTx/>
              <a:buNone/>
              <a:tabLst/>
              <a:defRPr/>
            </a:pPr>
            <a:r>
              <a:rPr kumimoji="0" lang="en-US" sz="2300" b="0" i="0" u="none" strike="noStrike" kern="0" cap="none" spc="0" normalizeH="0" baseline="0" noProof="0" dirty="0">
                <a:ln>
                  <a:noFill/>
                </a:ln>
                <a:solidFill>
                  <a:srgbClr val="0B0C0C"/>
                </a:solidFill>
                <a:effectLst/>
                <a:uLnTx/>
                <a:uFillTx/>
                <a:latin typeface="GDS Transport"/>
              </a:rPr>
              <a:t>tanto com a </a:t>
            </a:r>
            <a:r>
              <a:rPr kumimoji="0" lang="en-US" sz="2300" b="0" i="0" u="none" strike="noStrike" kern="0" cap="none" spc="0" normalizeH="0" baseline="0" noProof="0" dirty="0" err="1">
                <a:ln>
                  <a:noFill/>
                </a:ln>
                <a:solidFill>
                  <a:srgbClr val="0B0C0C"/>
                </a:solidFill>
                <a:effectLst/>
                <a:uLnTx/>
                <a:uFillTx/>
                <a:latin typeface="GDS Transport"/>
              </a:rPr>
              <a:t>expressiva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comunicar</a:t>
            </a:r>
            <a:r>
              <a:rPr kumimoji="0" lang="en-US" sz="2300" b="0" i="0" u="none" strike="noStrike" kern="0" cap="none" spc="0" normalizeH="0" baseline="0" noProof="0" dirty="0">
                <a:ln>
                  <a:noFill/>
                </a:ln>
                <a:solidFill>
                  <a:srgbClr val="0B0C0C"/>
                </a:solidFill>
                <a:effectLst/>
                <a:uLnTx/>
                <a:uFillTx/>
                <a:latin typeface="GDS Transport"/>
              </a:rPr>
              <a:t> com </a:t>
            </a:r>
            <a:r>
              <a:rPr kumimoji="0" lang="en-US" sz="2300" b="0" i="0" u="none" strike="noStrike" kern="0" cap="none" spc="0" normalizeH="0" baseline="0" noProof="0" dirty="0" err="1">
                <a:ln>
                  <a:noFill/>
                </a:ln>
                <a:solidFill>
                  <a:srgbClr val="0B0C0C"/>
                </a:solidFill>
                <a:effectLst/>
                <a:uLnTx/>
                <a:uFillTx/>
                <a:latin typeface="GDS Transport"/>
              </a:rPr>
              <a:t>outras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pessoas</a:t>
            </a:r>
            <a:r>
              <a:rPr kumimoji="0" lang="en-US" sz="2300" b="0" i="0" u="none" strike="noStrike" kern="0" cap="none" spc="0" normalizeH="0" baseline="0" noProof="0" dirty="0">
                <a:ln>
                  <a:noFill/>
                </a:ln>
                <a:solidFill>
                  <a:srgbClr val="0B0C0C"/>
                </a:solidFill>
                <a:effectLst/>
                <a:uLnTx/>
                <a:uFillTx/>
                <a:latin typeface="GDS Transport"/>
              </a:rPr>
              <a:t>),</a:t>
            </a:r>
          </a:p>
          <a:p>
            <a:pPr marL="449580" marR="543560" lvl="0" indent="0" algn="ctr" defTabSz="914400" eaLnBrk="1" fontAlgn="auto" latinLnBrk="0" hangingPunct="1">
              <a:lnSpc>
                <a:spcPct val="100000"/>
              </a:lnSpc>
              <a:spcBef>
                <a:spcPts val="750"/>
              </a:spcBef>
              <a:spcAft>
                <a:spcPts val="0"/>
              </a:spcAft>
              <a:buClrTx/>
              <a:buSzTx/>
              <a:buFontTx/>
              <a:buNone/>
              <a:tabLst/>
              <a:defRPr/>
            </a:pPr>
            <a:r>
              <a:rPr kumimoji="0" lang="en-US" sz="2300" b="0" i="0" u="none" strike="noStrike" kern="0" cap="none" spc="0" normalizeH="0" baseline="0" noProof="0" dirty="0" err="1">
                <a:ln>
                  <a:noFill/>
                </a:ln>
                <a:solidFill>
                  <a:srgbClr val="0B0C0C"/>
                </a:solidFill>
                <a:effectLst/>
                <a:uLnTx/>
                <a:uFillTx/>
                <a:latin typeface="GDS Transport"/>
              </a:rPr>
              <a:t>como</a:t>
            </a:r>
            <a:r>
              <a:rPr kumimoji="0" lang="en-US" sz="2300" b="0" i="0" u="none" strike="noStrike" kern="0" cap="none" spc="0" normalizeH="0" baseline="0" noProof="0" dirty="0">
                <a:ln>
                  <a:noFill/>
                </a:ln>
                <a:solidFill>
                  <a:srgbClr val="0B0C0C"/>
                </a:solidFill>
                <a:effectLst/>
                <a:uLnTx/>
                <a:uFillTx/>
                <a:latin typeface="GDS Transport"/>
              </a:rPr>
              <a:t> com a </a:t>
            </a:r>
            <a:r>
              <a:rPr kumimoji="0" lang="en-US" sz="2300" b="0" i="0" u="none" strike="noStrike" kern="0" cap="none" spc="0" normalizeH="0" baseline="0" noProof="0" dirty="0" err="1">
                <a:ln>
                  <a:noFill/>
                </a:ln>
                <a:solidFill>
                  <a:srgbClr val="0B0C0C"/>
                </a:solidFill>
                <a:effectLst/>
                <a:uLnTx/>
                <a:uFillTx/>
                <a:latin typeface="GDS Transport"/>
              </a:rPr>
              <a:t>recetiva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compreender</a:t>
            </a:r>
            <a:r>
              <a:rPr kumimoji="0" lang="en-US" sz="2300" b="0" i="0" u="none" strike="noStrike" kern="0" cap="none" spc="0" normalizeH="0" baseline="0" noProof="0" dirty="0">
                <a:ln>
                  <a:noFill/>
                </a:ln>
                <a:solidFill>
                  <a:srgbClr val="0B0C0C"/>
                </a:solidFill>
                <a:effectLst/>
                <a:uLnTx/>
                <a:uFillTx/>
                <a:latin typeface="GDS Transport"/>
              </a:rPr>
              <a:t> o que as </a:t>
            </a:r>
            <a:r>
              <a:rPr kumimoji="0" lang="en-US" sz="2300" b="0" i="0" u="none" strike="noStrike" kern="0" cap="none" spc="0" normalizeH="0" baseline="0" noProof="0" dirty="0" err="1">
                <a:ln>
                  <a:noFill/>
                </a:ln>
                <a:solidFill>
                  <a:srgbClr val="0B0C0C"/>
                </a:solidFill>
                <a:effectLst/>
                <a:uLnTx/>
                <a:uFillTx/>
                <a:latin typeface="GDS Transport"/>
              </a:rPr>
              <a:t>outras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pessoas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estão</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comunicar</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449580" marR="0" lvl="0" indent="0" algn="ctr" defTabSz="914400" eaLnBrk="1" fontAlgn="auto" latinLnBrk="0" hangingPunct="1">
              <a:lnSpc>
                <a:spcPct val="100000"/>
              </a:lnSpc>
              <a:spcBef>
                <a:spcPts val="950"/>
              </a:spcBef>
              <a:spcAft>
                <a:spcPts val="0"/>
              </a:spcAft>
              <a:buClrTx/>
              <a:buSzTx/>
              <a:buFontTx/>
              <a:buNone/>
              <a:tabLst/>
              <a:defRPr/>
            </a:pPr>
            <a:r>
              <a:rPr kumimoji="0" lang="en-US" sz="2300" b="0" i="0" u="none" strike="noStrike" kern="0" cap="none" spc="0" normalizeH="0" baseline="0" noProof="0" dirty="0">
                <a:ln>
                  <a:noFill/>
                </a:ln>
                <a:solidFill>
                  <a:srgbClr val="0B0C0C"/>
                </a:solidFill>
                <a:effectLst/>
                <a:uLnTx/>
                <a:uFillTx/>
                <a:latin typeface="GDS Transport"/>
              </a:rPr>
              <a:t>Por </a:t>
            </a:r>
            <a:r>
              <a:rPr kumimoji="0" lang="en-US" sz="2300" b="0" i="0" u="none" strike="noStrike" kern="0" cap="none" spc="0" normalizeH="0" baseline="0" noProof="0" dirty="0" err="1">
                <a:ln>
                  <a:noFill/>
                </a:ln>
                <a:solidFill>
                  <a:srgbClr val="0B0C0C"/>
                </a:solidFill>
                <a:effectLst/>
                <a:uLnTx/>
                <a:uFillTx/>
                <a:latin typeface="GDS Transport"/>
              </a:rPr>
              <a:t>exemplo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podem</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800100" marR="567690" lvl="1" indent="-342900" defTabSz="914400" eaLnBrk="1" fontAlgn="auto" latinLnBrk="0" hangingPunct="1">
              <a:lnSpc>
                <a:spcPct val="100000"/>
              </a:lnSpc>
              <a:spcBef>
                <a:spcPts val="475"/>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a:ln>
                  <a:noFill/>
                </a:ln>
                <a:solidFill>
                  <a:srgbClr val="0B0C0C"/>
                </a:solidFill>
                <a:effectLst/>
                <a:uLnTx/>
                <a:uFillTx/>
                <a:latin typeface="GDS Transport"/>
              </a:rPr>
              <a:t>Ter </a:t>
            </a:r>
            <a:r>
              <a:rPr kumimoji="0" lang="en-US" sz="2300" b="0" i="0" u="none" strike="noStrike" kern="0" cap="none" spc="0" normalizeH="0" baseline="0" noProof="0" dirty="0" err="1">
                <a:ln>
                  <a:noFill/>
                </a:ln>
                <a:solidFill>
                  <a:srgbClr val="0B0C0C"/>
                </a:solidFill>
                <a:effectLst/>
                <a:uLnTx/>
                <a:uFillTx/>
                <a:latin typeface="GDS Transport"/>
              </a:rPr>
              <a:t>dificuldade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começar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conduzir</a:t>
            </a:r>
            <a:r>
              <a:rPr kumimoji="0" lang="en-US" sz="2300" b="0" i="0" u="none" strike="noStrike" kern="0" cap="none" spc="0" normalizeH="0" baseline="0" noProof="0" dirty="0">
                <a:ln>
                  <a:noFill/>
                </a:ln>
                <a:solidFill>
                  <a:srgbClr val="0B0C0C"/>
                </a:solidFill>
                <a:effectLst/>
                <a:uLnTx/>
                <a:uFillTx/>
                <a:latin typeface="GDS Transport"/>
              </a:rPr>
              <a:t> um </a:t>
            </a:r>
            <a:r>
              <a:rPr kumimoji="0" lang="en-US" sz="2300" b="0" i="0" u="none" strike="noStrike" kern="0" cap="none" spc="0" normalizeH="0" baseline="0" noProof="0" dirty="0" err="1">
                <a:ln>
                  <a:noFill/>
                </a:ln>
                <a:solidFill>
                  <a:srgbClr val="0B0C0C"/>
                </a:solidFill>
                <a:effectLst/>
                <a:uLnTx/>
                <a:uFillTx/>
                <a:latin typeface="GDS Transport"/>
              </a:rPr>
              <a:t>diálogo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perdem</a:t>
            </a:r>
            <a:r>
              <a:rPr kumimoji="0" lang="en-US" sz="2300" b="0" i="0" u="none" strike="noStrike" kern="0" cap="none" spc="0" normalizeH="0" baseline="0" noProof="0" dirty="0">
                <a:ln>
                  <a:noFill/>
                </a:ln>
                <a:solidFill>
                  <a:srgbClr val="0B0C0C"/>
                </a:solidFill>
                <a:effectLst/>
                <a:uLnTx/>
                <a:uFillTx/>
                <a:latin typeface="GDS Transport"/>
              </a:rPr>
              <a:t> o interesse </a:t>
            </a:r>
            <a:r>
              <a:rPr kumimoji="0" lang="en-US" sz="2300" b="0" i="0" u="none" strike="noStrike" kern="0" cap="none" spc="0" normalizeH="0" baseline="0" noProof="0" dirty="0" err="1">
                <a:ln>
                  <a:noFill/>
                </a:ln>
                <a:solidFill>
                  <a:srgbClr val="0B0C0C"/>
                </a:solidFill>
                <a:effectLst/>
                <a:uLnTx/>
                <a:uFillTx/>
                <a:latin typeface="GDS Transport"/>
              </a:rPr>
              <a:t>rapidamente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continuam</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quando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os</a:t>
            </a:r>
            <a:r>
              <a:rPr kumimoji="0" lang="en-US" sz="2300" b="0" i="0" u="none" strike="noStrike" kern="0" cap="none" spc="0" normalizeH="0" baseline="0" noProof="0" dirty="0">
                <a:ln>
                  <a:noFill/>
                </a:ln>
                <a:solidFill>
                  <a:srgbClr val="0B0C0C"/>
                </a:solidFill>
                <a:effectLst/>
                <a:uLnTx/>
                <a:uFillTx/>
                <a:latin typeface="GDS Transport"/>
              </a:rPr>
              <a:t> outros </a:t>
            </a:r>
            <a:r>
              <a:rPr kumimoji="0" lang="en-US" sz="2300" b="0" i="0" u="none" strike="noStrike" kern="0" cap="none" spc="0" normalizeH="0" baseline="0" noProof="0" dirty="0" err="1">
                <a:ln>
                  <a:noFill/>
                </a:ln>
                <a:solidFill>
                  <a:srgbClr val="0B0C0C"/>
                </a:solidFill>
                <a:effectLst/>
                <a:uLnTx/>
                <a:uFillTx/>
                <a:latin typeface="GDS Transport"/>
              </a:rPr>
              <a:t>não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estão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interessados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interrompem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quando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alguém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está</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800100" marR="0" lvl="1" indent="-342900" defTabSz="914400" eaLnBrk="1" fontAlgn="auto" latinLnBrk="0" hangingPunct="1">
              <a:lnSpc>
                <a:spcPct val="100000"/>
              </a:lnSpc>
              <a:spcBef>
                <a:spcPts val="0"/>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err="1">
                <a:ln>
                  <a:noFill/>
                </a:ln>
                <a:solidFill>
                  <a:srgbClr val="0B0C0C"/>
                </a:solidFill>
                <a:effectLst/>
                <a:uLnTx/>
                <a:uFillTx/>
                <a:latin typeface="GDS Transport"/>
              </a:rPr>
              <a:t>Interpretar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erroneamente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expressões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faciais</a:t>
            </a:r>
            <a:r>
              <a:rPr kumimoji="0" lang="en-US" sz="2300" b="0" i="0" u="none" strike="noStrike" kern="0" cap="none" spc="0" normalizeH="0" baseline="0" noProof="0" dirty="0">
                <a:ln>
                  <a:noFill/>
                </a:ln>
                <a:solidFill>
                  <a:srgbClr val="0B0C0C"/>
                </a:solidFill>
                <a:effectLst/>
                <a:uLnTx/>
                <a:uFillTx/>
                <a:latin typeface="GDS Transport"/>
              </a:rPr>
              <a:t>, tom de </a:t>
            </a:r>
            <a:r>
              <a:rPr kumimoji="0" lang="en-US" sz="2300" b="0" i="0" u="none" strike="noStrike" kern="0" cap="none" spc="0" normalizeH="0" baseline="0" noProof="0" dirty="0" err="1">
                <a:ln>
                  <a:noFill/>
                </a:ln>
                <a:solidFill>
                  <a:srgbClr val="0B0C0C"/>
                </a:solidFill>
                <a:effectLst/>
                <a:uLnTx/>
                <a:uFillTx/>
                <a:latin typeface="GDS Transport"/>
              </a:rPr>
              <a:t>voz</a:t>
            </a:r>
            <a:r>
              <a:rPr kumimoji="0" lang="en-US" sz="2300" b="0" i="0" u="none" strike="noStrike" kern="0" cap="none" spc="0" normalizeH="0" baseline="0" noProof="0" dirty="0">
                <a:ln>
                  <a:noFill/>
                </a:ln>
                <a:solidFill>
                  <a:srgbClr val="0B0C0C"/>
                </a:solidFill>
                <a:effectLst/>
                <a:uLnTx/>
                <a:uFillTx/>
                <a:latin typeface="GDS Transport"/>
              </a:rPr>
              <a:t>, e </a:t>
            </a:r>
            <a:r>
              <a:rPr kumimoji="0" lang="en-US" sz="2300" b="0" i="0" u="none" strike="noStrike" kern="0" cap="none" spc="0" normalizeH="0" baseline="0" noProof="0" dirty="0" err="1">
                <a:ln>
                  <a:noFill/>
                </a:ln>
                <a:solidFill>
                  <a:srgbClr val="0B0C0C"/>
                </a:solidFill>
                <a:effectLst/>
                <a:uLnTx/>
                <a:uFillTx/>
                <a:latin typeface="GDS Transport"/>
              </a:rPr>
              <a:t>linguagem</a:t>
            </a:r>
            <a:r>
              <a:rPr kumimoji="0" lang="en-US" sz="2300" b="0" i="0" u="none" strike="noStrike" kern="0" cap="none" spc="0" normalizeH="0" baseline="0" noProof="0" dirty="0">
                <a:ln>
                  <a:noFill/>
                </a:ln>
                <a:solidFill>
                  <a:srgbClr val="0B0C0C"/>
                </a:solidFill>
                <a:effectLst/>
                <a:uLnTx/>
                <a:uFillTx/>
                <a:latin typeface="GDS Transport"/>
              </a:rPr>
              <a:t> corporal.</a:t>
            </a:r>
            <a:endParaRPr kumimoji="0" lang="en-GB" sz="2300" b="0" i="0" u="none" strike="noStrike" kern="0" cap="none" spc="0" normalizeH="0" baseline="0" noProof="0" dirty="0">
              <a:ln>
                <a:noFill/>
              </a:ln>
              <a:solidFill>
                <a:srgbClr val="0B0C0C"/>
              </a:solidFill>
              <a:effectLst/>
              <a:uLnTx/>
              <a:uFillTx/>
              <a:latin typeface="GDS Transport"/>
            </a:endParaRPr>
          </a:p>
          <a:p>
            <a:pPr marL="800100" marR="0" lvl="1" indent="-342900" defTabSz="914400" eaLnBrk="1" fontAlgn="auto" latinLnBrk="0" hangingPunct="1">
              <a:lnSpc>
                <a:spcPct val="100000"/>
              </a:lnSpc>
              <a:spcBef>
                <a:spcPts val="25"/>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err="1">
                <a:ln>
                  <a:noFill/>
                </a:ln>
                <a:solidFill>
                  <a:srgbClr val="0B0C0C"/>
                </a:solidFill>
                <a:effectLst/>
                <a:uLnTx/>
                <a:uFillTx/>
                <a:latin typeface="GDS Transport"/>
              </a:rPr>
              <a:t>Interpretar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instruções</a:t>
            </a:r>
            <a:r>
              <a:rPr kumimoji="0" lang="en-US" sz="2300" b="0" i="0" u="none" strike="noStrike" kern="0" cap="none" spc="0" normalizeH="0" baseline="0" noProof="0" dirty="0">
                <a:ln>
                  <a:noFill/>
                </a:ln>
                <a:solidFill>
                  <a:srgbClr val="0B0C0C"/>
                </a:solidFill>
                <a:effectLst/>
                <a:uLnTx/>
                <a:uFillTx/>
                <a:latin typeface="GDS Transport"/>
              </a:rPr>
              <a:t> de forma literal (e. g., “</a:t>
            </a:r>
            <a:r>
              <a:rPr kumimoji="0" lang="en-US" sz="2300" b="0" i="0" u="none" strike="noStrike" kern="0" cap="none" spc="0" normalizeH="0" baseline="0" noProof="0" dirty="0" err="1">
                <a:ln>
                  <a:noFill/>
                </a:ln>
                <a:solidFill>
                  <a:srgbClr val="0B0C0C"/>
                </a:solidFill>
                <a:effectLst/>
                <a:uLnTx/>
                <a:uFillTx/>
                <a:latin typeface="GDS Transport"/>
              </a:rPr>
              <a:t>varre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isso</a:t>
            </a:r>
            <a:r>
              <a:rPr kumimoji="0" lang="en-US" sz="2300" b="0" i="0" u="none" strike="noStrike" kern="0" cap="none" spc="0" normalizeH="0" baseline="0" noProof="0" dirty="0">
                <a:ln>
                  <a:noFill/>
                </a:ln>
                <a:solidFill>
                  <a:srgbClr val="0B0C0C"/>
                </a:solidFill>
                <a:effectLst/>
                <a:uLnTx/>
                <a:uFillTx/>
                <a:latin typeface="GDS Transport"/>
              </a:rPr>
              <a:t> da </a:t>
            </a:r>
            <a:r>
              <a:rPr kumimoji="0" lang="en-US" sz="2300" b="0" i="0" u="none" strike="noStrike" kern="0" cap="none" spc="0" normalizeH="0" baseline="0" noProof="0" dirty="0" err="1">
                <a:ln>
                  <a:noFill/>
                </a:ln>
                <a:solidFill>
                  <a:srgbClr val="0B0C0C"/>
                </a:solidFill>
                <a:effectLst/>
                <a:uLnTx/>
                <a:uFillTx/>
                <a:latin typeface="GDS Transport"/>
              </a:rPr>
              <a:t>ideia</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800100" marR="0" lvl="1" indent="-342900" defTabSz="914400" eaLnBrk="1" fontAlgn="auto" latinLnBrk="0" hangingPunct="1">
              <a:lnSpc>
                <a:spcPct val="100000"/>
              </a:lnSpc>
              <a:spcBef>
                <a:spcPts val="30"/>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a:ln>
                  <a:noFill/>
                </a:ln>
                <a:solidFill>
                  <a:srgbClr val="0B0C0C"/>
                </a:solidFill>
                <a:effectLst/>
                <a:uLnTx/>
                <a:uFillTx/>
                <a:latin typeface="GDS Transport"/>
              </a:rPr>
              <a:t>Fazer </a:t>
            </a:r>
            <a:r>
              <a:rPr kumimoji="0" lang="en-US" sz="2300" b="0" i="0" u="none" strike="noStrike" kern="0" cap="none" spc="0" normalizeH="0" baseline="0" noProof="0" dirty="0" err="1">
                <a:ln>
                  <a:noFill/>
                </a:ln>
                <a:solidFill>
                  <a:srgbClr val="0B0C0C"/>
                </a:solidFill>
                <a:effectLst/>
                <a:uLnTx/>
                <a:uFillTx/>
                <a:latin typeface="GDS Transport"/>
              </a:rPr>
              <a:t>comentários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abruptos</a:t>
            </a:r>
            <a:r>
              <a:rPr kumimoji="0" lang="en-US" sz="2300" b="0" i="0" u="none" strike="noStrike" kern="0" cap="none" spc="0" normalizeH="0" baseline="0" noProof="0" dirty="0">
                <a:ln>
                  <a:noFill/>
                </a:ln>
                <a:solidFill>
                  <a:srgbClr val="0B0C0C"/>
                </a:solidFill>
                <a:effectLst/>
                <a:uLnTx/>
                <a:uFillTx/>
                <a:latin typeface="GDS Transport"/>
              </a:rPr>
              <a:t> e </a:t>
            </a:r>
            <a:r>
              <a:rPr kumimoji="0" lang="en-US" sz="2300" b="0" i="0" u="none" strike="noStrike" kern="0" cap="none" spc="0" normalizeH="0" baseline="0" noProof="0" dirty="0" err="1">
                <a:ln>
                  <a:noFill/>
                </a:ln>
                <a:solidFill>
                  <a:srgbClr val="0B0C0C"/>
                </a:solidFill>
                <a:effectLst/>
                <a:uLnTx/>
                <a:uFillTx/>
                <a:latin typeface="GDS Transport"/>
              </a:rPr>
              <a:t>insensíveis</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800100" marR="0" lvl="1" indent="-342900" defTabSz="914400" eaLnBrk="1" fontAlgn="auto" latinLnBrk="0" hangingPunct="1">
              <a:lnSpc>
                <a:spcPct val="100000"/>
              </a:lnSpc>
              <a:spcBef>
                <a:spcPts val="25"/>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a:ln>
                  <a:noFill/>
                </a:ln>
                <a:solidFill>
                  <a:srgbClr val="0B0C0C"/>
                </a:solidFill>
                <a:effectLst/>
                <a:uLnTx/>
                <a:uFillTx/>
                <a:latin typeface="GDS Transport"/>
              </a:rPr>
              <a:t>Ter </a:t>
            </a:r>
            <a:r>
              <a:rPr kumimoji="0" lang="en-US" sz="2300" b="0" i="0" u="none" strike="noStrike" kern="0" cap="none" spc="0" normalizeH="0" baseline="0" noProof="0" dirty="0" err="1">
                <a:ln>
                  <a:noFill/>
                </a:ln>
                <a:solidFill>
                  <a:srgbClr val="0B0C0C"/>
                </a:solidFill>
                <a:effectLst/>
                <a:uLnTx/>
                <a:uFillTx/>
                <a:latin typeface="GDS Transport"/>
              </a:rPr>
              <a:t>dificuldade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compreender</a:t>
            </a:r>
            <a:r>
              <a:rPr kumimoji="0" lang="en-US" sz="2300" b="0" i="0" u="none" strike="noStrike" kern="0" cap="none" spc="0" normalizeH="0" baseline="0" noProof="0" dirty="0">
                <a:ln>
                  <a:noFill/>
                </a:ln>
                <a:solidFill>
                  <a:srgbClr val="0B0C0C"/>
                </a:solidFill>
                <a:effectLst/>
                <a:uLnTx/>
                <a:uFillTx/>
                <a:latin typeface="GDS Transport"/>
              </a:rPr>
              <a:t> o </a:t>
            </a:r>
            <a:r>
              <a:rPr kumimoji="0" lang="en-US" sz="2300" b="0" i="0" u="none" strike="noStrike" kern="0" cap="none" spc="0" normalizeH="0" baseline="0" noProof="0" dirty="0" err="1">
                <a:ln>
                  <a:noFill/>
                </a:ln>
                <a:solidFill>
                  <a:srgbClr val="0B0C0C"/>
                </a:solidFill>
                <a:effectLst/>
                <a:uLnTx/>
                <a:uFillTx/>
                <a:latin typeface="GDS Transport"/>
              </a:rPr>
              <a:t>sarcasmo</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ironia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a:t>
            </a:r>
            <a:r>
              <a:rPr kumimoji="0" lang="en-US" sz="2300" b="0" i="0" u="none" strike="noStrike" kern="0" cap="none" spc="0" normalizeH="0" baseline="0" noProof="0" dirty="0">
                <a:ln>
                  <a:noFill/>
                </a:ln>
                <a:solidFill>
                  <a:srgbClr val="0B0C0C"/>
                </a:solidFill>
                <a:effectLst/>
                <a:uLnTx/>
                <a:uFillTx/>
                <a:latin typeface="GDS Transport"/>
              </a:rPr>
              <a:t> as </a:t>
            </a:r>
            <a:r>
              <a:rPr kumimoji="0" lang="en-US" sz="2300" b="0" i="0" u="none" strike="noStrike" kern="0" cap="none" spc="0" normalizeH="0" baseline="0" noProof="0" dirty="0" err="1">
                <a:ln>
                  <a:noFill/>
                </a:ln>
                <a:solidFill>
                  <a:srgbClr val="0B0C0C"/>
                </a:solidFill>
                <a:effectLst/>
                <a:uLnTx/>
                <a:uFillTx/>
                <a:latin typeface="GDS Transport"/>
              </a:rPr>
              <a:t>metáforas</a:t>
            </a:r>
            <a:r>
              <a:rPr kumimoji="0" lang="en-US" sz="2300" b="0" i="0" u="none" strike="noStrike" kern="0" cap="none" spc="0" normalizeH="0" baseline="0" noProof="0" dirty="0">
                <a:ln>
                  <a:noFill/>
                </a:ln>
                <a:solidFill>
                  <a:srgbClr val="0B0C0C"/>
                </a:solidFill>
                <a:effectLst/>
                <a:uLnTx/>
                <a:uFillTx/>
                <a:latin typeface="GDS Transport"/>
              </a:rPr>
              <a:t>.</a:t>
            </a:r>
            <a:endParaRPr kumimoji="0" lang="en-GB" sz="2300" b="0" i="0" u="none" strike="noStrike" kern="0" cap="none" spc="0" normalizeH="0" baseline="0" noProof="0" dirty="0">
              <a:ln>
                <a:noFill/>
              </a:ln>
              <a:solidFill>
                <a:srgbClr val="0B0C0C"/>
              </a:solidFill>
              <a:effectLst/>
              <a:uLnTx/>
              <a:uFillTx/>
              <a:latin typeface="GDS Transport"/>
            </a:endParaRPr>
          </a:p>
          <a:p>
            <a:pPr marL="800100" marR="0" lvl="1" indent="-342900" defTabSz="914400" eaLnBrk="1" fontAlgn="auto" latinLnBrk="0" hangingPunct="1">
              <a:lnSpc>
                <a:spcPct val="100000"/>
              </a:lnSpc>
              <a:spcBef>
                <a:spcPts val="25"/>
              </a:spcBef>
              <a:spcAft>
                <a:spcPts val="0"/>
              </a:spcAft>
              <a:buClr>
                <a:srgbClr val="650260"/>
              </a:buClr>
              <a:buSzPts val="1400"/>
              <a:buFont typeface="Arial" panose="020B0604020202020204" pitchFamily="34" charset="0"/>
              <a:buChar char="•"/>
              <a:tabLst>
                <a:tab pos="594360" algn="l"/>
              </a:tabLst>
              <a:defRPr/>
            </a:pPr>
            <a:r>
              <a:rPr kumimoji="0" lang="en-US" sz="2300" b="0" i="0" u="none" strike="noStrike" kern="0" cap="none" spc="0" normalizeH="0" baseline="0" noProof="0" dirty="0">
                <a:ln>
                  <a:noFill/>
                </a:ln>
                <a:solidFill>
                  <a:srgbClr val="0B0C0C"/>
                </a:solidFill>
                <a:effectLst/>
                <a:uLnTx/>
                <a:uFillTx/>
                <a:latin typeface="GDS Transport"/>
              </a:rPr>
              <a:t>Usar </a:t>
            </a:r>
            <a:r>
              <a:rPr kumimoji="0" lang="en-US" sz="2300" b="0" i="0" u="none" strike="noStrike" kern="0" cap="none" spc="0" normalizeH="0" baseline="0" noProof="0" dirty="0" err="1">
                <a:ln>
                  <a:noFill/>
                </a:ln>
                <a:solidFill>
                  <a:srgbClr val="0B0C0C"/>
                </a:solidFill>
                <a:effectLst/>
                <a:uLnTx/>
                <a:uFillTx/>
                <a:latin typeface="GDS Transport"/>
              </a:rPr>
              <a:t>uma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linguagem</a:t>
            </a:r>
            <a:r>
              <a:rPr kumimoji="0" lang="en-US" sz="2300" b="0" i="0" u="none" strike="noStrike" kern="0" cap="none" spc="0" normalizeH="0" baseline="0" noProof="0" dirty="0">
                <a:ln>
                  <a:noFill/>
                </a:ln>
                <a:solidFill>
                  <a:srgbClr val="0B0C0C"/>
                </a:solidFill>
                <a:effectLst/>
                <a:uLnTx/>
                <a:uFillTx/>
                <a:latin typeface="GDS Transport"/>
              </a:rPr>
              <a:t> que </a:t>
            </a:r>
            <a:r>
              <a:rPr kumimoji="0" lang="en-US" sz="2300" b="0" i="0" u="none" strike="noStrike" kern="0" cap="none" spc="0" normalizeH="0" baseline="0" noProof="0" dirty="0" err="1">
                <a:ln>
                  <a:noFill/>
                </a:ln>
                <a:solidFill>
                  <a:srgbClr val="0B0C0C"/>
                </a:solidFill>
                <a:effectLst/>
                <a:uLnTx/>
                <a:uFillTx/>
                <a:latin typeface="GDS Transport"/>
              </a:rPr>
              <a:t>parece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excessivamente</a:t>
            </a:r>
            <a:r>
              <a:rPr kumimoji="0" lang="en-US" sz="2300" b="0" i="0" u="none" strike="noStrike" kern="0" cap="none" spc="0" normalizeH="0" baseline="0" noProof="0" dirty="0">
                <a:ln>
                  <a:noFill/>
                </a:ln>
                <a:solidFill>
                  <a:srgbClr val="0B0C0C"/>
                </a:solidFill>
                <a:effectLst/>
                <a:uLnTx/>
                <a:uFillTx/>
                <a:latin typeface="GDS Transport"/>
              </a:rPr>
              <a:t> formal </a:t>
            </a:r>
            <a:r>
              <a:rPr kumimoji="0" lang="en-US" sz="2300" b="0" i="0" u="none" strike="noStrike" kern="0" cap="none" spc="0" normalizeH="0" baseline="0" noProof="0" dirty="0" err="1">
                <a:ln>
                  <a:noFill/>
                </a:ln>
                <a:solidFill>
                  <a:srgbClr val="0B0C0C"/>
                </a:solidFill>
                <a:effectLst/>
                <a:uLnTx/>
                <a:uFillTx/>
                <a:latin typeface="GDS Transport"/>
              </a:rPr>
              <a:t>ou</a:t>
            </a:r>
            <a:r>
              <a:rPr kumimoji="0" lang="en-US" sz="2300" b="0" i="0" u="none" strike="noStrike" kern="0" cap="none" spc="0" normalizeH="0" baseline="0" noProof="0" dirty="0">
                <a:ln>
                  <a:noFill/>
                </a:ln>
                <a:solidFill>
                  <a:srgbClr val="0B0C0C"/>
                </a:solidFill>
                <a:effectLst/>
                <a:uLnTx/>
                <a:uFillTx/>
                <a:latin typeface="GDS Transport"/>
              </a:rPr>
              <a:t> pomposa.</a:t>
            </a:r>
            <a:endParaRPr lang="en-GB" sz="2300" dirty="0">
              <a:latin typeface="Arial Narrow" panose="020B0606020202030204" pitchFamily="34" charset="0"/>
            </a:endParaRPr>
          </a:p>
        </p:txBody>
      </p:sp>
    </p:spTree>
    <p:extLst>
      <p:ext uri="{BB962C8B-B14F-4D97-AF65-F5344CB8AC3E}">
        <p14:creationId xmlns:p14="http://schemas.microsoft.com/office/powerpoint/2010/main" val="966181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16510" lvl="0" indent="0" algn="ctr" defTabSz="914400" eaLnBrk="1" fontAlgn="auto" latinLnBrk="0" hangingPunct="1">
              <a:lnSpc>
                <a:spcPct val="122000"/>
              </a:lnSpc>
              <a:spcBef>
                <a:spcPts val="665"/>
              </a:spcBef>
              <a:spcAft>
                <a:spcPts val="0"/>
              </a:spcAft>
              <a:buClrTx/>
              <a:buSzTx/>
              <a:buFontTx/>
              <a:buNone/>
              <a:tabLst/>
              <a:defRPr/>
            </a:pPr>
            <a:r>
              <a:rPr lang="en-US" sz="2300" kern="0" dirty="0">
                <a:solidFill>
                  <a:srgbClr val="0B0C0C"/>
                </a:solidFill>
                <a:latin typeface="GDS Transport"/>
              </a:rPr>
              <a:t>As p</a:t>
            </a:r>
            <a:r>
              <a:rPr kumimoji="0" lang="en-US" sz="2300" b="0" i="0" u="none" strike="noStrike" kern="0" cap="none" spc="0" normalizeH="0" baseline="0" noProof="0" dirty="0" err="1">
                <a:ln>
                  <a:noFill/>
                </a:ln>
                <a:solidFill>
                  <a:srgbClr val="0B0C0C"/>
                </a:solidFill>
                <a:effectLst/>
                <a:uLnTx/>
                <a:uFillTx/>
                <a:latin typeface="GDS Transport"/>
              </a:rPr>
              <a:t>essoas</a:t>
            </a:r>
            <a:r>
              <a:rPr kumimoji="0" lang="en-US" sz="2300" b="0" i="0" u="none" strike="noStrike" kern="0" cap="none" spc="0" normalizeH="0" baseline="0" noProof="0" dirty="0">
                <a:ln>
                  <a:noFill/>
                </a:ln>
                <a:solidFill>
                  <a:srgbClr val="0B0C0C"/>
                </a:solidFill>
                <a:effectLst/>
                <a:uLnTx/>
                <a:uFillTx/>
                <a:latin typeface="GDS Transport"/>
              </a:rPr>
              <a:t> com </a:t>
            </a:r>
            <a:r>
              <a:rPr lang="en-US" sz="2300" kern="0" dirty="0">
                <a:solidFill>
                  <a:srgbClr val="0B0C0C"/>
                </a:solidFill>
                <a:latin typeface="GDS Transport"/>
              </a:rPr>
              <a:t>PEA </a:t>
            </a:r>
            <a:r>
              <a:rPr lang="en-US" sz="2300" kern="0" dirty="0" err="1">
                <a:solidFill>
                  <a:srgbClr val="0B0C0C"/>
                </a:solidFill>
                <a:latin typeface="GDS Transport"/>
              </a:rPr>
              <a:t>podem</a:t>
            </a:r>
            <a:r>
              <a:rPr lang="en-US" sz="2300" kern="0" dirty="0">
                <a:solidFill>
                  <a:srgbClr val="0B0C0C"/>
                </a:solidFill>
                <a:latin typeface="GDS Transport"/>
              </a:rPr>
              <a:t> </a:t>
            </a:r>
            <a:r>
              <a:rPr lang="en-US" sz="2300" kern="0" dirty="0" err="1">
                <a:solidFill>
                  <a:srgbClr val="0B0C0C"/>
                </a:solidFill>
                <a:latin typeface="GDS Transport"/>
              </a:rPr>
              <a:t>ser</a:t>
            </a:r>
            <a:r>
              <a:rPr kumimoji="0" lang="en-US" sz="2300" b="0" i="0" u="none" strike="noStrike" kern="0" cap="none" spc="0" normalizeH="0" baseline="0" noProof="0" dirty="0">
                <a:ln>
                  <a:noFill/>
                </a:ln>
                <a:solidFill>
                  <a:srgbClr val="0B0C0C"/>
                </a:solidFill>
                <a:effectLst/>
                <a:uLnTx/>
                <a:uFillTx/>
                <a:latin typeface="GDS Transport"/>
              </a:rPr>
              <a:t> </a:t>
            </a:r>
            <a:r>
              <a:rPr lang="en-US" sz="2300" kern="0" dirty="0" err="1">
                <a:solidFill>
                  <a:srgbClr val="0B0C0C"/>
                </a:solidFill>
                <a:latin typeface="GDS Transport"/>
              </a:rPr>
              <a:t>muito</a:t>
            </a:r>
            <a:r>
              <a:rPr lang="en-US" sz="2300" kern="0" dirty="0">
                <a:solidFill>
                  <a:srgbClr val="0B0C0C"/>
                </a:solidFill>
                <a:latin typeface="GDS Transport"/>
              </a:rPr>
              <a:t> </a:t>
            </a:r>
            <a:r>
              <a:rPr lang="en-US" sz="2300" kern="0" dirty="0" err="1">
                <a:solidFill>
                  <a:srgbClr val="0B0C0C"/>
                </a:solidFill>
                <a:latin typeface="GDS Transport"/>
              </a:rPr>
              <a:t>conversadoras</a:t>
            </a:r>
            <a:r>
              <a:rPr lang="en-US" sz="2300" kern="0" dirty="0">
                <a:solidFill>
                  <a:srgbClr val="0B0C0C"/>
                </a:solidFill>
                <a:latin typeface="GDS Transport"/>
              </a:rPr>
              <a:t>, </a:t>
            </a:r>
            <a:r>
              <a:rPr lang="en-US" sz="2300" kern="0" dirty="0" err="1">
                <a:solidFill>
                  <a:srgbClr val="0B0C0C"/>
                </a:solidFill>
                <a:latin typeface="GDS Transport"/>
              </a:rPr>
              <a:t>enquanto</a:t>
            </a:r>
            <a:r>
              <a:rPr lang="en-US" sz="2300" kern="0" dirty="0">
                <a:solidFill>
                  <a:srgbClr val="0B0C0C"/>
                </a:solidFill>
                <a:latin typeface="GDS Transport"/>
              </a:rPr>
              <a:t> </a:t>
            </a:r>
            <a:r>
              <a:rPr lang="en-US" sz="2300" kern="0" dirty="0" err="1">
                <a:solidFill>
                  <a:srgbClr val="0B0C0C"/>
                </a:solidFill>
                <a:latin typeface="GDS Transport"/>
              </a:rPr>
              <a:t>outras</a:t>
            </a:r>
            <a:r>
              <a:rPr lang="en-US" sz="2300" kern="0" dirty="0">
                <a:solidFill>
                  <a:srgbClr val="0B0C0C"/>
                </a:solidFill>
                <a:latin typeface="GDS Transport"/>
              </a:rPr>
              <a:t> </a:t>
            </a:r>
            <a:r>
              <a:rPr lang="en-US" sz="2300" kern="0" dirty="0" err="1">
                <a:solidFill>
                  <a:srgbClr val="0B0C0C"/>
                </a:solidFill>
                <a:latin typeface="GDS Transport"/>
              </a:rPr>
              <a:t>são</a:t>
            </a:r>
            <a:r>
              <a:rPr lang="en-US" sz="2300" kern="0" dirty="0">
                <a:solidFill>
                  <a:srgbClr val="0B0C0C"/>
                </a:solidFill>
                <a:latin typeface="GDS Transport"/>
              </a:rPr>
              <a:t> </a:t>
            </a:r>
            <a:r>
              <a:rPr lang="en-US" sz="2300" kern="0" dirty="0" err="1">
                <a:solidFill>
                  <a:srgbClr val="0B0C0C"/>
                </a:solidFill>
                <a:latin typeface="GDS Transport"/>
              </a:rPr>
              <a:t>muito</a:t>
            </a:r>
            <a:r>
              <a:rPr lang="en-US" sz="2300" kern="0" dirty="0">
                <a:solidFill>
                  <a:srgbClr val="0B0C0C"/>
                </a:solidFill>
                <a:latin typeface="GDS Transport"/>
              </a:rPr>
              <a:t> </a:t>
            </a:r>
            <a:r>
              <a:rPr lang="en-US" sz="2300" kern="0" dirty="0" err="1">
                <a:solidFill>
                  <a:srgbClr val="0B0C0C"/>
                </a:solidFill>
                <a:latin typeface="GDS Transport"/>
              </a:rPr>
              <a:t>caladas</a:t>
            </a:r>
            <a:r>
              <a:rPr lang="en-US" sz="2300" kern="0" dirty="0">
                <a:solidFill>
                  <a:srgbClr val="0B0C0C"/>
                </a:solidFill>
                <a:latin typeface="GDS Transport"/>
              </a:rPr>
              <a:t>. As </a:t>
            </a:r>
            <a:r>
              <a:rPr lang="en-US" sz="2300" kern="0" dirty="0" err="1">
                <a:solidFill>
                  <a:srgbClr val="0B0C0C"/>
                </a:solidFill>
                <a:latin typeface="GDS Transport"/>
              </a:rPr>
              <a:t>pessoas</a:t>
            </a:r>
            <a:r>
              <a:rPr lang="en-US" sz="2300" kern="0" dirty="0">
                <a:solidFill>
                  <a:srgbClr val="0B0C0C"/>
                </a:solidFill>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pouco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faladoras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ter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uma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baixa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autoestima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não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sentir</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confiança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necessária</a:t>
            </a:r>
            <a:r>
              <a:rPr kumimoji="0" lang="en-US" sz="2300" b="0" i="0" u="none" strike="noStrike" kern="0" cap="none" spc="0" normalizeH="0" baseline="0" noProof="0" dirty="0">
                <a:ln>
                  <a:noFill/>
                </a:ln>
                <a:solidFill>
                  <a:srgbClr val="0B0C0C"/>
                </a:solidFill>
                <a:effectLst/>
                <a:uLnTx/>
                <a:uFillTx/>
                <a:latin typeface="GDS Transport"/>
              </a:rPr>
              <a:t> para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ter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dificuldade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compreender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aquilo</a:t>
            </a:r>
            <a:r>
              <a:rPr kumimoji="0" lang="en-US" sz="2300" b="0" i="0" u="none" strike="noStrike" kern="0" cap="none" spc="0" normalizeH="0" baseline="0" noProof="0" dirty="0">
                <a:ln>
                  <a:noFill/>
                </a:ln>
                <a:solidFill>
                  <a:srgbClr val="0B0C0C"/>
                </a:solidFill>
                <a:effectLst/>
                <a:uLnTx/>
                <a:uFillTx/>
                <a:latin typeface="GDS Transport"/>
              </a:rPr>
              <a:t> que </a:t>
            </a:r>
            <a:r>
              <a:rPr kumimoji="0" lang="en-US" sz="2300" b="0" i="0" u="none" strike="noStrike" kern="0" cap="none" spc="0" normalizeH="0" baseline="0" noProof="0" dirty="0" err="1">
                <a:ln>
                  <a:noFill/>
                </a:ln>
                <a:solidFill>
                  <a:srgbClr val="0B0C0C"/>
                </a:solidFill>
                <a:effectLst/>
                <a:uLnTx/>
                <a:uFillTx/>
                <a:latin typeface="GDS Transport"/>
              </a:rPr>
              <a:t>foi</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dito</a:t>
            </a:r>
            <a:r>
              <a:rPr kumimoji="0" lang="en-US" sz="2300" b="0" i="0" u="none" strike="noStrike" kern="0" cap="none" spc="0" normalizeH="0" baseline="0" noProof="0" dirty="0">
                <a:ln>
                  <a:noFill/>
                </a:ln>
                <a:solidFill>
                  <a:srgbClr val="0B0C0C"/>
                </a:solidFill>
                <a:effectLst/>
                <a:uLnTx/>
                <a:uFillTx/>
                <a:latin typeface="GDS Transport"/>
              </a:rPr>
              <a:t> e </a:t>
            </a:r>
            <a:r>
              <a:rPr kumimoji="0" lang="en-US" sz="2300" b="0" i="0" u="none" strike="noStrike" kern="0" cap="none" spc="0" normalizeH="0" baseline="0" noProof="0" dirty="0" err="1">
                <a:ln>
                  <a:noFill/>
                </a:ln>
                <a:solidFill>
                  <a:srgbClr val="0B0C0C"/>
                </a:solidFill>
                <a:effectLst/>
                <a:uLnTx/>
                <a:uFillTx/>
                <a:latin typeface="GDS Transport"/>
              </a:rPr>
              <a:t>em</a:t>
            </a:r>
            <a:r>
              <a:rPr kumimoji="0" lang="en-US" sz="2300" b="0" i="0" u="none" strike="noStrike" kern="0" cap="none" spc="0" normalizeH="0" baseline="0" noProof="0" dirty="0">
                <a:ln>
                  <a:noFill/>
                </a:ln>
                <a:solidFill>
                  <a:srgbClr val="0B0C0C"/>
                </a:solidFill>
                <a:effectLst/>
                <a:uLnTx/>
                <a:uFillTx/>
                <a:latin typeface="GDS Transport"/>
              </a:rPr>
              <a:t> responder. </a:t>
            </a:r>
          </a:p>
          <a:p>
            <a:pPr marL="449580" marR="16510" lvl="0" indent="0" algn="ctr" defTabSz="914400" eaLnBrk="1" fontAlgn="auto" latinLnBrk="0" hangingPunct="1">
              <a:lnSpc>
                <a:spcPct val="122000"/>
              </a:lnSpc>
              <a:spcBef>
                <a:spcPts val="665"/>
              </a:spcBef>
              <a:spcAft>
                <a:spcPts val="0"/>
              </a:spcAft>
              <a:buClrTx/>
              <a:buSzTx/>
              <a:buFontTx/>
              <a:buNone/>
              <a:tabLst/>
              <a:defRPr/>
            </a:pPr>
            <a:r>
              <a:rPr kumimoji="0" lang="en-US" sz="2300" b="0" i="0" u="none" strike="noStrike" kern="0" cap="none" spc="0" normalizeH="0" baseline="0" noProof="0" dirty="0" err="1">
                <a:ln>
                  <a:noFill/>
                </a:ln>
                <a:solidFill>
                  <a:srgbClr val="0B0C0C"/>
                </a:solidFill>
                <a:effectLst/>
                <a:uLnTx/>
                <a:uFillTx/>
                <a:latin typeface="GDS Transport"/>
              </a:rPr>
              <a:t>Pode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parecer</a:t>
            </a:r>
            <a:r>
              <a:rPr kumimoji="0" lang="en-US" sz="2300" b="0" i="0" u="none" strike="noStrike" kern="0" cap="none" spc="0" normalizeH="0" baseline="0" noProof="0" dirty="0">
                <a:ln>
                  <a:noFill/>
                </a:ln>
                <a:solidFill>
                  <a:srgbClr val="0B0C0C"/>
                </a:solidFill>
                <a:effectLst/>
                <a:uLnTx/>
                <a:uFillTx/>
                <a:latin typeface="GDS Transport"/>
              </a:rPr>
              <a:t> que é </a:t>
            </a:r>
            <a:r>
              <a:rPr kumimoji="0" lang="en-US" sz="2300" b="0" i="0" u="none" strike="noStrike" kern="0" cap="none" spc="0" normalizeH="0" baseline="0" noProof="0" dirty="0" err="1">
                <a:ln>
                  <a:noFill/>
                </a:ln>
                <a:solidFill>
                  <a:srgbClr val="0B0C0C"/>
                </a:solidFill>
                <a:effectLst/>
                <a:uLnTx/>
                <a:uFillTx/>
                <a:latin typeface="GDS Transport"/>
              </a:rPr>
              <a:t>mais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fácil</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trabalhar</a:t>
            </a:r>
            <a:r>
              <a:rPr kumimoji="0" lang="en-US" sz="2300" b="0" i="0" u="none" strike="noStrike" kern="0" cap="none" spc="0" normalizeH="0" baseline="0" noProof="0" dirty="0">
                <a:ln>
                  <a:noFill/>
                </a:ln>
                <a:solidFill>
                  <a:srgbClr val="0B0C0C"/>
                </a:solidFill>
                <a:effectLst/>
                <a:uLnTx/>
                <a:uFillTx/>
                <a:latin typeface="GDS Transport"/>
              </a:rPr>
              <a:t> com </a:t>
            </a:r>
            <a:r>
              <a:rPr kumimoji="0" lang="en-US" sz="2300" b="0" i="0" u="none" strike="noStrike" kern="0" cap="none" spc="0" normalizeH="0" baseline="0" noProof="0" dirty="0" err="1">
                <a:ln>
                  <a:noFill/>
                </a:ln>
                <a:solidFill>
                  <a:srgbClr val="0B0C0C"/>
                </a:solidFill>
                <a:effectLst/>
                <a:uLnTx/>
                <a:uFillTx/>
                <a:latin typeface="GDS Transport"/>
              </a:rPr>
              <a:t>pessoas</a:t>
            </a:r>
            <a:r>
              <a:rPr kumimoji="0" lang="en-US" sz="2300" b="0" i="0" u="none" strike="noStrike" kern="0" cap="none" spc="0" normalizeH="0" baseline="0" noProof="0" dirty="0">
                <a:ln>
                  <a:noFill/>
                </a:ln>
                <a:solidFill>
                  <a:srgbClr val="0B0C0C"/>
                </a:solidFill>
                <a:effectLst/>
                <a:uLnTx/>
                <a:uFillTx/>
                <a:latin typeface="GDS Transport"/>
              </a:rPr>
              <a:t> que </a:t>
            </a:r>
            <a:r>
              <a:rPr kumimoji="0" lang="en-US" sz="2300" b="0" i="0" u="none" strike="noStrike" kern="0" cap="none" spc="0" normalizeH="0" baseline="0" noProof="0" dirty="0" err="1">
                <a:ln>
                  <a:noFill/>
                </a:ln>
                <a:solidFill>
                  <a:srgbClr val="0B0C0C"/>
                </a:solidFill>
                <a:effectLst/>
                <a:uLnTx/>
                <a:uFillTx/>
                <a:latin typeface="GDS Transport"/>
              </a:rPr>
              <a:t>são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muito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conversadoras</a:t>
            </a:r>
            <a:r>
              <a:rPr kumimoji="0" lang="en-US" sz="2300" b="0" i="0" u="none" strike="noStrike" kern="0" cap="none" spc="0" normalizeH="0" baseline="0" noProof="0" dirty="0">
                <a:ln>
                  <a:noFill/>
                </a:ln>
                <a:solidFill>
                  <a:srgbClr val="0B0C0C"/>
                </a:solidFill>
                <a:effectLst/>
                <a:uLnTx/>
                <a:uFillTx/>
                <a:latin typeface="GDS Transport"/>
              </a:rPr>
              <a:t>. No </a:t>
            </a:r>
            <a:r>
              <a:rPr kumimoji="0" lang="en-US" sz="2300" b="0" i="0" u="none" strike="noStrike" kern="0" cap="none" spc="0" normalizeH="0" baseline="0" noProof="0" dirty="0" err="1">
                <a:ln>
                  <a:noFill/>
                </a:ln>
                <a:solidFill>
                  <a:srgbClr val="0B0C0C"/>
                </a:solidFill>
                <a:effectLst/>
                <a:uLnTx/>
                <a:uFillTx/>
                <a:latin typeface="GDS Transport"/>
              </a:rPr>
              <a:t>entanto</a:t>
            </a:r>
            <a:r>
              <a:rPr kumimoji="0" lang="en-US" sz="2300" b="0" i="0" u="none" strike="noStrike" kern="0" cap="none" spc="0" normalizeH="0" baseline="0" noProof="0" dirty="0">
                <a:ln>
                  <a:noFill/>
                </a:ln>
                <a:solidFill>
                  <a:srgbClr val="0B0C0C"/>
                </a:solidFill>
                <a:effectLst/>
                <a:uLnTx/>
                <a:uFillTx/>
                <a:latin typeface="GDS Transport"/>
              </a:rPr>
              <a:t>, um </a:t>
            </a:r>
            <a:r>
              <a:rPr kumimoji="0" lang="en-US" sz="2300" b="0" i="0" u="none" strike="noStrike" kern="0" cap="none" spc="0" normalizeH="0" baseline="0" noProof="0" dirty="0" err="1">
                <a:ln>
                  <a:noFill/>
                </a:ln>
                <a:solidFill>
                  <a:srgbClr val="0B0C0C"/>
                </a:solidFill>
                <a:effectLst/>
                <a:uLnTx/>
                <a:uFillTx/>
                <a:latin typeface="GDS Transport"/>
              </a:rPr>
              <a:t>conversador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sobre</a:t>
            </a:r>
            <a:r>
              <a:rPr kumimoji="0" lang="en-US" sz="2300" b="0" i="0" u="none" strike="noStrike" kern="0" cap="none" spc="0" normalizeH="0" baseline="0" noProof="0" dirty="0">
                <a:ln>
                  <a:noFill/>
                </a:ln>
                <a:solidFill>
                  <a:srgbClr val="0B0C0C"/>
                </a:solidFill>
                <a:effectLst/>
                <a:uLnTx/>
                <a:uFillTx/>
                <a:latin typeface="GDS Transport"/>
              </a:rPr>
              <a:t> um </a:t>
            </a:r>
            <a:r>
              <a:rPr kumimoji="0" lang="en-US" sz="2300" b="0" i="0" u="none" strike="noStrike" kern="0" cap="none" spc="0" normalizeH="0" baseline="0" noProof="0" dirty="0" err="1">
                <a:ln>
                  <a:noFill/>
                </a:ln>
                <a:solidFill>
                  <a:srgbClr val="0B0C0C"/>
                </a:solidFill>
                <a:effectLst/>
                <a:uLnTx/>
                <a:uFillTx/>
                <a:latin typeface="GDS Transport"/>
              </a:rPr>
              <a:t>tema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específico</a:t>
            </a:r>
            <a:r>
              <a:rPr kumimoji="0" lang="en-US" sz="2300" b="0" i="0" u="none" strike="noStrike" kern="0" cap="none" spc="0" normalizeH="0" baseline="0" noProof="0" dirty="0">
                <a:ln>
                  <a:noFill/>
                </a:ln>
                <a:solidFill>
                  <a:srgbClr val="0B0C0C"/>
                </a:solidFill>
                <a:effectLst/>
                <a:uLnTx/>
                <a:uFillTx/>
                <a:latin typeface="GDS Transport"/>
              </a:rPr>
              <a:t> que o </a:t>
            </a:r>
            <a:r>
              <a:rPr kumimoji="0" lang="en-US" sz="2300" b="0" i="0" u="none" strike="noStrike" kern="0" cap="none" spc="0" normalizeH="0" baseline="0" noProof="0" dirty="0" err="1">
                <a:ln>
                  <a:noFill/>
                </a:ln>
                <a:solidFill>
                  <a:srgbClr val="0B0C0C"/>
                </a:solidFill>
                <a:effectLst/>
                <a:uLnTx/>
                <a:uFillTx/>
                <a:latin typeface="GDS Transport"/>
              </a:rPr>
              <a:t>interessa</a:t>
            </a:r>
            <a:r>
              <a:rPr kumimoji="0" lang="en-US" sz="2300" b="0" i="0" u="none" strike="noStrike" kern="0" cap="none" spc="0" normalizeH="0" baseline="0" noProof="0" dirty="0">
                <a:ln>
                  <a:noFill/>
                </a:ln>
                <a:solidFill>
                  <a:srgbClr val="0B0C0C"/>
                </a:solidFill>
                <a:effectLst/>
                <a:uLnTx/>
                <a:uFillTx/>
                <a:latin typeface="GDS Transport"/>
              </a:rPr>
              <a:t> mas </a:t>
            </a:r>
            <a:r>
              <a:rPr kumimoji="0" lang="en-US" sz="2300" b="0" i="0" u="none" strike="noStrike" kern="0" cap="none" spc="0" normalizeH="0" baseline="0" noProof="0" dirty="0" err="1">
                <a:ln>
                  <a:noFill/>
                </a:ln>
                <a:solidFill>
                  <a:srgbClr val="0B0C0C"/>
                </a:solidFill>
                <a:effectLst/>
                <a:uLnTx/>
                <a:uFillTx/>
                <a:latin typeface="GDS Transport"/>
              </a:rPr>
              <a:t>ter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dificuldade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prestar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atenção</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qualquer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outra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coisa</a:t>
            </a:r>
            <a:r>
              <a:rPr kumimoji="0" lang="en-US" sz="2300" b="0" i="0" u="none" strike="noStrike" kern="0" cap="none" spc="0" normalizeH="0" baseline="0" noProof="0" dirty="0">
                <a:ln>
                  <a:noFill/>
                </a:ln>
                <a:solidFill>
                  <a:srgbClr val="0B0C0C"/>
                </a:solidFill>
                <a:effectLst/>
                <a:uLnTx/>
                <a:uFillTx/>
                <a:latin typeface="GDS Transport"/>
              </a:rPr>
              <a:t> que </a:t>
            </a:r>
            <a:r>
              <a:rPr kumimoji="0" lang="en-US" sz="2300" b="0" i="0" u="none" strike="noStrike" kern="0" cap="none" spc="0" normalizeH="0" baseline="0" noProof="0" dirty="0" err="1">
                <a:ln>
                  <a:noFill/>
                </a:ln>
                <a:solidFill>
                  <a:srgbClr val="0B0C0C"/>
                </a:solidFill>
                <a:effectLst/>
                <a:uLnTx/>
                <a:uFillTx/>
                <a:latin typeface="GDS Transport"/>
              </a:rPr>
              <a:t>lhe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estejam</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dizer</a:t>
            </a:r>
            <a:r>
              <a:rPr kumimoji="0" lang="en-US" sz="2300" b="0" i="0" u="none" strike="noStrike" kern="0" cap="none" spc="0" normalizeH="0" baseline="0" noProof="0" dirty="0">
                <a:ln>
                  <a:noFill/>
                </a:ln>
                <a:solidFill>
                  <a:srgbClr val="0B0C0C"/>
                </a:solidFill>
                <a:effectLst/>
                <a:uLnTx/>
                <a:uFillTx/>
                <a:latin typeface="GDS Transport"/>
              </a:rPr>
              <a:t>.</a:t>
            </a:r>
          </a:p>
          <a:p>
            <a:pPr marL="449580" marR="16510" lvl="0" indent="0" algn="ctr" defTabSz="914400" eaLnBrk="1" fontAlgn="auto" latinLnBrk="0" hangingPunct="1">
              <a:lnSpc>
                <a:spcPct val="122000"/>
              </a:lnSpc>
              <a:spcBef>
                <a:spcPts val="665"/>
              </a:spcBef>
              <a:spcAft>
                <a:spcPts val="0"/>
              </a:spcAft>
              <a:buClrTx/>
              <a:buSzTx/>
              <a:buFontTx/>
              <a:buNone/>
              <a:tabLst/>
              <a:defRPr/>
            </a:pPr>
            <a:r>
              <a:rPr kumimoji="0" lang="en-US" sz="2300" b="0" i="0" u="none" strike="noStrike" kern="0" cap="none" spc="0" normalizeH="0" baseline="0" noProof="0" dirty="0">
                <a:ln>
                  <a:noFill/>
                </a:ln>
                <a:solidFill>
                  <a:srgbClr val="0B0C0C"/>
                </a:solidFill>
                <a:effectLst/>
                <a:uLnTx/>
                <a:uFillTx/>
                <a:latin typeface="GDS Transport"/>
              </a:rPr>
              <a:t>Se a</a:t>
            </a:r>
            <a:r>
              <a:rPr kumimoji="0" lang="en-US" sz="2300" b="0" i="0" u="none" strike="noStrike" kern="0" cap="none" spc="0" normalizeH="0" noProof="0" dirty="0">
                <a:ln>
                  <a:noFill/>
                </a:ln>
                <a:solidFill>
                  <a:srgbClr val="0B0C0C"/>
                </a:solidFill>
                <a:effectLst/>
                <a:uLnTx/>
                <a:uFillTx/>
                <a:latin typeface="GDS Transport"/>
              </a:rPr>
              <a:t> </a:t>
            </a:r>
            <a:r>
              <a:rPr kumimoji="0" lang="en-US" sz="2300" b="0" i="0" u="none" strike="noStrike" kern="0" cap="none" spc="0" normalizeH="0" noProof="0" dirty="0" err="1">
                <a:ln>
                  <a:noFill/>
                </a:ln>
                <a:solidFill>
                  <a:srgbClr val="0B0C0C"/>
                </a:solidFill>
                <a:effectLst/>
                <a:uLnTx/>
                <a:uFillTx/>
                <a:latin typeface="GDS Transport"/>
              </a:rPr>
              <a:t>pessoa</a:t>
            </a:r>
            <a:r>
              <a:rPr kumimoji="0" lang="en-US" sz="2300" b="0" i="0" u="none" strike="noStrike" kern="0" cap="none" spc="0" normalizeH="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está</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compulsivamente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explica</a:t>
            </a:r>
            <a:r>
              <a:rPr kumimoji="0" lang="en-US" sz="2300" b="0" i="0" u="none" strike="noStrike" kern="0" cap="none" spc="0" normalizeH="0" baseline="0" noProof="0" dirty="0">
                <a:ln>
                  <a:noFill/>
                </a:ln>
                <a:solidFill>
                  <a:srgbClr val="0B0C0C"/>
                </a:solidFill>
                <a:effectLst/>
                <a:uLnTx/>
                <a:uFillTx/>
                <a:latin typeface="GDS Transport"/>
              </a:rPr>
              <a:t> com </a:t>
            </a:r>
            <a:r>
              <a:rPr kumimoji="0" lang="en-US" sz="2300" b="0" i="0" u="none" strike="noStrike" kern="0" cap="none" spc="0" normalizeH="0" baseline="0" noProof="0" dirty="0" err="1">
                <a:ln>
                  <a:noFill/>
                </a:ln>
                <a:solidFill>
                  <a:srgbClr val="0B0C0C"/>
                </a:solidFill>
                <a:effectLst/>
                <a:uLnTx/>
                <a:uFillTx/>
                <a:latin typeface="GDS Transport"/>
              </a:rPr>
              <a:t>gentileza</a:t>
            </a:r>
            <a:r>
              <a:rPr kumimoji="0" lang="en-US" sz="2300" b="0" i="0" u="none" strike="noStrike" kern="0" cap="none" spc="0" normalizeH="0" baseline="0" noProof="0" dirty="0">
                <a:ln>
                  <a:noFill/>
                </a:ln>
                <a:solidFill>
                  <a:srgbClr val="0B0C0C"/>
                </a:solidFill>
                <a:effectLst/>
                <a:uLnTx/>
                <a:uFillTx/>
                <a:latin typeface="GDS Transport"/>
              </a:rPr>
              <a:t> que </a:t>
            </a:r>
            <a:r>
              <a:rPr kumimoji="0" lang="en-US" sz="2300" b="0" i="0" u="none" strike="noStrike" kern="0" cap="none" spc="0" normalizeH="0" baseline="0" noProof="0" dirty="0" err="1">
                <a:ln>
                  <a:noFill/>
                </a:ln>
                <a:solidFill>
                  <a:srgbClr val="0B0C0C"/>
                </a:solidFill>
                <a:effectLst/>
                <a:uLnTx/>
                <a:uFillTx/>
                <a:latin typeface="GDS Transport"/>
              </a:rPr>
              <a:t>gostarias</a:t>
            </a:r>
            <a:r>
              <a:rPr kumimoji="0" lang="en-US" sz="2300" b="0" i="0" u="none" strike="noStrike" kern="0" cap="none" spc="0" normalizeH="0" baseline="0" noProof="0" dirty="0">
                <a:ln>
                  <a:noFill/>
                </a:ln>
                <a:solidFill>
                  <a:srgbClr val="0B0C0C"/>
                </a:solidFill>
                <a:effectLst/>
                <a:uLnTx/>
                <a:uFillTx/>
                <a:latin typeface="GDS Transport"/>
              </a:rPr>
              <a:t> de </a:t>
            </a:r>
            <a:r>
              <a:rPr kumimoji="0" lang="en-US" sz="2300" b="0" i="0" u="none" strike="noStrike" kern="0" cap="none" spc="0" normalizeH="0" baseline="0" noProof="0" dirty="0" err="1">
                <a:ln>
                  <a:noFill/>
                </a:ln>
                <a:solidFill>
                  <a:srgbClr val="0B0C0C"/>
                </a:solidFill>
                <a:effectLst/>
                <a:uLnTx/>
                <a:uFillTx/>
                <a:latin typeface="GDS Transport"/>
              </a:rPr>
              <a:t>avançar</a:t>
            </a:r>
            <a:r>
              <a:rPr kumimoji="0" lang="en-US" sz="2300" b="0" i="0" u="none" strike="noStrike" kern="0" cap="none" spc="0" normalizeH="0" baseline="0" noProof="0" dirty="0">
                <a:ln>
                  <a:noFill/>
                </a:ln>
                <a:solidFill>
                  <a:srgbClr val="0B0C0C"/>
                </a:solidFill>
                <a:effectLst/>
                <a:uLnTx/>
                <a:uFillTx/>
                <a:latin typeface="GDS Transport"/>
              </a:rPr>
              <a:t> e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sobre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outra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coisa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Algumas</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pessoas</a:t>
            </a:r>
            <a:r>
              <a:rPr kumimoji="0" lang="en-US" sz="2300" b="0" i="0" u="none" strike="noStrike" kern="0" cap="none" spc="0" normalizeH="0" baseline="0" noProof="0" dirty="0">
                <a:ln>
                  <a:noFill/>
                </a:ln>
                <a:solidFill>
                  <a:srgbClr val="0B0C0C"/>
                </a:solidFill>
                <a:effectLst/>
                <a:uLnTx/>
                <a:uFillTx/>
                <a:latin typeface="GDS Transport"/>
              </a:rPr>
              <a:t> com </a:t>
            </a:r>
            <a:r>
              <a:rPr lang="en-US" sz="2300" kern="0" dirty="0">
                <a:solidFill>
                  <a:srgbClr val="0B0C0C"/>
                </a:solidFill>
                <a:latin typeface="GDS Transport"/>
              </a:rPr>
              <a:t>PEA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podem</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falar</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excessivamente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sobre</a:t>
            </a:r>
            <a:r>
              <a:rPr kumimoji="0" lang="en-US" sz="2300" b="0" i="0" u="none" strike="noStrike" kern="0" cap="none" spc="0" normalizeH="0" baseline="0" noProof="0" dirty="0">
                <a:ln>
                  <a:noFill/>
                </a:ln>
                <a:solidFill>
                  <a:srgbClr val="0B0C0C"/>
                </a:solidFill>
                <a:effectLst/>
                <a:uLnTx/>
                <a:uFillTx/>
                <a:latin typeface="GDS Transport"/>
              </a:rPr>
              <a:t> um </a:t>
            </a:r>
            <a:r>
              <a:rPr kumimoji="0" lang="en-US" sz="2300" b="0" i="0" u="none" strike="noStrike" kern="0" cap="none" spc="0" normalizeH="0" baseline="0" noProof="0" dirty="0" err="1">
                <a:ln>
                  <a:noFill/>
                </a:ln>
                <a:solidFill>
                  <a:srgbClr val="0B0C0C"/>
                </a:solidFill>
                <a:effectLst/>
                <a:uLnTx/>
                <a:uFillTx/>
                <a:latin typeface="GDS Transport"/>
              </a:rPr>
              <a:t>tópico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como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uma</a:t>
            </a:r>
            <a:r>
              <a:rPr kumimoji="0" lang="en-US" sz="2300" b="0" i="0" u="none" strike="noStrike" kern="0" cap="none" spc="0" normalizeH="0" baseline="0" noProof="0" dirty="0">
                <a:ln>
                  <a:noFill/>
                </a:ln>
                <a:solidFill>
                  <a:srgbClr val="0B0C0C"/>
                </a:solidFill>
                <a:effectLst/>
                <a:uLnTx/>
                <a:uFillTx/>
                <a:latin typeface="GDS Transport"/>
              </a:rPr>
              <a:t> forma de se </a:t>
            </a:r>
            <a:r>
              <a:rPr kumimoji="0" lang="en-US" sz="2300" b="0" i="0" u="none" strike="noStrike" kern="0" cap="none" spc="0" normalizeH="0" baseline="0" noProof="0" dirty="0" err="1">
                <a:ln>
                  <a:noFill/>
                </a:ln>
                <a:solidFill>
                  <a:srgbClr val="0B0C0C"/>
                </a:solidFill>
                <a:effectLst/>
                <a:uLnTx/>
                <a:uFillTx/>
                <a:latin typeface="GDS Transport"/>
              </a:rPr>
              <a:t>acalmarem</a:t>
            </a:r>
            <a:r>
              <a:rPr kumimoji="0" lang="en-US" sz="2300" b="0" i="0" u="none" strike="noStrike" kern="0" cap="none" spc="0" normalizeH="0" baseline="0" noProof="0" dirty="0">
                <a:ln>
                  <a:noFill/>
                </a:ln>
                <a:solidFill>
                  <a:srgbClr val="0B0C0C"/>
                </a:solidFill>
                <a:effectLst/>
                <a:uLnTx/>
                <a:uFillTx/>
                <a:latin typeface="GDS Transport"/>
              </a:rPr>
              <a:t> e de </a:t>
            </a:r>
            <a:r>
              <a:rPr kumimoji="0" lang="en-US" sz="2300" b="0" i="0" u="none" strike="noStrike" kern="0" cap="none" spc="0" normalizeH="0" baseline="0" noProof="0" dirty="0" err="1">
                <a:ln>
                  <a:noFill/>
                </a:ln>
                <a:solidFill>
                  <a:srgbClr val="0B0C0C"/>
                </a:solidFill>
                <a:effectLst/>
                <a:uLnTx/>
                <a:uFillTx/>
                <a:latin typeface="GDS Transport"/>
              </a:rPr>
              <a:t>reduzirem</a:t>
            </a:r>
            <a:r>
              <a:rPr kumimoji="0" lang="en-US" sz="2300" b="0" i="0" u="none" strike="noStrike" kern="0" cap="none" spc="0" normalizeH="0" baseline="0" noProof="0" dirty="0">
                <a:ln>
                  <a:noFill/>
                </a:ln>
                <a:solidFill>
                  <a:srgbClr val="0B0C0C"/>
                </a:solidFill>
                <a:effectLst/>
                <a:uLnTx/>
                <a:uFillTx/>
                <a:latin typeface="GDS Transport"/>
              </a:rPr>
              <a:t> a </a:t>
            </a:r>
            <a:r>
              <a:rPr kumimoji="0" lang="en-US" sz="2300" b="0" i="0" u="none" strike="noStrike" kern="0" cap="none" spc="0" normalizeH="0" baseline="0" noProof="0" dirty="0" err="1">
                <a:ln>
                  <a:noFill/>
                </a:ln>
                <a:solidFill>
                  <a:srgbClr val="0B0C0C"/>
                </a:solidFill>
                <a:effectLst/>
                <a:uLnTx/>
                <a:uFillTx/>
                <a:latin typeface="GDS Transport"/>
              </a:rPr>
              <a:t>sua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ansiedade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portanto</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tenta</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lembrar-te</a:t>
            </a:r>
            <a:r>
              <a:rPr kumimoji="0" lang="en-US" sz="2300" b="0" i="0" u="none" strike="noStrike" kern="0" cap="none" spc="0" normalizeH="0" baseline="0" noProof="0" dirty="0">
                <a:ln>
                  <a:noFill/>
                </a:ln>
                <a:solidFill>
                  <a:srgbClr val="0B0C0C"/>
                </a:solidFill>
                <a:effectLst/>
                <a:uLnTx/>
                <a:uFillTx/>
                <a:latin typeface="GDS Transport"/>
              </a:rPr>
              <a:t> </a:t>
            </a:r>
            <a:r>
              <a:rPr kumimoji="0" lang="en-US" sz="2300" b="0" i="0" u="none" strike="noStrike" kern="0" cap="none" spc="0" normalizeH="0" baseline="0" noProof="0" dirty="0" err="1">
                <a:ln>
                  <a:noFill/>
                </a:ln>
                <a:solidFill>
                  <a:srgbClr val="0B0C0C"/>
                </a:solidFill>
                <a:effectLst/>
                <a:uLnTx/>
                <a:uFillTx/>
                <a:latin typeface="GDS Transport"/>
              </a:rPr>
              <a:t>disto</a:t>
            </a:r>
            <a:r>
              <a:rPr kumimoji="0" lang="en-US" sz="2300" b="0" i="0" u="none" strike="noStrike" kern="0" cap="none" spc="0" normalizeH="0" baseline="0" noProof="0" dirty="0">
                <a:ln>
                  <a:noFill/>
                </a:ln>
                <a:solidFill>
                  <a:srgbClr val="0B0C0C"/>
                </a:solidFill>
                <a:effectLst/>
                <a:uLnTx/>
                <a:uFillTx/>
                <a:latin typeface="GDS Transport"/>
              </a:rPr>
              <a:t>. </a:t>
            </a:r>
            <a:endParaRPr kumimoji="0" lang="en-GB" sz="23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1394601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adultos</a:t>
            </a:r>
            <a:r>
              <a:rPr kumimoji="0" lang="en-US" sz="2800" b="0" i="0" u="none" strike="noStrike" kern="0" cap="none" spc="0" normalizeH="0" baseline="0" noProof="0" dirty="0">
                <a:ln>
                  <a:noFill/>
                </a:ln>
                <a:solidFill>
                  <a:srgbClr val="0B0C0C"/>
                </a:solidFill>
                <a:effectLst/>
                <a:uLnTx/>
                <a:uFillTx/>
                <a:latin typeface="GDS Transport"/>
              </a:rPr>
              <a:t> com </a:t>
            </a:r>
            <a:r>
              <a:rPr lang="en-US" sz="2800" kern="0" dirty="0">
                <a:solidFill>
                  <a:srgbClr val="0B0C0C"/>
                </a:solidFill>
                <a:latin typeface="GDS Transport"/>
              </a:rPr>
              <a:t>PEA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têm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níveis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variáveis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capacidade</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leitura</a:t>
            </a:r>
            <a:r>
              <a:rPr kumimoji="0" lang="en-US" sz="2800" b="0" i="0" u="none" strike="noStrike" kern="0" cap="none" spc="0" normalizeH="0" baseline="0" noProof="0" dirty="0">
                <a:ln>
                  <a:noFill/>
                </a:ln>
                <a:solidFill>
                  <a:srgbClr val="0B0C0C"/>
                </a:solidFill>
                <a:effectLst/>
                <a:uLnTx/>
                <a:uFillTx/>
                <a:latin typeface="GDS Transport"/>
              </a:rPr>
              <a:t> e de </a:t>
            </a:r>
            <a:r>
              <a:rPr kumimoji="0" lang="en-US" sz="2800" b="0" i="0" u="none" strike="noStrike" kern="0" cap="none" spc="0" normalizeH="0" baseline="0" noProof="0" dirty="0" err="1">
                <a:ln>
                  <a:noFill/>
                </a:ln>
                <a:solidFill>
                  <a:srgbClr val="0B0C0C"/>
                </a:solidFill>
                <a:effectLst/>
                <a:uLnTx/>
                <a:uFillTx/>
                <a:latin typeface="GDS Transport"/>
              </a:rPr>
              <a:t>escrita</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Alguns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ter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dificuldade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interpretar</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processar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letras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aspectos</a:t>
            </a:r>
            <a:r>
              <a:rPr kumimoji="0" lang="en-US" sz="2800" b="0" i="0" u="none" strike="noStrike" kern="0" cap="none" spc="0" normalizeH="0" baseline="0" noProof="0" dirty="0">
                <a:ln>
                  <a:noFill/>
                </a:ln>
                <a:solidFill>
                  <a:srgbClr val="0B0C0C"/>
                </a:solidFill>
                <a:effectLst/>
                <a:uLnTx/>
                <a:uFillTx/>
                <a:latin typeface="GDS Transport"/>
              </a:rPr>
              <a:t> da </a:t>
            </a:r>
            <a:r>
              <a:rPr kumimoji="0" lang="en-US" sz="2800" b="0" i="0" u="none" strike="noStrike" kern="0" cap="none" spc="0" normalizeH="0" baseline="0" noProof="0" dirty="0" err="1">
                <a:ln>
                  <a:noFill/>
                </a:ln>
                <a:solidFill>
                  <a:srgbClr val="0B0C0C"/>
                </a:solidFill>
                <a:effectLst/>
                <a:uLnTx/>
                <a:uFillTx/>
                <a:latin typeface="GDS Transport"/>
              </a:rPr>
              <a:t>escrita</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algumas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ocasiões</a:t>
            </a:r>
            <a:r>
              <a:rPr lang="en-US" sz="2800" kern="0" dirty="0">
                <a:solidFill>
                  <a:srgbClr val="0B0C0C"/>
                </a:solidFill>
                <a:latin typeface="GDS Transport"/>
              </a:rPr>
              <a:t>, </a:t>
            </a:r>
            <a:r>
              <a:rPr lang="en-US" sz="2800" kern="0" dirty="0" err="1">
                <a:solidFill>
                  <a:srgbClr val="0B0C0C"/>
                </a:solidFill>
                <a:latin typeface="GDS Transport"/>
              </a:rPr>
              <a:t>será</a:t>
            </a:r>
            <a:r>
              <a:rPr lang="en-US" sz="2800" kern="0" dirty="0">
                <a:solidFill>
                  <a:srgbClr val="0B0C0C"/>
                </a:solidFill>
                <a:latin typeface="GDS Transport"/>
              </a:rPr>
              <a:t> </a:t>
            </a:r>
            <a:r>
              <a:rPr lang="en-US" sz="2800" kern="0" dirty="0" err="1">
                <a:solidFill>
                  <a:srgbClr val="0B0C0C"/>
                </a:solidFill>
                <a:latin typeface="GDS Transport"/>
              </a:rPr>
              <a:t>necessário</a:t>
            </a:r>
            <a:r>
              <a:rPr lang="en-US" sz="2800" kern="0" dirty="0">
                <a:solidFill>
                  <a:srgbClr val="0B0C0C"/>
                </a:solidFill>
                <a:latin typeface="GDS Transport"/>
              </a:rPr>
              <a:t> que </a:t>
            </a:r>
            <a:r>
              <a:rPr lang="en-US" sz="2800" kern="0" dirty="0" err="1">
                <a:solidFill>
                  <a:srgbClr val="0B0C0C"/>
                </a:solidFill>
                <a:latin typeface="GDS Transport"/>
              </a:rPr>
              <a:t>os</a:t>
            </a:r>
            <a:r>
              <a:rPr lang="en-US" sz="2800" kern="0" dirty="0">
                <a:solidFill>
                  <a:srgbClr val="0B0C0C"/>
                </a:solidFill>
                <a:latin typeface="GDS Transport"/>
              </a:rPr>
              <a:t> </a:t>
            </a:r>
            <a:r>
              <a:rPr lang="en-US" sz="2800" kern="0" dirty="0" err="1">
                <a:solidFill>
                  <a:srgbClr val="0B0C0C"/>
                </a:solidFill>
                <a:latin typeface="GDS Transport"/>
              </a:rPr>
              <a:t>ajudes</a:t>
            </a:r>
            <a:r>
              <a:rPr lang="en-US" sz="2800" kern="0" dirty="0">
                <a:solidFill>
                  <a:srgbClr val="0B0C0C"/>
                </a:solidFill>
                <a:latin typeface="GDS Transport"/>
              </a:rPr>
              <a:t> com</a:t>
            </a: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informação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relativa</a:t>
            </a:r>
            <a:r>
              <a:rPr kumimoji="0" lang="en-US" sz="2800" b="0" i="0" u="none" strike="noStrike" kern="0" cap="none" spc="0" normalizeH="0" baseline="0" noProof="0" dirty="0">
                <a:ln>
                  <a:noFill/>
                </a:ln>
                <a:solidFill>
                  <a:srgbClr val="0B0C0C"/>
                </a:solidFill>
                <a:effectLst/>
                <a:uLnTx/>
                <a:uFillTx/>
                <a:latin typeface="GDS Transport"/>
              </a:rPr>
              <a:t> a </a:t>
            </a:r>
            <a:r>
              <a:rPr kumimoji="0" lang="en-US" sz="2800" b="0" i="0" u="none" strike="noStrike" kern="0" cap="none" spc="0" normalizeH="0" baseline="0" noProof="0" dirty="0" err="1">
                <a:ln>
                  <a:noFill/>
                </a:ln>
                <a:solidFill>
                  <a:srgbClr val="0B0C0C"/>
                </a:solidFill>
                <a:effectLst/>
                <a:uLnTx/>
                <a:uFillTx/>
                <a:latin typeface="GDS Transport"/>
              </a:rPr>
              <a:t>reuniões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serviços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produtos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tarefas</a:t>
            </a:r>
            <a:r>
              <a:rPr kumimoji="0" lang="en-US" sz="2800" b="0" i="0" u="none" strike="noStrike" kern="0" cap="none" spc="0" normalizeH="0" baseline="0" noProof="0" dirty="0">
                <a:ln>
                  <a:noFill/>
                </a:ln>
                <a:solidFill>
                  <a:srgbClr val="0B0C0C"/>
                </a:solidFill>
                <a:effectLst/>
                <a:uLnTx/>
                <a:uFillTx/>
                <a:latin typeface="GDS Transport"/>
              </a:rPr>
              <a:t> a </a:t>
            </a:r>
            <a:r>
              <a:rPr kumimoji="0" lang="en-US" sz="2800" b="0" i="0" u="none" strike="noStrike" kern="0" cap="none" spc="0" normalizeH="0" baseline="0" noProof="0" dirty="0" err="1">
                <a:ln>
                  <a:noFill/>
                </a:ln>
                <a:solidFill>
                  <a:srgbClr val="0B0C0C"/>
                </a:solidFill>
                <a:effectLst/>
                <a:uLnTx/>
                <a:uFillTx/>
                <a:latin typeface="GDS Transport"/>
              </a:rPr>
              <a:t>realizar</a:t>
            </a:r>
            <a:r>
              <a:rPr kumimoji="0" lang="en-US" sz="2800" b="0" i="0" u="none" strike="noStrike" kern="0" cap="none" spc="0" normalizeH="0" baseline="0" noProof="0" dirty="0">
                <a:ln>
                  <a:noFill/>
                </a:ln>
                <a:solidFill>
                  <a:srgbClr val="0B0C0C"/>
                </a:solidFill>
                <a:effectLst/>
                <a:uLnTx/>
                <a:uFillTx/>
                <a:latin typeface="GDS Transport"/>
              </a:rPr>
              <a:t>.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Assegura-te</a:t>
            </a:r>
            <a:r>
              <a:rPr kumimoji="0" lang="en-US" sz="2800" b="0" i="0" u="none" strike="noStrike" kern="0" cap="none" spc="0" normalizeH="0" baseline="0" noProof="0" dirty="0">
                <a:ln>
                  <a:noFill/>
                </a:ln>
                <a:solidFill>
                  <a:srgbClr val="0B0C0C"/>
                </a:solidFill>
                <a:effectLst/>
                <a:uLnTx/>
                <a:uFillTx/>
                <a:latin typeface="GDS Transport"/>
              </a:rPr>
              <a:t> de que </a:t>
            </a:r>
            <a:r>
              <a:rPr kumimoji="0" lang="en-US" sz="2800" b="0" i="0" u="none" strike="noStrike" kern="0" cap="none" spc="0" normalizeH="0" baseline="0" noProof="0" dirty="0" err="1">
                <a:ln>
                  <a:noFill/>
                </a:ln>
                <a:solidFill>
                  <a:srgbClr val="0B0C0C"/>
                </a:solidFill>
                <a:effectLst/>
                <a:uLnTx/>
                <a:uFillTx/>
                <a:latin typeface="GDS Transport"/>
              </a:rPr>
              <a:t>prestas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toda</a:t>
            </a:r>
            <a:r>
              <a:rPr kumimoji="0" lang="en-US" sz="2800" b="0" i="0" u="none" strike="noStrike" kern="0" cap="none" spc="0" normalizeH="0" baseline="0" noProof="0" dirty="0">
                <a:ln>
                  <a:noFill/>
                </a:ln>
                <a:solidFill>
                  <a:srgbClr val="0B0C0C"/>
                </a:solidFill>
                <a:effectLst/>
                <a:uLnTx/>
                <a:uFillTx/>
                <a:latin typeface="GDS Transport"/>
              </a:rPr>
              <a:t> a </a:t>
            </a:r>
            <a:r>
              <a:rPr kumimoji="0" lang="en-US" sz="2800" b="0" i="0" u="none" strike="noStrike" kern="0" cap="none" spc="0" normalizeH="0" baseline="0" noProof="0" dirty="0" err="1">
                <a:ln>
                  <a:noFill/>
                </a:ln>
                <a:solidFill>
                  <a:srgbClr val="0B0C0C"/>
                </a:solidFill>
                <a:effectLst/>
                <a:uLnTx/>
                <a:uFillTx/>
                <a:latin typeface="GDS Transport"/>
              </a:rPr>
              <a:t>informação</a:t>
            </a:r>
            <a:r>
              <a:rPr kumimoji="0" lang="en-US" sz="2800" b="0" i="0" u="none" strike="noStrike" kern="0" cap="none" spc="0" normalizeH="0" baseline="0" noProof="0" dirty="0">
                <a:ln>
                  <a:noFill/>
                </a:ln>
                <a:solidFill>
                  <a:srgbClr val="0B0C0C"/>
                </a:solidFill>
                <a:effectLst/>
                <a:uLnTx/>
                <a:uFillTx/>
                <a:latin typeface="GDS Transport"/>
              </a:rPr>
              <a:t> por </a:t>
            </a:r>
            <a:r>
              <a:rPr kumimoji="0" lang="en-US" sz="2800" b="0" i="0" u="none" strike="noStrike" kern="0" cap="none" spc="0" normalizeH="0" baseline="0" noProof="0" dirty="0" err="1">
                <a:ln>
                  <a:noFill/>
                </a:ln>
                <a:solidFill>
                  <a:srgbClr val="0B0C0C"/>
                </a:solidFill>
                <a:effectLst/>
                <a:uLnTx/>
                <a:uFillTx/>
                <a:latin typeface="GDS Transport"/>
              </a:rPr>
              <a:t>escrito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evitando</a:t>
            </a:r>
            <a:r>
              <a:rPr kumimoji="0" lang="en-US" sz="2800" b="0" i="0" u="none" strike="noStrike" kern="0" cap="none" spc="0" normalizeH="0" baseline="0" noProof="0" dirty="0">
                <a:ln>
                  <a:noFill/>
                </a:ln>
                <a:solidFill>
                  <a:srgbClr val="0B0C0C"/>
                </a:solidFill>
                <a:effectLst/>
                <a:uLnTx/>
                <a:uFillTx/>
                <a:latin typeface="GDS Transport"/>
              </a:rPr>
              <a:t> imagens </a:t>
            </a:r>
            <a:r>
              <a:rPr kumimoji="0" lang="en-US" sz="2800" b="0" i="0" u="none" strike="noStrike" kern="0" cap="none" spc="0" normalizeH="0" baseline="0" noProof="0" dirty="0" err="1">
                <a:ln>
                  <a:noFill/>
                </a:ln>
                <a:solidFill>
                  <a:srgbClr val="0B0C0C"/>
                </a:solidFill>
                <a:effectLst/>
                <a:uLnTx/>
                <a:uFillTx/>
                <a:latin typeface="GDS Transport"/>
              </a:rPr>
              <a:t>complicadas</a:t>
            </a:r>
            <a:r>
              <a:rPr kumimoji="0" lang="en-US" sz="2800" b="0" i="0" u="none" strike="noStrike" kern="0" cap="none" spc="0" normalizeH="0" baseline="0" noProof="0" dirty="0">
                <a:ln>
                  <a:noFill/>
                </a:ln>
                <a:solidFill>
                  <a:srgbClr val="0B0C0C"/>
                </a:solidFill>
                <a:effectLst/>
                <a:uLnTx/>
                <a:uFillTx/>
                <a:latin typeface="GDS Transport"/>
              </a:rPr>
              <a:t> e cores que </a:t>
            </a:r>
            <a:r>
              <a:rPr kumimoji="0" lang="en-US" sz="2800" b="0" i="0" u="none" strike="noStrike" kern="0" cap="none" spc="0" normalizeH="0" baseline="0" noProof="0" dirty="0" err="1">
                <a:ln>
                  <a:noFill/>
                </a:ln>
                <a:solidFill>
                  <a:srgbClr val="0B0C0C"/>
                </a:solidFill>
                <a:effectLst/>
                <a:uLnTx/>
                <a:uFillTx/>
                <a:latin typeface="GDS Transport"/>
              </a:rPr>
              <a:t>possam</a:t>
            </a:r>
            <a:r>
              <a:rPr kumimoji="0" lang="en-US" sz="2800" b="0" i="0" u="none" strike="noStrike" kern="0" cap="none" spc="0" normalizeH="0" baseline="0" noProof="0" dirty="0">
                <a:ln>
                  <a:noFill/>
                </a:ln>
                <a:solidFill>
                  <a:srgbClr val="0B0C0C"/>
                </a:solidFill>
                <a:effectLst/>
                <a:uLnTx/>
                <a:uFillTx/>
                <a:latin typeface="GDS Transport"/>
              </a:rPr>
              <a:t> ser </a:t>
            </a:r>
            <a:r>
              <a:rPr kumimoji="0" lang="en-US" sz="2800" b="0" i="0" u="none" strike="noStrike" kern="0" cap="none" spc="0" normalizeH="0" baseline="0" noProof="0" dirty="0" err="1">
                <a:ln>
                  <a:noFill/>
                </a:ln>
                <a:solidFill>
                  <a:srgbClr val="0B0C0C"/>
                </a:solidFill>
                <a:effectLst/>
                <a:uLnTx/>
                <a:uFillTx/>
                <a:latin typeface="GDS Transport"/>
              </a:rPr>
              <a:t>fonte</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distração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Lembra-te</a:t>
            </a:r>
            <a:r>
              <a:rPr kumimoji="0" lang="en-US" sz="2800" b="0" i="0" u="none" strike="noStrike" kern="0" cap="none" spc="0" normalizeH="0" baseline="0" noProof="0" dirty="0">
                <a:ln>
                  <a:noFill/>
                </a:ln>
                <a:solidFill>
                  <a:srgbClr val="0B0C0C"/>
                </a:solidFill>
                <a:effectLst/>
                <a:uLnTx/>
                <a:uFillTx/>
                <a:latin typeface="GDS Transport"/>
              </a:rPr>
              <a:t> de que as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 PEA </a:t>
            </a:r>
            <a:r>
              <a:rPr kumimoji="0" lang="en-US" sz="2800" b="0" i="0" u="none" strike="noStrike" kern="0" cap="none" spc="0" normalizeH="0" baseline="0" noProof="0" dirty="0" err="1">
                <a:ln>
                  <a:noFill/>
                </a:ln>
                <a:solidFill>
                  <a:srgbClr val="0B0C0C"/>
                </a:solidFill>
                <a:effectLst/>
                <a:uLnTx/>
                <a:uFillTx/>
                <a:latin typeface="GDS Transport"/>
              </a:rPr>
              <a:t>fazem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uma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interpretação</a:t>
            </a:r>
            <a:r>
              <a:rPr kumimoji="0" lang="en-US" sz="2800" b="0" i="0" u="none" strike="noStrike" kern="0" cap="none" spc="0" normalizeH="0" baseline="0" noProof="0" dirty="0">
                <a:ln>
                  <a:noFill/>
                </a:ln>
                <a:solidFill>
                  <a:srgbClr val="0B0C0C"/>
                </a:solidFill>
                <a:effectLst/>
                <a:uLnTx/>
                <a:uFillTx/>
                <a:latin typeface="GDS Transport"/>
              </a:rPr>
              <a:t> literal dos </a:t>
            </a:r>
            <a:r>
              <a:rPr kumimoji="0" lang="en-US" sz="2800" b="0" i="0" u="none" strike="noStrike" kern="0" cap="none" spc="0" normalizeH="0" baseline="0" noProof="0" dirty="0" err="1">
                <a:ln>
                  <a:noFill/>
                </a:ln>
                <a:solidFill>
                  <a:srgbClr val="0B0C0C"/>
                </a:solidFill>
                <a:effectLst/>
                <a:uLnTx/>
                <a:uFillTx/>
                <a:latin typeface="GDS Transport"/>
              </a:rPr>
              <a:t>textos</a:t>
            </a:r>
            <a:r>
              <a:rPr kumimoji="0" lang="en-US" sz="28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4050861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500" b="0" i="0" u="none" strike="noStrike" kern="0" cap="none" spc="0" normalizeH="0" baseline="0" noProof="0" dirty="0">
                <a:ln>
                  <a:noFill/>
                </a:ln>
                <a:solidFill>
                  <a:srgbClr val="0B0C0C"/>
                </a:solidFill>
                <a:effectLst/>
                <a:uLnTx/>
                <a:uFillTx/>
                <a:latin typeface="GDS Transport"/>
              </a:rPr>
              <a:t>É </a:t>
            </a:r>
            <a:r>
              <a:rPr kumimoji="0" lang="en-US" sz="2500" b="0" i="0" u="none" strike="noStrike" kern="0" cap="none" spc="0" normalizeH="0" baseline="0" noProof="0" dirty="0" err="1">
                <a:ln>
                  <a:noFill/>
                </a:ln>
                <a:solidFill>
                  <a:srgbClr val="0B0C0C"/>
                </a:solidFill>
                <a:effectLst/>
                <a:uLnTx/>
                <a:uFillTx/>
                <a:latin typeface="GDS Transport"/>
              </a:rPr>
              <a:t>importante</a:t>
            </a:r>
            <a:r>
              <a:rPr kumimoji="0" lang="en-US" sz="2500" b="0" i="0" u="none" strike="noStrike" kern="0" cap="none" spc="0" normalizeH="0" baseline="0" noProof="0" dirty="0">
                <a:ln>
                  <a:noFill/>
                </a:ln>
                <a:solidFill>
                  <a:srgbClr val="0B0C0C"/>
                </a:solidFill>
                <a:effectLst/>
                <a:uLnTx/>
                <a:uFillTx/>
                <a:latin typeface="GDS Transport"/>
              </a:rPr>
              <a:t> as </a:t>
            </a:r>
            <a:r>
              <a:rPr kumimoji="0" lang="en-US" sz="2500" b="0" i="0" u="none" strike="noStrike" kern="0" cap="none" spc="0" normalizeH="0" baseline="0" noProof="0" dirty="0" err="1">
                <a:ln>
                  <a:noFill/>
                </a:ln>
                <a:solidFill>
                  <a:srgbClr val="0B0C0C"/>
                </a:solidFill>
                <a:effectLst/>
                <a:uLnTx/>
                <a:uFillTx/>
                <a:latin typeface="GDS Transport"/>
              </a:rPr>
              <a:t>pessoas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saberem</a:t>
            </a:r>
            <a:r>
              <a:rPr kumimoji="0" lang="en-US" sz="2500" b="0" i="0" u="none" strike="noStrike" kern="0" cap="none" spc="0" normalizeH="0" baseline="0" noProof="0" dirty="0">
                <a:ln>
                  <a:noFill/>
                </a:ln>
                <a:solidFill>
                  <a:srgbClr val="0B0C0C"/>
                </a:solidFill>
                <a:effectLst/>
                <a:uLnTx/>
                <a:uFillTx/>
                <a:latin typeface="GDS Transport"/>
              </a:rPr>
              <a:t> que </a:t>
            </a:r>
            <a:r>
              <a:rPr kumimoji="0" lang="en-US" sz="2500" b="0" i="0" u="none" strike="noStrike" kern="0" cap="none" spc="0" normalizeH="0" baseline="0" noProof="0" dirty="0" err="1">
                <a:ln>
                  <a:noFill/>
                </a:ln>
                <a:solidFill>
                  <a:srgbClr val="0B0C0C"/>
                </a:solidFill>
                <a:effectLst/>
                <a:uLnTx/>
                <a:uFillTx/>
                <a:latin typeface="GDS Transport"/>
              </a:rPr>
              <a:t>podem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fazer</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perguntas</a:t>
            </a:r>
            <a:r>
              <a:rPr kumimoji="0" lang="en-US" sz="2500" b="0" i="0" u="none" strike="noStrike" kern="0" cap="none" spc="0" normalizeH="0" baseline="0" noProof="0" dirty="0">
                <a:ln>
                  <a:noFill/>
                </a:ln>
                <a:solidFill>
                  <a:srgbClr val="0B0C0C"/>
                </a:solidFill>
                <a:effectLst/>
                <a:uLnTx/>
                <a:uFillTx/>
                <a:latin typeface="GDS Transport"/>
              </a:rPr>
              <a:t> se </a:t>
            </a:r>
            <a:r>
              <a:rPr kumimoji="0" lang="en-US" sz="2500" b="0" i="0" u="none" strike="noStrike" kern="0" cap="none" spc="0" normalizeH="0" baseline="0" noProof="0" dirty="0" err="1">
                <a:ln>
                  <a:noFill/>
                </a:ln>
                <a:solidFill>
                  <a:srgbClr val="0B0C0C"/>
                </a:solidFill>
                <a:effectLst/>
                <a:uLnTx/>
                <a:uFillTx/>
                <a:latin typeface="GDS Transport"/>
              </a:rPr>
              <a:t>não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compreenderem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aquilo</a:t>
            </a:r>
            <a:r>
              <a:rPr kumimoji="0" lang="en-US" sz="2500" b="0" i="0" u="none" strike="noStrike" kern="0" cap="none" spc="0" normalizeH="0" baseline="0" noProof="0" dirty="0">
                <a:ln>
                  <a:noFill/>
                </a:ln>
                <a:solidFill>
                  <a:srgbClr val="0B0C0C"/>
                </a:solidFill>
                <a:effectLst/>
                <a:uLnTx/>
                <a:uFillTx/>
                <a:latin typeface="GDS Transport"/>
              </a:rPr>
              <a:t> que </a:t>
            </a:r>
            <a:r>
              <a:rPr kumimoji="0" lang="en-US" sz="2500" b="0" i="0" u="none" strike="noStrike" kern="0" cap="none" spc="0" normalizeH="0" baseline="0" noProof="0" dirty="0" err="1">
                <a:ln>
                  <a:noFill/>
                </a:ln>
                <a:solidFill>
                  <a:srgbClr val="0B0C0C"/>
                </a:solidFill>
                <a:effectLst/>
                <a:uLnTx/>
                <a:uFillTx/>
                <a:latin typeface="GDS Transport"/>
              </a:rPr>
              <a:t>foi</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dito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Dependendo</a:t>
            </a:r>
            <a:r>
              <a:rPr kumimoji="0" lang="en-US" sz="2500" b="0" i="0" u="none" strike="noStrike" kern="0" cap="none" spc="0" normalizeH="0" baseline="0" noProof="0" dirty="0">
                <a:ln>
                  <a:noFill/>
                </a:ln>
                <a:solidFill>
                  <a:srgbClr val="0B0C0C"/>
                </a:solidFill>
                <a:effectLst/>
                <a:uLnTx/>
                <a:uFillTx/>
                <a:latin typeface="GDS Transport"/>
              </a:rPr>
              <a:t> do </a:t>
            </a:r>
            <a:r>
              <a:rPr kumimoji="0" lang="en-US" sz="2500" b="0" i="0" u="none" strike="noStrike" kern="0" cap="none" spc="0" normalizeH="0" baseline="0" noProof="0" dirty="0" err="1">
                <a:ln>
                  <a:noFill/>
                </a:ln>
                <a:solidFill>
                  <a:srgbClr val="0B0C0C"/>
                </a:solidFill>
                <a:effectLst/>
                <a:uLnTx/>
                <a:uFillTx/>
                <a:latin typeface="GDS Transport"/>
              </a:rPr>
              <a:t>nível</a:t>
            </a:r>
            <a:r>
              <a:rPr kumimoji="0" lang="en-US" sz="2500" b="0" i="0" u="none" strike="noStrike" kern="0" cap="none" spc="0" normalizeH="0" baseline="0" noProof="0" dirty="0">
                <a:ln>
                  <a:noFill/>
                </a:ln>
                <a:solidFill>
                  <a:srgbClr val="0B0C0C"/>
                </a:solidFill>
                <a:effectLst/>
                <a:uLnTx/>
                <a:uFillTx/>
                <a:latin typeface="GDS Transport"/>
              </a:rPr>
              <a:t> da </a:t>
            </a:r>
            <a:r>
              <a:rPr kumimoji="0" lang="en-US" sz="2500" b="0" i="0" u="none" strike="noStrike" kern="0" cap="none" spc="0" normalizeH="0" baseline="0" noProof="0" dirty="0" err="1">
                <a:ln>
                  <a:noFill/>
                </a:ln>
                <a:solidFill>
                  <a:srgbClr val="0B0C0C"/>
                </a:solidFill>
                <a:effectLst/>
                <a:uLnTx/>
                <a:uFillTx/>
                <a:latin typeface="GDS Transport"/>
              </a:rPr>
              <a:t>sua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capacidade</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pode</a:t>
            </a:r>
            <a:r>
              <a:rPr kumimoji="0" lang="en-US" sz="2500" b="0" i="0" u="none" strike="noStrike" kern="0" cap="none" spc="0" normalizeH="0" baseline="0" noProof="0" dirty="0">
                <a:ln>
                  <a:noFill/>
                </a:ln>
                <a:solidFill>
                  <a:srgbClr val="0B0C0C"/>
                </a:solidFill>
                <a:effectLst/>
                <a:uLnTx/>
                <a:uFillTx/>
                <a:latin typeface="GDS Transport"/>
              </a:rPr>
              <a:t> ser-</a:t>
            </a:r>
            <a:r>
              <a:rPr kumimoji="0" lang="en-US" sz="2500" b="0" i="0" u="none" strike="noStrike" kern="0" cap="none" spc="0" normalizeH="0" baseline="0" noProof="0" dirty="0" err="1">
                <a:ln>
                  <a:noFill/>
                </a:ln>
                <a:solidFill>
                  <a:srgbClr val="0B0C0C"/>
                </a:solidFill>
                <a:effectLst/>
                <a:uLnTx/>
                <a:uFillTx/>
                <a:latin typeface="GDS Transport"/>
              </a:rPr>
              <a:t>lhes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útil</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tomarem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notas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Podes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também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querer</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dar</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informação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escrita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clara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acerca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daquilo</a:t>
            </a:r>
            <a:r>
              <a:rPr kumimoji="0" lang="en-US" sz="2500" b="0" i="0" u="none" strike="noStrike" kern="0" cap="none" spc="0" normalizeH="0" baseline="0" noProof="0" dirty="0">
                <a:ln>
                  <a:noFill/>
                </a:ln>
                <a:solidFill>
                  <a:srgbClr val="0B0C0C"/>
                </a:solidFill>
                <a:effectLst/>
                <a:uLnTx/>
                <a:uFillTx/>
                <a:latin typeface="GDS Transport"/>
              </a:rPr>
              <a:t> que </a:t>
            </a:r>
            <a:r>
              <a:rPr kumimoji="0" lang="en-US" sz="2500" b="0" i="0" u="none" strike="noStrike" kern="0" cap="none" spc="0" normalizeH="0" baseline="0" noProof="0" dirty="0" err="1">
                <a:ln>
                  <a:noFill/>
                </a:ln>
                <a:solidFill>
                  <a:srgbClr val="0B0C0C"/>
                </a:solidFill>
                <a:effectLst/>
                <a:uLnTx/>
                <a:uFillTx/>
                <a:latin typeface="GDS Transport"/>
              </a:rPr>
              <a:t>estiveram</a:t>
            </a:r>
            <a:r>
              <a:rPr kumimoji="0" lang="en-US" sz="2500" b="0" i="0" u="none" strike="noStrike" kern="0" cap="none" spc="0" normalizeH="0" baseline="0" noProof="0" dirty="0">
                <a:ln>
                  <a:noFill/>
                </a:ln>
                <a:solidFill>
                  <a:srgbClr val="0B0C0C"/>
                </a:solidFill>
                <a:effectLst/>
                <a:uLnTx/>
                <a:uFillTx/>
                <a:latin typeface="GDS Transport"/>
              </a:rPr>
              <a:t> a </a:t>
            </a:r>
            <a:r>
              <a:rPr kumimoji="0" lang="en-US" sz="2500" b="0" i="0" u="none" strike="noStrike" kern="0" cap="none" spc="0" normalizeH="0" baseline="0" noProof="0" dirty="0" err="1">
                <a:ln>
                  <a:noFill/>
                </a:ln>
                <a:solidFill>
                  <a:srgbClr val="0B0C0C"/>
                </a:solidFill>
                <a:effectLst/>
                <a:uLnTx/>
                <a:uFillTx/>
                <a:latin typeface="GDS Transport"/>
              </a:rPr>
              <a:t>discutir</a:t>
            </a:r>
            <a:r>
              <a:rPr lang="en-US" sz="2500" kern="0" dirty="0">
                <a:solidFill>
                  <a:srgbClr val="0B0C0C"/>
                </a:solidFill>
                <a:latin typeface="GDS Transport"/>
              </a:rPr>
              <a:t>, para a </a:t>
            </a:r>
            <a:r>
              <a:rPr lang="en-US" sz="2500" kern="0" dirty="0" err="1">
                <a:solidFill>
                  <a:srgbClr val="0B0C0C"/>
                </a:solidFill>
                <a:latin typeface="GDS Transport"/>
              </a:rPr>
              <a:t>pessoa</a:t>
            </a:r>
            <a:r>
              <a:rPr lang="en-US" sz="2500" kern="0" dirty="0">
                <a:solidFill>
                  <a:srgbClr val="0B0C0C"/>
                </a:solidFill>
                <a:latin typeface="GDS Transport"/>
              </a:rPr>
              <a:t> a </a:t>
            </a:r>
            <a:r>
              <a:rPr lang="en-US" sz="2500" kern="0" dirty="0" err="1">
                <a:solidFill>
                  <a:srgbClr val="0B0C0C"/>
                </a:solidFill>
                <a:latin typeface="GDS Transport"/>
              </a:rPr>
              <a:t>poder</a:t>
            </a:r>
            <a:r>
              <a:rPr lang="en-US" sz="2500" kern="0" dirty="0">
                <a:solidFill>
                  <a:srgbClr val="0B0C0C"/>
                </a:solidFill>
                <a:latin typeface="GDS Transport"/>
              </a:rPr>
              <a:t> usar </a:t>
            </a:r>
            <a:r>
              <a:rPr lang="en-US" sz="2500" kern="0" dirty="0" err="1">
                <a:solidFill>
                  <a:srgbClr val="0B0C0C"/>
                </a:solidFill>
                <a:latin typeface="GDS Transport"/>
              </a:rPr>
              <a:t>como</a:t>
            </a:r>
            <a:r>
              <a:rPr lang="en-US" sz="2500" kern="0" dirty="0">
                <a:solidFill>
                  <a:srgbClr val="0B0C0C"/>
                </a:solidFill>
                <a:latin typeface="GDS Transport"/>
              </a:rPr>
              <a:t> </a:t>
            </a:r>
            <a:r>
              <a:rPr lang="en-US" sz="2500" kern="0" dirty="0" err="1">
                <a:solidFill>
                  <a:srgbClr val="0B0C0C"/>
                </a:solidFill>
                <a:latin typeface="GDS Transport"/>
              </a:rPr>
              <a:t>referência</a:t>
            </a:r>
            <a:r>
              <a:rPr lang="en-US" sz="2500" kern="0" dirty="0">
                <a:solidFill>
                  <a:srgbClr val="0B0C0C"/>
                </a:solidFill>
                <a:latin typeface="GDS Transport"/>
              </a:rPr>
              <a:t>.</a:t>
            </a:r>
            <a:r>
              <a:rPr kumimoji="0" lang="en-US" sz="2500" b="0" i="0" u="none" strike="noStrike" kern="0" cap="none" spc="0" normalizeH="0" baseline="0" noProof="0" dirty="0">
                <a:ln>
                  <a:noFill/>
                </a:ln>
                <a:solidFill>
                  <a:srgbClr val="0B0C0C"/>
                </a:solidFill>
                <a:effectLst/>
                <a:uLnTx/>
                <a:uFillTx/>
                <a:latin typeface="GDS Transport"/>
              </a:rPr>
              <a:t> </a:t>
            </a:r>
            <a:endParaRPr kumimoji="0" lang="en-GB" sz="25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5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500" b="0" i="0" u="none" strike="noStrike" kern="0" cap="none" spc="0" normalizeH="0" baseline="0" noProof="0" dirty="0">
                <a:ln>
                  <a:noFill/>
                </a:ln>
                <a:solidFill>
                  <a:srgbClr val="0B0C0C"/>
                </a:solidFill>
                <a:effectLst/>
                <a:uLnTx/>
                <a:uFillTx/>
                <a:latin typeface="GDS Transport"/>
              </a:rPr>
              <a:t>Por </a:t>
            </a:r>
            <a:r>
              <a:rPr kumimoji="0" lang="en-US" sz="2500" b="0" i="0" u="none" strike="noStrike" kern="0" cap="none" spc="0" normalizeH="0" baseline="0" noProof="0" dirty="0" err="1">
                <a:ln>
                  <a:noFill/>
                </a:ln>
                <a:solidFill>
                  <a:srgbClr val="0B0C0C"/>
                </a:solidFill>
                <a:effectLst/>
                <a:uLnTx/>
                <a:uFillTx/>
                <a:latin typeface="GDS Transport"/>
              </a:rPr>
              <a:t>exemplo</a:t>
            </a:r>
            <a:r>
              <a:rPr kumimoji="0" lang="en-US" sz="2500" b="0" i="0" u="none" strike="noStrike" kern="0" cap="none" spc="0" normalizeH="0" baseline="0" noProof="0" dirty="0">
                <a:ln>
                  <a:noFill/>
                </a:ln>
                <a:solidFill>
                  <a:srgbClr val="0B0C0C"/>
                </a:solidFill>
                <a:effectLst/>
                <a:uLnTx/>
                <a:uFillTx/>
                <a:latin typeface="GDS Transport"/>
              </a:rPr>
              <a:t>, se </a:t>
            </a:r>
            <a:r>
              <a:rPr kumimoji="0" lang="en-US" sz="2500" b="0" i="0" u="none" strike="noStrike" kern="0" cap="none" spc="0" normalizeH="0" baseline="0" noProof="0" dirty="0" err="1">
                <a:ln>
                  <a:noFill/>
                </a:ln>
                <a:solidFill>
                  <a:srgbClr val="0B0C0C"/>
                </a:solidFill>
                <a:effectLst/>
                <a:uLnTx/>
                <a:uFillTx/>
                <a:latin typeface="GDS Transport"/>
              </a:rPr>
              <a:t>trabalhas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em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telecomunicações</a:t>
            </a:r>
            <a:r>
              <a:rPr kumimoji="0" lang="en-US" sz="2500" b="0" i="0" u="none" strike="noStrike" kern="0" cap="none" spc="0" normalizeH="0" baseline="0" noProof="0" dirty="0">
                <a:ln>
                  <a:noFill/>
                </a:ln>
                <a:solidFill>
                  <a:srgbClr val="0B0C0C"/>
                </a:solidFill>
                <a:effectLst/>
                <a:uLnTx/>
                <a:uFillTx/>
                <a:latin typeface="GDS Transport"/>
              </a:rPr>
              <a:t> e tens um </a:t>
            </a:r>
            <a:r>
              <a:rPr kumimoji="0" lang="en-US" sz="2500" b="0" i="0" u="none" strike="noStrike" kern="0" cap="none" spc="0" normalizeH="0" baseline="0" noProof="0" dirty="0" err="1">
                <a:ln>
                  <a:noFill/>
                </a:ln>
                <a:solidFill>
                  <a:srgbClr val="0B0C0C"/>
                </a:solidFill>
                <a:effectLst/>
                <a:uLnTx/>
                <a:uFillTx/>
                <a:latin typeface="GDS Transport"/>
              </a:rPr>
              <a:t>cliente</a:t>
            </a:r>
            <a:r>
              <a:rPr kumimoji="0" lang="en-US" sz="2500" b="0" i="0" u="none" strike="noStrike" kern="0" cap="none" spc="0" normalizeH="0" baseline="0" noProof="0" dirty="0">
                <a:ln>
                  <a:noFill/>
                </a:ln>
                <a:solidFill>
                  <a:srgbClr val="0B0C0C"/>
                </a:solidFill>
                <a:effectLst/>
                <a:uLnTx/>
                <a:uFillTx/>
                <a:latin typeface="GDS Transport"/>
              </a:rPr>
              <a:t> com PEA </a:t>
            </a:r>
            <a:r>
              <a:rPr kumimoji="0" lang="en-US" sz="2500" b="0" i="0" u="none" strike="noStrike" kern="0" cap="none" spc="0" normalizeH="0" baseline="0" noProof="0" dirty="0" err="1">
                <a:ln>
                  <a:noFill/>
                </a:ln>
                <a:solidFill>
                  <a:srgbClr val="0B0C0C"/>
                </a:solidFill>
                <a:effectLst/>
                <a:uLnTx/>
                <a:uFillTx/>
                <a:latin typeface="GDS Transport"/>
              </a:rPr>
              <a:t>interessado</a:t>
            </a:r>
            <a:r>
              <a:rPr kumimoji="0" lang="en-US" sz="2500" b="0" i="0" u="none" strike="noStrike" kern="0" cap="none" spc="0" normalizeH="0" baseline="0" noProof="0" dirty="0">
                <a:ln>
                  <a:noFill/>
                </a:ln>
                <a:solidFill>
                  <a:srgbClr val="0B0C0C"/>
                </a:solidFill>
                <a:effectLst/>
                <a:uLnTx/>
                <a:uFillTx/>
                <a:latin typeface="GDS Transport"/>
              </a:rPr>
              <a:t> num novo </a:t>
            </a:r>
            <a:r>
              <a:rPr kumimoji="0" lang="en-US" sz="2500" b="0" i="0" u="none" strike="noStrike" kern="0" cap="none" spc="0" normalizeH="0" baseline="0" noProof="0" dirty="0" err="1">
                <a:ln>
                  <a:noFill/>
                </a:ln>
                <a:solidFill>
                  <a:srgbClr val="0B0C0C"/>
                </a:solidFill>
                <a:effectLst/>
                <a:uLnTx/>
                <a:uFillTx/>
                <a:latin typeface="GDS Transport"/>
              </a:rPr>
              <a:t>telefone</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ou</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contrato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deves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dar-lhe</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informação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clara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em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pequenos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blocos</a:t>
            </a:r>
            <a:r>
              <a:rPr kumimoji="0" lang="en-US" sz="2500" b="0" i="0" u="none" strike="noStrike" kern="0" cap="none" spc="0" normalizeH="0" baseline="0" noProof="0" dirty="0">
                <a:ln>
                  <a:noFill/>
                </a:ln>
                <a:solidFill>
                  <a:srgbClr val="0B0C0C"/>
                </a:solidFill>
                <a:effectLst/>
                <a:uLnTx/>
                <a:uFillTx/>
                <a:latin typeface="GDS Transport"/>
              </a:rPr>
              <a:t>, e </a:t>
            </a:r>
            <a:r>
              <a:rPr kumimoji="0" lang="en-US" sz="2500" b="0" i="0" u="none" strike="noStrike" kern="0" cap="none" spc="0" normalizeH="0" baseline="0" noProof="0" dirty="0" err="1">
                <a:ln>
                  <a:noFill/>
                </a:ln>
                <a:solidFill>
                  <a:srgbClr val="0B0C0C"/>
                </a:solidFill>
                <a:effectLst/>
                <a:uLnTx/>
                <a:uFillTx/>
                <a:latin typeface="GDS Transport"/>
              </a:rPr>
              <a:t>não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acompanhada</a:t>
            </a:r>
            <a:r>
              <a:rPr kumimoji="0" lang="en-US" sz="2500" b="0" i="0" u="none" strike="noStrike" kern="0" cap="none" spc="0" normalizeH="0" baseline="0" noProof="0" dirty="0">
                <a:ln>
                  <a:noFill/>
                </a:ln>
                <a:solidFill>
                  <a:srgbClr val="0B0C0C"/>
                </a:solidFill>
                <a:effectLst/>
                <a:uLnTx/>
                <a:uFillTx/>
                <a:latin typeface="GDS Transport"/>
              </a:rPr>
              <a:t> de </a:t>
            </a:r>
            <a:r>
              <a:rPr kumimoji="0" lang="en-US" sz="2500" b="0" i="0" u="none" strike="noStrike" kern="0" cap="none" spc="0" normalizeH="0" baseline="0" noProof="0" dirty="0" err="1">
                <a:ln>
                  <a:noFill/>
                </a:ln>
                <a:solidFill>
                  <a:srgbClr val="0B0C0C"/>
                </a:solidFill>
                <a:effectLst/>
                <a:uLnTx/>
                <a:uFillTx/>
                <a:latin typeface="GDS Transport"/>
              </a:rPr>
              <a:t>muita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informação</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técnica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apenas</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numa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única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frase</a:t>
            </a:r>
            <a:r>
              <a:rPr kumimoji="0" lang="en-US" sz="25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5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500" b="0" i="0" u="none" strike="noStrike" kern="0" cap="none" spc="0" normalizeH="0" baseline="0" noProof="0" dirty="0" err="1">
                <a:ln>
                  <a:noFill/>
                </a:ln>
                <a:solidFill>
                  <a:srgbClr val="0B0C0C"/>
                </a:solidFill>
                <a:effectLst/>
                <a:uLnTx/>
                <a:uFillTx/>
                <a:latin typeface="GDS Transport"/>
              </a:rPr>
              <a:t>Tenta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evitar</a:t>
            </a:r>
            <a:r>
              <a:rPr kumimoji="0" lang="en-US" sz="2500" b="0" i="0" u="none" strike="noStrike" kern="0" cap="none" spc="0" normalizeH="0" baseline="0" noProof="0" dirty="0">
                <a:ln>
                  <a:noFill/>
                </a:ln>
                <a:solidFill>
                  <a:srgbClr val="0B0C0C"/>
                </a:solidFill>
                <a:effectLst/>
                <a:uLnTx/>
                <a:uFillTx/>
                <a:latin typeface="GDS Transport"/>
              </a:rPr>
              <a:t> imagens </a:t>
            </a:r>
            <a:r>
              <a:rPr kumimoji="0" lang="en-US" sz="2500" b="0" i="0" u="none" strike="noStrike" kern="0" cap="none" spc="0" normalizeH="0" baseline="0" noProof="0" dirty="0" err="1">
                <a:ln>
                  <a:noFill/>
                </a:ln>
                <a:solidFill>
                  <a:srgbClr val="0B0C0C"/>
                </a:solidFill>
                <a:effectLst/>
                <a:uLnTx/>
                <a:uFillTx/>
                <a:latin typeface="GDS Transport"/>
              </a:rPr>
              <a:t>complicadas</a:t>
            </a:r>
            <a:r>
              <a:rPr kumimoji="0" lang="en-US" sz="2500" b="0" i="0" u="none" strike="noStrike" kern="0" cap="none" spc="0" normalizeH="0" baseline="0" noProof="0" dirty="0">
                <a:ln>
                  <a:noFill/>
                </a:ln>
                <a:solidFill>
                  <a:srgbClr val="0B0C0C"/>
                </a:solidFill>
                <a:effectLst/>
                <a:uLnTx/>
                <a:uFillTx/>
                <a:latin typeface="GDS Transport"/>
              </a:rPr>
              <a:t> e cores que </a:t>
            </a:r>
            <a:r>
              <a:rPr kumimoji="0" lang="en-US" sz="2500" b="0" i="0" u="none" strike="noStrike" kern="0" cap="none" spc="0" normalizeH="0" baseline="0" noProof="0" dirty="0" err="1">
                <a:ln>
                  <a:noFill/>
                </a:ln>
                <a:solidFill>
                  <a:srgbClr val="0B0C0C"/>
                </a:solidFill>
                <a:effectLst/>
                <a:uLnTx/>
                <a:uFillTx/>
                <a:latin typeface="GDS Transport"/>
              </a:rPr>
              <a:t>possam</a:t>
            </a:r>
            <a:r>
              <a:rPr kumimoji="0" lang="en-US" sz="2500" b="0" i="0" u="none" strike="noStrike" kern="0" cap="none" spc="0" normalizeH="0" baseline="0" noProof="0" dirty="0">
                <a:ln>
                  <a:noFill/>
                </a:ln>
                <a:solidFill>
                  <a:srgbClr val="0B0C0C"/>
                </a:solidFill>
                <a:effectLst/>
                <a:uLnTx/>
                <a:uFillTx/>
                <a:latin typeface="GDS Transport"/>
              </a:rPr>
              <a:t> ser </a:t>
            </a:r>
            <a:r>
              <a:rPr kumimoji="0" lang="en-US" sz="2500" b="0" i="0" u="none" strike="noStrike" kern="0" cap="none" spc="0" normalizeH="0" baseline="0" noProof="0" dirty="0" err="1">
                <a:ln>
                  <a:noFill/>
                </a:ln>
                <a:solidFill>
                  <a:srgbClr val="0B0C0C"/>
                </a:solidFill>
                <a:effectLst/>
                <a:uLnTx/>
                <a:uFillTx/>
                <a:latin typeface="GDS Transport"/>
              </a:rPr>
              <a:t>fonte</a:t>
            </a:r>
            <a:r>
              <a:rPr kumimoji="0" lang="en-US" sz="2500" b="0" i="0" u="none" strike="noStrike" kern="0" cap="none" spc="0" normalizeH="0" baseline="0" noProof="0" dirty="0">
                <a:ln>
                  <a:noFill/>
                </a:ln>
                <a:solidFill>
                  <a:srgbClr val="0B0C0C"/>
                </a:solidFill>
                <a:effectLst/>
                <a:uLnTx/>
                <a:uFillTx/>
                <a:latin typeface="GDS Transport"/>
              </a:rPr>
              <a:t> de </a:t>
            </a:r>
            <a:r>
              <a:rPr kumimoji="0" lang="en-US" sz="2500" b="0" i="0" u="none" strike="noStrike" kern="0" cap="none" spc="0" normalizeH="0" baseline="0" noProof="0" dirty="0" err="1">
                <a:ln>
                  <a:noFill/>
                </a:ln>
                <a:solidFill>
                  <a:srgbClr val="0B0C0C"/>
                </a:solidFill>
                <a:effectLst/>
                <a:uLnTx/>
                <a:uFillTx/>
                <a:latin typeface="GDS Transport"/>
              </a:rPr>
              <a:t>distração</a:t>
            </a:r>
            <a:r>
              <a:rPr kumimoji="0" lang="en-US" sz="25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500" b="0" i="0" u="none" strike="noStrike" kern="0" cap="none" spc="0" normalizeH="0" baseline="0" noProof="0" dirty="0" err="1">
                <a:ln>
                  <a:noFill/>
                </a:ln>
                <a:solidFill>
                  <a:srgbClr val="0B0C0C"/>
                </a:solidFill>
                <a:effectLst/>
                <a:uLnTx/>
                <a:uFillTx/>
                <a:latin typeface="GDS Transport"/>
              </a:rPr>
              <a:t>Lembra-te</a:t>
            </a:r>
            <a:r>
              <a:rPr kumimoji="0" lang="en-US" sz="2500" b="0" i="0" u="none" strike="noStrike" kern="0" cap="none" spc="0" normalizeH="0" baseline="0" noProof="0" dirty="0">
                <a:ln>
                  <a:noFill/>
                </a:ln>
                <a:solidFill>
                  <a:srgbClr val="0B0C0C"/>
                </a:solidFill>
                <a:effectLst/>
                <a:uLnTx/>
                <a:uFillTx/>
                <a:latin typeface="GDS Transport"/>
              </a:rPr>
              <a:t> de que as </a:t>
            </a:r>
            <a:r>
              <a:rPr kumimoji="0" lang="en-US" sz="2500" b="0" i="0" u="none" strike="noStrike" kern="0" cap="none" spc="0" normalizeH="0" baseline="0" noProof="0" dirty="0" err="1">
                <a:ln>
                  <a:noFill/>
                </a:ln>
                <a:solidFill>
                  <a:srgbClr val="0B0C0C"/>
                </a:solidFill>
                <a:effectLst/>
                <a:uLnTx/>
                <a:uFillTx/>
                <a:latin typeface="GDS Transport"/>
              </a:rPr>
              <a:t>pessoas</a:t>
            </a:r>
            <a:r>
              <a:rPr kumimoji="0" lang="en-US" sz="2500" b="0" i="0" u="none" strike="noStrike" kern="0" cap="none" spc="0" normalizeH="0" baseline="0" noProof="0" dirty="0">
                <a:ln>
                  <a:noFill/>
                </a:ln>
                <a:solidFill>
                  <a:srgbClr val="0B0C0C"/>
                </a:solidFill>
                <a:effectLst/>
                <a:uLnTx/>
                <a:uFillTx/>
                <a:latin typeface="GDS Transport"/>
              </a:rPr>
              <a:t> com PEA </a:t>
            </a:r>
            <a:r>
              <a:rPr kumimoji="0" lang="en-US" sz="2500" b="0" i="0" u="none" strike="noStrike" kern="0" cap="none" spc="0" normalizeH="0" baseline="0" noProof="0" dirty="0" err="1">
                <a:ln>
                  <a:noFill/>
                </a:ln>
                <a:solidFill>
                  <a:srgbClr val="0B0C0C"/>
                </a:solidFill>
                <a:effectLst/>
                <a:uLnTx/>
                <a:uFillTx/>
                <a:latin typeface="GDS Transport"/>
              </a:rPr>
              <a:t>têm</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uma</a:t>
            </a:r>
            <a:r>
              <a:rPr kumimoji="0" lang="en-US" sz="2500" b="0" i="0" u="none" strike="noStrike" kern="0" cap="none" spc="0" normalizeH="0" baseline="0" noProof="0" dirty="0">
                <a:ln>
                  <a:noFill/>
                </a:ln>
                <a:solidFill>
                  <a:srgbClr val="0B0C0C"/>
                </a:solidFill>
                <a:effectLst/>
                <a:uLnTx/>
                <a:uFillTx/>
                <a:latin typeface="GDS Transport"/>
              </a:rPr>
              <a:t> </a:t>
            </a:r>
            <a:r>
              <a:rPr kumimoji="0" lang="en-US" sz="2500" b="0" i="0" u="none" strike="noStrike" kern="0" cap="none" spc="0" normalizeH="0" baseline="0" noProof="0" dirty="0" err="1">
                <a:ln>
                  <a:noFill/>
                </a:ln>
                <a:solidFill>
                  <a:srgbClr val="0B0C0C"/>
                </a:solidFill>
                <a:effectLst/>
                <a:uLnTx/>
                <a:uFillTx/>
                <a:latin typeface="GDS Transport"/>
              </a:rPr>
              <a:t>compreensão</a:t>
            </a:r>
            <a:r>
              <a:rPr kumimoji="0" lang="en-US" sz="2500" b="0" i="0" u="none" strike="noStrike" kern="0" cap="none" spc="0" normalizeH="0" baseline="0" noProof="0" dirty="0">
                <a:ln>
                  <a:noFill/>
                </a:ln>
                <a:solidFill>
                  <a:srgbClr val="0B0C0C"/>
                </a:solidFill>
                <a:effectLst/>
                <a:uLnTx/>
                <a:uFillTx/>
                <a:latin typeface="GDS Transport"/>
              </a:rPr>
              <a:t> literal dos </a:t>
            </a:r>
            <a:r>
              <a:rPr kumimoji="0" lang="en-US" sz="2500" b="0" i="0" u="none" strike="noStrike" kern="0" cap="none" spc="0" normalizeH="0" baseline="0" noProof="0" dirty="0" err="1">
                <a:ln>
                  <a:noFill/>
                </a:ln>
                <a:solidFill>
                  <a:srgbClr val="0B0C0C"/>
                </a:solidFill>
                <a:effectLst/>
                <a:uLnTx/>
                <a:uFillTx/>
                <a:latin typeface="GDS Transport"/>
              </a:rPr>
              <a:t>textos</a:t>
            </a:r>
            <a:r>
              <a:rPr kumimoji="0" lang="en-US" sz="25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427789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44</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ts val="1420"/>
              </a:lnSpc>
              <a:spcBef>
                <a:spcPts val="0"/>
              </a:spcBef>
              <a:spcAft>
                <a:spcPts val="0"/>
              </a:spcAft>
              <a:buClr>
                <a:srgbClr val="650260"/>
              </a:buClr>
              <a:buSzPts val="1400"/>
              <a:buFontTx/>
              <a:buNone/>
              <a:tabLst>
                <a:tab pos="144145" algn="l"/>
              </a:tabLst>
              <a:defRPr/>
            </a:pPr>
            <a:endParaRPr kumimoji="0" lang="en-US"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r>
              <a:rPr kumimoji="0" lang="en-US" sz="2700" b="0" i="0" u="none" strike="noStrike" kern="0" cap="none" spc="0" normalizeH="0" baseline="0" noProof="0" dirty="0" err="1">
                <a:ln>
                  <a:noFill/>
                </a:ln>
                <a:solidFill>
                  <a:srgbClr val="0B0C0C"/>
                </a:solidFill>
                <a:effectLst/>
                <a:uLnTx/>
                <a:uFillTx/>
                <a:latin typeface="GDS Transport"/>
              </a:rPr>
              <a:t>Usa</a:t>
            </a:r>
            <a:r>
              <a:rPr kumimoji="0" lang="en-US" sz="2700" b="0" i="0" u="none" strike="noStrike" kern="0" cap="none" spc="0" normalizeH="0" baseline="0" noProof="0" dirty="0">
                <a:ln>
                  <a:noFill/>
                </a:ln>
                <a:solidFill>
                  <a:srgbClr val="0B0C0C"/>
                </a:solidFill>
                <a:effectLst/>
                <a:uLnTx/>
                <a:uFillTx/>
                <a:latin typeface="GDS Transport"/>
              </a:rPr>
              <a:t> o </a:t>
            </a:r>
            <a:r>
              <a:rPr kumimoji="0" lang="en-US" sz="2700" b="0" i="0" u="none" strike="noStrike" kern="0" cap="none" spc="0" normalizeH="0" baseline="0" noProof="0" dirty="0" err="1">
                <a:ln>
                  <a:noFill/>
                </a:ln>
                <a:solidFill>
                  <a:srgbClr val="0B0C0C"/>
                </a:solidFill>
                <a:effectLst/>
                <a:uLnTx/>
                <a:uFillTx/>
                <a:latin typeface="GDS Transport"/>
              </a:rPr>
              <a:t>nome</a:t>
            </a:r>
            <a:r>
              <a:rPr kumimoji="0" lang="en-US" sz="2700" b="0" i="0" u="none" strike="noStrike" kern="0" cap="none" spc="0" normalizeH="0" baseline="0" noProof="0" dirty="0">
                <a:ln>
                  <a:noFill/>
                </a:ln>
                <a:solidFill>
                  <a:srgbClr val="0B0C0C"/>
                </a:solidFill>
                <a:effectLst/>
                <a:uLnTx/>
                <a:uFillTx/>
                <a:latin typeface="GDS Transport"/>
              </a:rPr>
              <a:t> das </a:t>
            </a:r>
            <a:r>
              <a:rPr kumimoji="0" lang="en-US" sz="2700" b="0" i="0" u="none" strike="noStrike" kern="0" cap="none" spc="0" normalizeH="0" baseline="0" noProof="0" dirty="0" err="1">
                <a:ln>
                  <a:noFill/>
                </a:ln>
                <a:solidFill>
                  <a:srgbClr val="0B0C0C"/>
                </a:solidFill>
                <a:effectLst/>
                <a:uLnTx/>
                <a:uFillTx/>
                <a:latin typeface="GDS Transport"/>
              </a:rPr>
              <a:t>pessoa</a:t>
            </a:r>
            <a:r>
              <a:rPr lang="en-US" sz="2700" kern="0" dirty="0">
                <a:solidFill>
                  <a:srgbClr val="0B0C0C"/>
                </a:solidFill>
                <a:latin typeface="GDS Transport"/>
              </a:rPr>
              <a:t>s </a:t>
            </a:r>
            <a:r>
              <a:rPr lang="en-US" sz="2700" kern="0" dirty="0" err="1">
                <a:solidFill>
                  <a:srgbClr val="0B0C0C"/>
                </a:solidFill>
                <a:latin typeface="GDS Transport"/>
              </a:rPr>
              <a:t>quando</a:t>
            </a:r>
            <a:r>
              <a:rPr lang="en-US" sz="2700" kern="0" dirty="0">
                <a:solidFill>
                  <a:srgbClr val="0B0C0C"/>
                </a:solidFill>
                <a:latin typeface="GDS Transport"/>
              </a:rPr>
              <a:t> </a:t>
            </a:r>
            <a:r>
              <a:rPr lang="en-US" sz="2700" kern="0" dirty="0" err="1">
                <a:solidFill>
                  <a:srgbClr val="0B0C0C"/>
                </a:solidFill>
                <a:latin typeface="GDS Transport"/>
              </a:rPr>
              <a:t>falares</a:t>
            </a:r>
            <a:r>
              <a:rPr lang="en-US" sz="2700" kern="0" dirty="0">
                <a:solidFill>
                  <a:srgbClr val="0B0C0C"/>
                </a:solidFill>
                <a:latin typeface="GDS Transport"/>
              </a:rPr>
              <a:t> com </a:t>
            </a:r>
            <a:r>
              <a:rPr lang="en-US" sz="2700" kern="0" dirty="0" err="1">
                <a:solidFill>
                  <a:srgbClr val="0B0C0C"/>
                </a:solidFill>
                <a:latin typeface="GDS Transport"/>
              </a:rPr>
              <a:t>elas</a:t>
            </a:r>
            <a:r>
              <a:rPr lang="en-US" sz="2700" kern="0" dirty="0">
                <a:solidFill>
                  <a:srgbClr val="0B0C0C"/>
                </a:solidFill>
                <a:latin typeface="GDS Transport"/>
              </a:rPr>
              <a:t>, para </a:t>
            </a:r>
            <a:r>
              <a:rPr lang="en-US" sz="2700" kern="0" dirty="0" err="1">
                <a:solidFill>
                  <a:srgbClr val="0B0C0C"/>
                </a:solidFill>
                <a:latin typeface="GDS Transport"/>
              </a:rPr>
              <a:t>conseguires</a:t>
            </a:r>
            <a:r>
              <a:rPr lang="en-US" sz="2700" kern="0" dirty="0">
                <a:solidFill>
                  <a:srgbClr val="0B0C0C"/>
                </a:solidFill>
                <a:latin typeface="GDS Transport"/>
              </a:rPr>
              <a:t> a </a:t>
            </a:r>
            <a:r>
              <a:rPr lang="en-US" sz="2700" kern="0" dirty="0" err="1">
                <a:solidFill>
                  <a:srgbClr val="0B0C0C"/>
                </a:solidFill>
                <a:latin typeface="GDS Transport"/>
              </a:rPr>
              <a:t>sua</a:t>
            </a:r>
            <a:r>
              <a:rPr lang="en-US" sz="2700" kern="0" dirty="0">
                <a:solidFill>
                  <a:srgbClr val="0B0C0C"/>
                </a:solidFill>
                <a:latin typeface="GDS Transport"/>
              </a:rPr>
              <a:t> </a:t>
            </a:r>
            <a:r>
              <a:rPr lang="en-US" sz="2700" kern="0" dirty="0" err="1">
                <a:solidFill>
                  <a:srgbClr val="0B0C0C"/>
                </a:solidFill>
                <a:latin typeface="GDS Transport"/>
              </a:rPr>
              <a:t>atenção</a:t>
            </a:r>
            <a:r>
              <a:rPr kumimoji="0" lang="en-US" sz="2700" b="0" i="0" u="none" strike="noStrike" kern="0" cap="none" spc="0" normalizeH="0" baseline="0" noProof="0" dirty="0">
                <a:ln>
                  <a:noFill/>
                </a:ln>
                <a:solidFill>
                  <a:srgbClr val="0B0C0C"/>
                </a:solidFill>
                <a:effectLst/>
                <a:uLnTx/>
                <a:uFillTx/>
                <a:latin typeface="GDS Transport"/>
              </a:rPr>
              <a:t>.</a:t>
            </a:r>
            <a:endParaRPr kumimoji="0" lang="en-GB" sz="2700" b="0" i="0" u="none" strike="noStrike" kern="0" cap="none" spc="0" normalizeH="0" baseline="0" noProof="0" dirty="0">
              <a:ln>
                <a:noFill/>
              </a:ln>
              <a:solidFill>
                <a:srgbClr val="0B0C0C"/>
              </a:solidFill>
              <a:effectLst/>
              <a:uLnTx/>
              <a:uFillTx/>
              <a:latin typeface="GDS Transport"/>
            </a:endParaRPr>
          </a:p>
          <a:p>
            <a:pPr marL="0" marR="309880" lvl="0" indent="0" algn="ctr" defTabSz="914400" eaLnBrk="1" fontAlgn="auto" latinLnBrk="0" hangingPunct="1">
              <a:lnSpc>
                <a:spcPct val="100000"/>
              </a:lnSpc>
              <a:spcBef>
                <a:spcPts val="25"/>
              </a:spcBef>
              <a:spcAft>
                <a:spcPts val="0"/>
              </a:spcAft>
              <a:buClr>
                <a:srgbClr val="650260"/>
              </a:buClr>
              <a:buSzPts val="1400"/>
              <a:buFontTx/>
              <a:buNone/>
              <a:tabLst>
                <a:tab pos="144145" algn="l"/>
              </a:tabLst>
              <a:defRPr/>
            </a:pPr>
            <a:r>
              <a:rPr kumimoji="0" lang="en-US" sz="2700" b="0" i="0" u="none" strike="noStrike" kern="0" cap="none" spc="0" normalizeH="0" baseline="0" noProof="0" dirty="0" err="1">
                <a:ln>
                  <a:noFill/>
                </a:ln>
                <a:solidFill>
                  <a:srgbClr val="0B0C0C"/>
                </a:solidFill>
                <a:effectLst/>
                <a:uLnTx/>
                <a:uFillTx/>
                <a:latin typeface="GDS Transport"/>
              </a:rPr>
              <a:t>Tenta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fazer</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perguntas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fechadas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em</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vez</a:t>
            </a:r>
            <a:r>
              <a:rPr kumimoji="0" lang="en-US" sz="2700" b="0" i="0" u="none" strike="noStrike" kern="0" cap="none" spc="0" normalizeH="0" baseline="0" noProof="0" dirty="0">
                <a:ln>
                  <a:noFill/>
                </a:ln>
                <a:solidFill>
                  <a:srgbClr val="0B0C0C"/>
                </a:solidFill>
                <a:effectLst/>
                <a:uLnTx/>
                <a:uFillTx/>
                <a:latin typeface="GDS Transport"/>
              </a:rPr>
              <a:t> de </a:t>
            </a:r>
            <a:r>
              <a:rPr kumimoji="0" lang="en-US" sz="2700" b="0" i="0" u="none" strike="noStrike" kern="0" cap="none" spc="0" normalizeH="0" baseline="0" noProof="0" dirty="0" err="1">
                <a:ln>
                  <a:noFill/>
                </a:ln>
                <a:solidFill>
                  <a:srgbClr val="0B0C0C"/>
                </a:solidFill>
                <a:effectLst/>
                <a:uLnTx/>
                <a:uFillTx/>
                <a:latin typeface="GDS Transport"/>
              </a:rPr>
              <a:t>perguntas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abertas</a:t>
            </a:r>
            <a:endParaRPr kumimoji="0" lang="en-US" sz="2700" b="0" i="0" u="none" strike="noStrike" kern="0" cap="none" spc="0" normalizeH="0" baseline="0" noProof="0" dirty="0">
              <a:ln>
                <a:noFill/>
              </a:ln>
              <a:solidFill>
                <a:srgbClr val="0B0C0C"/>
              </a:solidFill>
              <a:effectLst/>
              <a:uLnTx/>
              <a:uFillTx/>
              <a:latin typeface="GDS Transport"/>
            </a:endParaRPr>
          </a:p>
          <a:p>
            <a:pPr marL="0" marR="309880" lvl="0" indent="0" algn="ctr" defTabSz="914400" eaLnBrk="1" fontAlgn="auto" latinLnBrk="0" hangingPunct="1">
              <a:lnSpc>
                <a:spcPct val="100000"/>
              </a:lnSpc>
              <a:spcBef>
                <a:spcPts val="25"/>
              </a:spcBef>
              <a:spcAft>
                <a:spcPts val="0"/>
              </a:spcAft>
              <a:buClr>
                <a:srgbClr val="650260"/>
              </a:buClr>
              <a:buSzPts val="1400"/>
              <a:buFontTx/>
              <a:buNone/>
              <a:tabLst>
                <a:tab pos="144145" algn="l"/>
              </a:tabLst>
              <a:defRPr/>
            </a:pPr>
            <a:r>
              <a:rPr kumimoji="0" lang="en-US" sz="2700" b="0" i="0" u="none" strike="noStrike" kern="0" cap="none" spc="0" normalizeH="0" baseline="0" noProof="0" dirty="0">
                <a:ln>
                  <a:noFill/>
                </a:ln>
                <a:solidFill>
                  <a:srgbClr val="0B0C0C"/>
                </a:solidFill>
                <a:effectLst/>
                <a:uLnTx/>
                <a:uFillTx/>
                <a:latin typeface="GDS Transport"/>
              </a:rPr>
              <a:t>(e.g. “</a:t>
            </a:r>
            <a:r>
              <a:rPr kumimoji="0" lang="en-US" sz="2700" b="0" i="0" u="none" strike="noStrike" kern="0" cap="none" spc="0" normalizeH="0" baseline="0" noProof="0" dirty="0" err="1">
                <a:ln>
                  <a:noFill/>
                </a:ln>
                <a:solidFill>
                  <a:srgbClr val="0B0C0C"/>
                </a:solidFill>
                <a:effectLst/>
                <a:uLnTx/>
                <a:uFillTx/>
                <a:latin typeface="GDS Transport"/>
              </a:rPr>
              <a:t>Quantos</a:t>
            </a:r>
            <a:r>
              <a:rPr kumimoji="0" lang="en-US" sz="2700" b="0" i="0" u="none" strike="noStrike" kern="0" cap="none" spc="0" normalizeH="0" baseline="0" noProof="0" dirty="0">
                <a:ln>
                  <a:noFill/>
                </a:ln>
                <a:solidFill>
                  <a:srgbClr val="0B0C0C"/>
                </a:solidFill>
                <a:effectLst/>
                <a:uLnTx/>
                <a:uFillTx/>
                <a:latin typeface="GDS Transport"/>
              </a:rPr>
              <a:t> quartos </a:t>
            </a:r>
            <a:r>
              <a:rPr kumimoji="0" lang="en-US" sz="2700" b="0" i="0" u="none" strike="noStrike" kern="0" cap="none" spc="0" normalizeH="0" baseline="0" noProof="0" dirty="0" err="1">
                <a:ln>
                  <a:noFill/>
                </a:ln>
                <a:solidFill>
                  <a:srgbClr val="0B0C0C"/>
                </a:solidFill>
                <a:effectLst/>
                <a:uLnTx/>
                <a:uFillTx/>
                <a:latin typeface="GDS Transport"/>
              </a:rPr>
              <a:t>gostarias</a:t>
            </a:r>
            <a:r>
              <a:rPr kumimoji="0" lang="en-US" sz="2700" b="0" i="0" u="none" strike="noStrike" kern="0" cap="none" spc="0" normalizeH="0" baseline="0" noProof="0" dirty="0">
                <a:ln>
                  <a:noFill/>
                </a:ln>
                <a:solidFill>
                  <a:srgbClr val="0B0C0C"/>
                </a:solidFill>
                <a:effectLst/>
                <a:uLnTx/>
                <a:uFillTx/>
                <a:latin typeface="GDS Transport"/>
              </a:rPr>
              <a:t> que a casa </a:t>
            </a:r>
            <a:r>
              <a:rPr kumimoji="0" lang="en-US" sz="2700" b="0" i="0" u="none" strike="noStrike" kern="0" cap="none" spc="0" normalizeH="0" baseline="0" noProof="0" dirty="0" err="1">
                <a:ln>
                  <a:noFill/>
                </a:ln>
                <a:solidFill>
                  <a:srgbClr val="0B0C0C"/>
                </a:solidFill>
                <a:effectLst/>
                <a:uLnTx/>
                <a:uFillTx/>
                <a:latin typeface="GDS Transport"/>
              </a:rPr>
              <a:t>tivesse</a:t>
            </a:r>
            <a:r>
              <a:rPr kumimoji="0" lang="en-US" sz="2700" b="0" i="0" u="none" strike="noStrike" kern="0" cap="none" spc="0" normalizeH="0" baseline="0" noProof="0" dirty="0">
                <a:ln>
                  <a:noFill/>
                </a:ln>
                <a:solidFill>
                  <a:srgbClr val="0B0C0C"/>
                </a:solidFill>
                <a:effectLst/>
                <a:uLnTx/>
                <a:uFillTx/>
                <a:latin typeface="GDS Transport"/>
              </a:rPr>
              <a:t>?”</a:t>
            </a:r>
          </a:p>
          <a:p>
            <a:pPr marL="0" marR="309880" lvl="0" indent="0" algn="ctr" defTabSz="914400" eaLnBrk="1" fontAlgn="auto" latinLnBrk="0" hangingPunct="1">
              <a:lnSpc>
                <a:spcPct val="100000"/>
              </a:lnSpc>
              <a:spcBef>
                <a:spcPts val="25"/>
              </a:spcBef>
              <a:spcAft>
                <a:spcPts val="0"/>
              </a:spcAft>
              <a:buClr>
                <a:srgbClr val="650260"/>
              </a:buClr>
              <a:buSzPts val="1400"/>
              <a:buFontTx/>
              <a:buNone/>
              <a:tabLst>
                <a:tab pos="144145" algn="l"/>
              </a:tabLst>
              <a:defRPr/>
            </a:pPr>
            <a:r>
              <a:rPr lang="en-US" sz="2700" kern="0" dirty="0">
                <a:solidFill>
                  <a:srgbClr val="0B0C0C"/>
                </a:solidFill>
                <a:latin typeface="GDS Transport"/>
              </a:rPr>
              <a:t>e</a:t>
            </a:r>
            <a:r>
              <a:rPr kumimoji="0" lang="en-US" sz="2700" b="0" i="0" u="none" strike="noStrike" kern="0" cap="none" spc="0" normalizeH="0" baseline="0" noProof="0" dirty="0">
                <a:ln>
                  <a:noFill/>
                </a:ln>
                <a:solidFill>
                  <a:srgbClr val="0B0C0C"/>
                </a:solidFill>
                <a:effectLst/>
                <a:uLnTx/>
                <a:uFillTx/>
                <a:latin typeface="GDS Transport"/>
              </a:rPr>
              <a:t>m </a:t>
            </a:r>
            <a:r>
              <a:rPr kumimoji="0" lang="en-US" sz="2700" b="0" i="0" u="none" strike="noStrike" kern="0" cap="none" spc="0" normalizeH="0" baseline="0" noProof="0" dirty="0" err="1">
                <a:ln>
                  <a:noFill/>
                </a:ln>
                <a:solidFill>
                  <a:srgbClr val="0B0C0C"/>
                </a:solidFill>
                <a:effectLst/>
                <a:uLnTx/>
                <a:uFillTx/>
                <a:latin typeface="GDS Transport"/>
              </a:rPr>
              <a:t>vez</a:t>
            </a:r>
            <a:r>
              <a:rPr kumimoji="0" lang="en-US" sz="2700" b="0" i="0" u="none" strike="noStrike" kern="0" cap="none" spc="0" normalizeH="0" baseline="0" noProof="0" dirty="0">
                <a:ln>
                  <a:noFill/>
                </a:ln>
                <a:solidFill>
                  <a:srgbClr val="0B0C0C"/>
                </a:solidFill>
                <a:effectLst/>
                <a:uLnTx/>
                <a:uFillTx/>
                <a:latin typeface="GDS Transport"/>
              </a:rPr>
              <a:t> de “</a:t>
            </a:r>
            <a:r>
              <a:rPr kumimoji="0" lang="en-US" sz="2700" b="0" i="0" u="none" strike="noStrike" kern="0" cap="none" spc="0" normalizeH="0" baseline="0" noProof="0" dirty="0" err="1">
                <a:ln>
                  <a:noFill/>
                </a:ln>
                <a:solidFill>
                  <a:srgbClr val="0B0C0C"/>
                </a:solidFill>
                <a:effectLst/>
                <a:uLnTx/>
                <a:uFillTx/>
                <a:latin typeface="GDS Transport"/>
              </a:rPr>
              <a:t>Diga</a:t>
            </a:r>
            <a:r>
              <a:rPr kumimoji="0" lang="en-US" sz="2700" b="0" i="0" u="none" strike="noStrike" kern="0" cap="none" spc="0" normalizeH="0" baseline="0" noProof="0" dirty="0">
                <a:ln>
                  <a:noFill/>
                </a:ln>
                <a:solidFill>
                  <a:srgbClr val="0B0C0C"/>
                </a:solidFill>
                <a:effectLst/>
                <a:uLnTx/>
                <a:uFillTx/>
                <a:latin typeface="GDS Transport"/>
              </a:rPr>
              <a:t>-me </a:t>
            </a:r>
            <a:r>
              <a:rPr kumimoji="0" lang="en-US" sz="2700" b="0" i="0" u="none" strike="noStrike" kern="0" cap="none" spc="0" normalizeH="0" baseline="0" noProof="0" dirty="0" err="1">
                <a:ln>
                  <a:noFill/>
                </a:ln>
                <a:solidFill>
                  <a:srgbClr val="0B0C0C"/>
                </a:solidFill>
                <a:effectLst/>
                <a:uLnTx/>
                <a:uFillTx/>
                <a:latin typeface="GDS Transport"/>
              </a:rPr>
              <a:t>como</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imagina</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sua</a:t>
            </a:r>
            <a:r>
              <a:rPr kumimoji="0" lang="en-US" sz="2700" b="0" i="0" u="none" strike="noStrike" kern="0" cap="none" spc="0" normalizeH="0" baseline="0" noProof="0" dirty="0">
                <a:ln>
                  <a:noFill/>
                </a:ln>
                <a:solidFill>
                  <a:srgbClr val="0B0C0C"/>
                </a:solidFill>
                <a:effectLst/>
                <a:uLnTx/>
                <a:uFillTx/>
                <a:latin typeface="GDS Transport"/>
              </a:rPr>
              <a:t> casa”).</a:t>
            </a:r>
            <a:endParaRPr kumimoji="0" lang="en-GB"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r>
              <a:rPr kumimoji="0" lang="en-US" sz="2700" b="0" i="0" u="none" strike="noStrike" kern="0" cap="none" spc="0" normalizeH="0" baseline="0" noProof="0" dirty="0" err="1">
                <a:ln>
                  <a:noFill/>
                </a:ln>
                <a:solidFill>
                  <a:srgbClr val="0B0C0C"/>
                </a:solidFill>
                <a:effectLst/>
                <a:uLnTx/>
                <a:uFillTx/>
                <a:latin typeface="GDS Transport"/>
              </a:rPr>
              <a:t>Lembra-te</a:t>
            </a:r>
            <a:r>
              <a:rPr kumimoji="0" lang="en-US" sz="2700" b="0" i="0" u="none" strike="noStrike" kern="0" cap="none" spc="0" normalizeH="0" baseline="0" noProof="0" dirty="0">
                <a:ln>
                  <a:noFill/>
                </a:ln>
                <a:solidFill>
                  <a:srgbClr val="0B0C0C"/>
                </a:solidFill>
                <a:effectLst/>
                <a:uLnTx/>
                <a:uFillTx/>
                <a:latin typeface="GDS Transport"/>
              </a:rPr>
              <a:t>  de que o </a:t>
            </a:r>
            <a:r>
              <a:rPr kumimoji="0" lang="en-US" sz="2700" b="0" i="0" u="none" strike="noStrike" kern="0" cap="none" spc="0" normalizeH="0" baseline="0" noProof="0" dirty="0" err="1">
                <a:ln>
                  <a:noFill/>
                </a:ln>
                <a:solidFill>
                  <a:srgbClr val="0B0C0C"/>
                </a:solidFill>
                <a:effectLst/>
                <a:uLnTx/>
                <a:uFillTx/>
                <a:latin typeface="GDS Transport"/>
              </a:rPr>
              <a:t>cliente</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pode</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interpretar</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linguagem</a:t>
            </a:r>
            <a:r>
              <a:rPr kumimoji="0" lang="en-US" sz="2700" b="0" i="0" u="none" strike="noStrike" kern="0" cap="none" spc="0" normalizeH="0" baseline="0" noProof="0" dirty="0">
                <a:ln>
                  <a:noFill/>
                </a:ln>
                <a:solidFill>
                  <a:srgbClr val="0B0C0C"/>
                </a:solidFill>
                <a:effectLst/>
                <a:uLnTx/>
                <a:uFillTx/>
                <a:latin typeface="GDS Transport"/>
              </a:rPr>
              <a:t> de </a:t>
            </a:r>
            <a:r>
              <a:rPr kumimoji="0" lang="en-US" sz="2700" b="0" i="0" u="none" strike="noStrike" kern="0" cap="none" spc="0" normalizeH="0" baseline="0" noProof="0" dirty="0" err="1">
                <a:ln>
                  <a:noFill/>
                </a:ln>
                <a:solidFill>
                  <a:srgbClr val="0B0C0C"/>
                </a:solidFill>
                <a:effectLst/>
                <a:uLnTx/>
                <a:uFillTx/>
                <a:latin typeface="GDS Transport"/>
              </a:rPr>
              <a:t>uma</a:t>
            </a:r>
            <a:r>
              <a:rPr kumimoji="0" lang="en-US" sz="2700" b="0" i="0" u="none" strike="noStrike" kern="0" cap="none" spc="0" normalizeH="0" baseline="0" noProof="0" dirty="0">
                <a:ln>
                  <a:noFill/>
                </a:ln>
                <a:solidFill>
                  <a:srgbClr val="0B0C0C"/>
                </a:solidFill>
                <a:effectLst/>
                <a:uLnTx/>
                <a:uFillTx/>
                <a:latin typeface="GDS Transport"/>
              </a:rPr>
              <a:t> forma literal.</a:t>
            </a: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endParaRPr kumimoji="0" lang="en-GB"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r>
              <a:rPr kumimoji="0" lang="en-US" sz="2700" b="0" i="0" u="none" strike="noStrike" kern="0" cap="none" spc="0" normalizeH="0" baseline="0" noProof="0" dirty="0">
                <a:ln>
                  <a:noFill/>
                </a:ln>
                <a:solidFill>
                  <a:srgbClr val="0B0C0C"/>
                </a:solidFill>
                <a:effectLst/>
                <a:uLnTx/>
                <a:uFillTx/>
                <a:latin typeface="GDS Transport"/>
              </a:rPr>
              <a:t>Evita </a:t>
            </a:r>
            <a:r>
              <a:rPr kumimoji="0" lang="en-US" sz="2700" b="0" i="0" u="none" strike="noStrike" kern="0" cap="none" spc="0" normalizeH="0" baseline="0" noProof="0" dirty="0" err="1">
                <a:ln>
                  <a:noFill/>
                </a:ln>
                <a:solidFill>
                  <a:srgbClr val="0B0C0C"/>
                </a:solidFill>
                <a:effectLst/>
                <a:uLnTx/>
                <a:uFillTx/>
                <a:latin typeface="GDS Transport"/>
              </a:rPr>
              <a:t>perguntas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hipotéticas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como</a:t>
            </a:r>
            <a:endParaRPr kumimoji="0" lang="en-US"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r>
              <a:rPr kumimoji="0" lang="en-US" sz="2700" b="0" i="0" u="none" strike="noStrike" kern="0" cap="none" spc="0" normalizeH="0" baseline="0" noProof="0" dirty="0">
                <a:ln>
                  <a:noFill/>
                </a:ln>
                <a:solidFill>
                  <a:srgbClr val="0B0C0C"/>
                </a:solidFill>
                <a:effectLst/>
                <a:uLnTx/>
                <a:uFillTx/>
                <a:latin typeface="GDS Transport"/>
              </a:rPr>
              <a:t>“Se </a:t>
            </a:r>
            <a:r>
              <a:rPr kumimoji="0" lang="en-US" sz="2700" b="0" i="0" u="none" strike="noStrike" kern="0" cap="none" spc="0" normalizeH="0" baseline="0" noProof="0" dirty="0" err="1">
                <a:ln>
                  <a:noFill/>
                </a:ln>
                <a:solidFill>
                  <a:srgbClr val="0B0C0C"/>
                </a:solidFill>
                <a:effectLst/>
                <a:uLnTx/>
                <a:uFillTx/>
                <a:latin typeface="GDS Transport"/>
              </a:rPr>
              <a:t>tivéssemos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uma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oferta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melhor</a:t>
            </a:r>
            <a:r>
              <a:rPr kumimoji="0" lang="en-US" sz="2700" b="0" i="0" u="none" strike="noStrike" kern="0" cap="none" spc="0" normalizeH="0" baseline="0" noProof="0" dirty="0">
                <a:ln>
                  <a:noFill/>
                </a:ln>
                <a:solidFill>
                  <a:srgbClr val="0B0C0C"/>
                </a:solidFill>
                <a:effectLst/>
                <a:uLnTx/>
                <a:uFillTx/>
                <a:latin typeface="GDS Transport"/>
              </a:rPr>
              <a:t> para </a:t>
            </a:r>
            <a:r>
              <a:rPr kumimoji="0" lang="en-US" sz="2700" b="0" i="0" u="none" strike="noStrike" kern="0" cap="none" spc="0" normalizeH="0" baseline="0" noProof="0" dirty="0" err="1">
                <a:ln>
                  <a:noFill/>
                </a:ln>
                <a:solidFill>
                  <a:srgbClr val="0B0C0C"/>
                </a:solidFill>
                <a:effectLst/>
                <a:uLnTx/>
                <a:uFillTx/>
                <a:latin typeface="GDS Transport"/>
              </a:rPr>
              <a:t>fazer</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iria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subscrever</a:t>
            </a:r>
            <a:r>
              <a:rPr kumimoji="0" lang="en-US" sz="2700" b="0" i="0" u="none" strike="noStrike" kern="0" cap="none" spc="0" normalizeH="0" baseline="0" noProof="0" dirty="0">
                <a:ln>
                  <a:noFill/>
                </a:ln>
                <a:solidFill>
                  <a:srgbClr val="0B0C0C"/>
                </a:solidFill>
                <a:effectLst/>
                <a:uLnTx/>
                <a:uFillTx/>
                <a:latin typeface="GDS Transport"/>
              </a:rPr>
              <a:t> o </a:t>
            </a:r>
            <a:r>
              <a:rPr kumimoji="0" lang="en-US" sz="2700" b="0" i="0" u="none" strike="noStrike" kern="0" cap="none" spc="0" normalizeH="0" baseline="0" noProof="0" dirty="0" err="1">
                <a:ln>
                  <a:noFill/>
                </a:ln>
                <a:solidFill>
                  <a:srgbClr val="0B0C0C"/>
                </a:solidFill>
                <a:effectLst/>
                <a:uLnTx/>
                <a:uFillTx/>
                <a:latin typeface="GDS Transport"/>
              </a:rPr>
              <a:t>nosso</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serviço</a:t>
            </a:r>
            <a:r>
              <a:rPr kumimoji="0" lang="en-US" sz="27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
                <a:srgbClr val="650260"/>
              </a:buClr>
              <a:buSzPts val="1400"/>
              <a:buFontTx/>
              <a:buNone/>
              <a:tabLst>
                <a:tab pos="144145" algn="l"/>
              </a:tabLst>
              <a:defRPr/>
            </a:pPr>
            <a:r>
              <a:rPr kumimoji="0" lang="en-US" sz="2700" b="0" i="0" u="none" strike="noStrike" kern="0" cap="none" spc="0" normalizeH="0" baseline="0" noProof="0" dirty="0" err="1">
                <a:ln>
                  <a:noFill/>
                </a:ln>
                <a:solidFill>
                  <a:srgbClr val="0B0C0C"/>
                </a:solidFill>
                <a:effectLst/>
                <a:uLnTx/>
                <a:uFillTx/>
                <a:latin typeface="GDS Transport"/>
              </a:rPr>
              <a:t>Em</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vez</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disso</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pergunta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Nós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temos</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ofert</a:t>
            </a:r>
            <a:r>
              <a:rPr lang="en-US" sz="2700" kern="0" dirty="0">
                <a:solidFill>
                  <a:srgbClr val="0B0C0C"/>
                </a:solidFill>
                <a:latin typeface="GDS Transport"/>
              </a:rPr>
              <a:t>a </a:t>
            </a:r>
            <a:r>
              <a:rPr lang="en-US" sz="2700" kern="0" dirty="0" err="1">
                <a:solidFill>
                  <a:srgbClr val="0B0C0C"/>
                </a:solidFill>
                <a:latin typeface="GDS Transport"/>
              </a:rPr>
              <a:t>A</a:t>
            </a:r>
            <a:r>
              <a:rPr lang="en-US" sz="2700" kern="0" dirty="0">
                <a:solidFill>
                  <a:srgbClr val="0B0C0C"/>
                </a:solidFill>
                <a:latin typeface="GDS Transport"/>
              </a:rPr>
              <a:t> e a </a:t>
            </a:r>
            <a:r>
              <a:rPr lang="en-US" sz="2700" kern="0" dirty="0" err="1">
                <a:solidFill>
                  <a:srgbClr val="0B0C0C"/>
                </a:solidFill>
                <a:latin typeface="GDS Transport"/>
              </a:rPr>
              <a:t>oferta</a:t>
            </a:r>
            <a:r>
              <a:rPr lang="en-US" sz="2700" kern="0" dirty="0">
                <a:solidFill>
                  <a:srgbClr val="0B0C0C"/>
                </a:solidFill>
                <a:latin typeface="GDS Transport"/>
              </a:rPr>
              <a:t> B. </a:t>
            </a:r>
            <a:r>
              <a:rPr kumimoji="0" lang="en-US" sz="2700" b="0" i="0" u="none" strike="noStrike" kern="0" cap="none" spc="0" normalizeH="0" baseline="0" noProof="0" dirty="0">
                <a:ln>
                  <a:noFill/>
                </a:ln>
                <a:solidFill>
                  <a:srgbClr val="0B0C0C"/>
                </a:solidFill>
                <a:effectLst/>
                <a:uLnTx/>
                <a:uFillTx/>
                <a:latin typeface="GDS Transport"/>
              </a:rPr>
              <a:t>Qual </a:t>
            </a:r>
            <a:r>
              <a:rPr kumimoji="0" lang="en-US" sz="2700" b="0" i="0" u="none" strike="noStrike" kern="0" cap="none" spc="0" normalizeH="0" baseline="0" noProof="0" dirty="0" err="1">
                <a:ln>
                  <a:noFill/>
                </a:ln>
                <a:solidFill>
                  <a:srgbClr val="0B0C0C"/>
                </a:solidFill>
                <a:effectLst/>
                <a:uLnTx/>
                <a:uFillTx/>
                <a:latin typeface="GDS Transport"/>
              </a:rPr>
              <a:t>prefere</a:t>
            </a:r>
            <a:r>
              <a:rPr kumimoji="0" lang="en-US" sz="27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2525765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0" lvl="0" indent="0" algn="ctr" defTabSz="914400" eaLnBrk="1" fontAlgn="auto" latinLnBrk="0" hangingPunct="1">
              <a:lnSpc>
                <a:spcPct val="100000"/>
              </a:lnSpc>
              <a:spcBef>
                <a:spcPts val="67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A </a:t>
            </a:r>
            <a:r>
              <a:rPr kumimoji="0" lang="en-US" sz="2800" b="0" i="0" u="none" strike="noStrike" kern="0" cap="none" spc="0" normalizeH="0" baseline="0" noProof="0" dirty="0" err="1">
                <a:ln>
                  <a:noFill/>
                </a:ln>
                <a:solidFill>
                  <a:srgbClr val="0B0C0C"/>
                </a:solidFill>
                <a:effectLst/>
                <a:uLnTx/>
                <a:uFillTx/>
                <a:latin typeface="GDS Transport"/>
              </a:rPr>
              <a:t>gestão</a:t>
            </a:r>
            <a:r>
              <a:rPr kumimoji="0" lang="en-US" sz="2800" b="0" i="0" u="none" strike="noStrike" kern="0" cap="none" spc="0" normalizeH="0" baseline="0" noProof="0" dirty="0">
                <a:ln>
                  <a:noFill/>
                </a:ln>
                <a:solidFill>
                  <a:srgbClr val="0B0C0C"/>
                </a:solidFill>
                <a:effectLst/>
                <a:uLnTx/>
                <a:uFillTx/>
                <a:latin typeface="GDS Transport"/>
              </a:rPr>
              <a:t> do tempo </a:t>
            </a:r>
            <a:r>
              <a:rPr kumimoji="0" lang="en-US" sz="2800" b="0" i="0" u="none" strike="noStrike" kern="0" cap="none" spc="0" normalizeH="0" baseline="0" noProof="0" dirty="0" err="1">
                <a:ln>
                  <a:noFill/>
                </a:ln>
                <a:solidFill>
                  <a:srgbClr val="0B0C0C"/>
                </a:solidFill>
                <a:effectLst/>
                <a:uLnTx/>
                <a:uFillTx/>
                <a:latin typeface="GDS Transport"/>
              </a:rPr>
              <a:t>pode</a:t>
            </a:r>
            <a:r>
              <a:rPr kumimoji="0" lang="en-US" sz="2800" b="0" i="0" u="none" strike="noStrike" kern="0" cap="none" spc="0" normalizeH="0" baseline="0" noProof="0" dirty="0">
                <a:ln>
                  <a:noFill/>
                </a:ln>
                <a:solidFill>
                  <a:srgbClr val="0B0C0C"/>
                </a:solidFill>
                <a:effectLst/>
                <a:uLnTx/>
                <a:uFillTx/>
                <a:latin typeface="GDS Transport"/>
              </a:rPr>
              <a:t> ser um </a:t>
            </a:r>
            <a:r>
              <a:rPr kumimoji="0" lang="en-US" sz="2800" b="0" i="0" u="none" strike="noStrike" kern="0" cap="none" spc="0" normalizeH="0" baseline="0" noProof="0" dirty="0" err="1">
                <a:ln>
                  <a:noFill/>
                </a:ln>
                <a:solidFill>
                  <a:srgbClr val="0B0C0C"/>
                </a:solidFill>
                <a:effectLst/>
                <a:uLnTx/>
                <a:uFillTx/>
                <a:latin typeface="GDS Transport"/>
              </a:rPr>
              <a:t>problema</a:t>
            </a:r>
            <a:r>
              <a:rPr kumimoji="0" lang="en-US" sz="2800" b="0" i="0" u="none" strike="noStrike" kern="0" cap="none" spc="0" normalizeH="0" baseline="0" noProof="0" dirty="0">
                <a:ln>
                  <a:noFill/>
                </a:ln>
                <a:solidFill>
                  <a:srgbClr val="0B0C0C"/>
                </a:solidFill>
                <a:effectLst/>
                <a:uLnTx/>
                <a:uFillTx/>
                <a:latin typeface="GDS Transport"/>
              </a:rPr>
              <a:t> para </a:t>
            </a:r>
            <a:r>
              <a:rPr kumimoji="0" lang="en-US" sz="2800" b="0" i="0" u="none" strike="noStrike" kern="0" cap="none" spc="0" normalizeH="0" baseline="0" noProof="0" dirty="0" err="1">
                <a:ln>
                  <a:noFill/>
                </a:ln>
                <a:solidFill>
                  <a:srgbClr val="0B0C0C"/>
                </a:solidFill>
                <a:effectLst/>
                <a:uLnTx/>
                <a:uFillTx/>
                <a:latin typeface="GDS Transport"/>
              </a:rPr>
              <a:t>algumas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a:t>
            </a:r>
            <a:r>
              <a:rPr kumimoji="0" lang="en-US" sz="2800" b="0" i="0" u="none" strike="noStrike" kern="0" cap="none" spc="0" normalizeH="0" noProof="0" dirty="0">
                <a:ln>
                  <a:noFill/>
                </a:ln>
                <a:solidFill>
                  <a:srgbClr val="0B0C0C"/>
                </a:solidFill>
                <a:effectLst/>
                <a:uLnTx/>
                <a:uFillTx/>
                <a:latin typeface="GDS Transport"/>
              </a:rPr>
              <a:t> PEA</a:t>
            </a:r>
            <a:r>
              <a:rPr kumimoji="0" lang="en-US" sz="2800" b="0" i="0" u="none" strike="noStrike" kern="0" cap="none" spc="0" normalizeH="0" baseline="0" noProof="0" dirty="0">
                <a:ln>
                  <a:noFill/>
                </a:ln>
                <a:solidFill>
                  <a:srgbClr val="0B0C0C"/>
                </a:solidFill>
                <a:effectLst/>
                <a:uLnTx/>
                <a:uFillTx/>
                <a:latin typeface="GDS Transport"/>
              </a:rPr>
              <a:t>, </a:t>
            </a:r>
            <a:r>
              <a:rPr lang="en-US" sz="2800" kern="0" dirty="0">
                <a:solidFill>
                  <a:srgbClr val="0B0C0C"/>
                </a:solidFill>
                <a:latin typeface="GDS Transport"/>
              </a:rPr>
              <a:t>que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aparecer</a:t>
            </a:r>
            <a:r>
              <a:rPr kumimoji="0" lang="en-US" sz="2800" b="0" i="0" u="none" strike="noStrike" kern="0" cap="none" spc="0" normalizeH="0" baseline="0" noProof="0" dirty="0">
                <a:ln>
                  <a:noFill/>
                </a:ln>
                <a:solidFill>
                  <a:srgbClr val="0B0C0C"/>
                </a:solidFill>
                <a:effectLst/>
                <a:uLnTx/>
                <a:uFillTx/>
                <a:latin typeface="GDS Transport"/>
              </a:rPr>
              <a:t> num </a:t>
            </a:r>
            <a:r>
              <a:rPr kumimoji="0" lang="en-US" sz="2800" b="0" i="0" u="none" strike="noStrike" kern="0" cap="none" spc="0" normalizeH="0" baseline="0" noProof="0" dirty="0" err="1">
                <a:ln>
                  <a:noFill/>
                </a:ln>
                <a:solidFill>
                  <a:srgbClr val="0B0C0C"/>
                </a:solidFill>
                <a:effectLst/>
                <a:uLnTx/>
                <a:uFillTx/>
                <a:latin typeface="GDS Transport"/>
              </a:rPr>
              <a:t>encontro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demasiado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cedo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demasiado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tarde</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Tenta</a:t>
            </a:r>
            <a:r>
              <a:rPr kumimoji="0" lang="en-US" sz="2800" b="0" i="0" u="none" strike="noStrike" kern="0" cap="none" spc="0" normalizeH="0" baseline="0" noProof="0" dirty="0">
                <a:ln>
                  <a:noFill/>
                </a:ln>
                <a:solidFill>
                  <a:srgbClr val="0B0C0C"/>
                </a:solidFill>
                <a:effectLst/>
                <a:uLnTx/>
                <a:uFillTx/>
                <a:latin typeface="GDS Transport"/>
              </a:rPr>
              <a:t> ser </a:t>
            </a:r>
            <a:r>
              <a:rPr kumimoji="0" lang="en-US" sz="2800" b="0" i="0" u="none" strike="noStrike" kern="0" cap="none" spc="0" normalizeH="0" baseline="0" noProof="0" dirty="0" err="1">
                <a:ln>
                  <a:noFill/>
                </a:ln>
                <a:solidFill>
                  <a:srgbClr val="0B0C0C"/>
                </a:solidFill>
                <a:effectLst/>
                <a:uLnTx/>
                <a:uFillTx/>
                <a:latin typeface="GDS Transport"/>
              </a:rPr>
              <a:t>compreensivo</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não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ficar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ofendido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Se </a:t>
            </a:r>
            <a:r>
              <a:rPr kumimoji="0" lang="en-US" sz="2800" b="0" i="0" u="none" strike="noStrike" kern="0" cap="none" spc="0" normalizeH="0" baseline="0" noProof="0" dirty="0" err="1">
                <a:ln>
                  <a:noFill/>
                </a:ln>
                <a:solidFill>
                  <a:srgbClr val="0B0C0C"/>
                </a:solidFill>
                <a:effectLst/>
                <a:uLnTx/>
                <a:uFillTx/>
                <a:latin typeface="GDS Transport"/>
              </a:rPr>
              <a:t>precisares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marcar</a:t>
            </a:r>
            <a:r>
              <a:rPr kumimoji="0" lang="en-US" sz="2800" b="0" i="0" u="none" strike="noStrike" kern="0" cap="none" spc="0" normalizeH="0" baseline="0" noProof="0" dirty="0">
                <a:ln>
                  <a:noFill/>
                </a:ln>
                <a:solidFill>
                  <a:srgbClr val="0B0C0C"/>
                </a:solidFill>
                <a:effectLst/>
                <a:uLnTx/>
                <a:uFillTx/>
                <a:latin typeface="GDS Transport"/>
              </a:rPr>
              <a:t> outro </a:t>
            </a:r>
            <a:r>
              <a:rPr kumimoji="0" lang="en-US" sz="2800" b="0" i="0" u="none" strike="noStrike" kern="0" cap="none" spc="0" normalizeH="0" baseline="0" noProof="0" dirty="0" err="1">
                <a:ln>
                  <a:noFill/>
                </a:ln>
                <a:solidFill>
                  <a:srgbClr val="0B0C0C"/>
                </a:solidFill>
                <a:effectLst/>
                <a:uLnTx/>
                <a:uFillTx/>
                <a:latin typeface="GDS Transport"/>
              </a:rPr>
              <a:t>encontro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assegura-te</a:t>
            </a:r>
            <a:r>
              <a:rPr kumimoji="0" lang="en-US" sz="2800" b="0" i="0" u="none" strike="noStrike" kern="0" cap="none" spc="0" normalizeH="0" baseline="0" noProof="0" dirty="0">
                <a:ln>
                  <a:noFill/>
                </a:ln>
                <a:solidFill>
                  <a:srgbClr val="0B0C0C"/>
                </a:solidFill>
                <a:effectLst/>
                <a:uLnTx/>
                <a:uFillTx/>
                <a:latin typeface="GDS Transport"/>
              </a:rPr>
              <a:t> de que a </a:t>
            </a:r>
            <a:r>
              <a:rPr kumimoji="0" lang="en-US" sz="2800" b="0" i="0" u="none" strike="noStrike" kern="0" cap="none" spc="0" normalizeH="0" baseline="0" noProof="0" dirty="0" err="1">
                <a:ln>
                  <a:noFill/>
                </a:ln>
                <a:solidFill>
                  <a:srgbClr val="0B0C0C"/>
                </a:solidFill>
                <a:effectLst/>
                <a:uLnTx/>
                <a:uFillTx/>
                <a:latin typeface="GDS Transport"/>
              </a:rPr>
              <a:t>pessoa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fica</a:t>
            </a:r>
            <a:r>
              <a:rPr kumimoji="0" lang="en-US" sz="2800" b="0" i="0" u="none" strike="noStrike" kern="0" cap="none" spc="0" normalizeH="0" baseline="0" noProof="0" dirty="0">
                <a:ln>
                  <a:noFill/>
                </a:ln>
                <a:solidFill>
                  <a:srgbClr val="0B0C0C"/>
                </a:solidFill>
                <a:effectLst/>
                <a:uLnTx/>
                <a:uFillTx/>
                <a:latin typeface="GDS Transport"/>
              </a:rPr>
              <a:t> com um </a:t>
            </a:r>
            <a:r>
              <a:rPr kumimoji="0" lang="en-US" sz="2800" b="0" i="0" u="none" strike="noStrike" kern="0" cap="none" spc="0" normalizeH="0" baseline="0" noProof="0" dirty="0" err="1">
                <a:ln>
                  <a:noFill/>
                </a:ln>
                <a:solidFill>
                  <a:srgbClr val="0B0C0C"/>
                </a:solidFill>
                <a:effectLst/>
                <a:uLnTx/>
                <a:uFillTx/>
                <a:latin typeface="GDS Transport"/>
              </a:rPr>
              <a:t>apontamento</a:t>
            </a:r>
            <a:r>
              <a:rPr kumimoji="0" lang="en-US" sz="2800" b="0" i="0" u="none" strike="noStrike" kern="0" cap="none" spc="0" normalizeH="0" baseline="0" noProof="0" dirty="0">
                <a:ln>
                  <a:noFill/>
                </a:ln>
                <a:solidFill>
                  <a:srgbClr val="0B0C0C"/>
                </a:solidFill>
                <a:effectLst/>
                <a:uLnTx/>
                <a:uFillTx/>
                <a:latin typeface="GDS Transport"/>
              </a:rPr>
              <a:t> por </a:t>
            </a:r>
            <a:r>
              <a:rPr kumimoji="0" lang="en-US" sz="2800" b="0" i="0" u="none" strike="noStrike" kern="0" cap="none" spc="0" normalizeH="0" baseline="0" noProof="0" dirty="0" err="1">
                <a:ln>
                  <a:noFill/>
                </a:ln>
                <a:solidFill>
                  <a:srgbClr val="0B0C0C"/>
                </a:solidFill>
                <a:effectLst/>
                <a:uLnTx/>
                <a:uFillTx/>
                <a:latin typeface="GDS Transport"/>
              </a:rPr>
              <a:t>escrito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assegura-te</a:t>
            </a:r>
            <a:r>
              <a:rPr kumimoji="0" lang="en-US" sz="2800" b="0" i="0" u="none" strike="noStrike" kern="0" cap="none" spc="0" normalizeH="0" baseline="0" noProof="0" dirty="0">
                <a:ln>
                  <a:noFill/>
                </a:ln>
                <a:solidFill>
                  <a:srgbClr val="0B0C0C"/>
                </a:solidFill>
                <a:effectLst/>
                <a:uLnTx/>
                <a:uFillTx/>
                <a:latin typeface="GDS Transport"/>
              </a:rPr>
              <a:t> de que o </a:t>
            </a:r>
            <a:r>
              <a:rPr kumimoji="0" lang="en-US" sz="2800" b="0" i="0" u="none" strike="noStrike" kern="0" cap="none" spc="0" normalizeH="0" baseline="0" noProof="0" dirty="0" err="1">
                <a:ln>
                  <a:noFill/>
                </a:ln>
                <a:solidFill>
                  <a:srgbClr val="0B0C0C"/>
                </a:solidFill>
                <a:effectLst/>
                <a:uLnTx/>
                <a:uFillTx/>
                <a:latin typeface="GDS Transport"/>
              </a:rPr>
              <a:t>teu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cliente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compreendeu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quando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este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vai</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acontecer</a:t>
            </a:r>
            <a:r>
              <a:rPr kumimoji="0" lang="en-US" sz="2800" b="0" i="0" u="none" strike="noStrike" kern="0" cap="none" spc="0" normalizeH="0" baseline="0" noProof="0" dirty="0">
                <a:ln>
                  <a:noFill/>
                </a:ln>
                <a:solidFill>
                  <a:srgbClr val="0B0C0C"/>
                </a:solidFill>
                <a:effectLst/>
                <a:uLnTx/>
                <a:uFillTx/>
                <a:latin typeface="GDS Transport"/>
              </a:rPr>
              <a:t>, e que é </a:t>
            </a:r>
            <a:r>
              <a:rPr kumimoji="0" lang="en-US" sz="2800" b="0" i="0" u="none" strike="noStrike" kern="0" cap="none" spc="0" normalizeH="0" baseline="0" noProof="0" dirty="0" err="1">
                <a:ln>
                  <a:noFill/>
                </a:ln>
                <a:solidFill>
                  <a:srgbClr val="0B0C0C"/>
                </a:solidFill>
                <a:effectLst/>
                <a:uLnTx/>
                <a:uFillTx/>
                <a:latin typeface="GDS Transport"/>
              </a:rPr>
              <a:t>importante</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apareça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na</a:t>
            </a:r>
            <a:r>
              <a:rPr kumimoji="0" lang="en-US" sz="2800" b="0" i="0" u="none" strike="noStrike" kern="0" cap="none" spc="0" normalizeH="0" noProof="0" dirty="0">
                <a:ln>
                  <a:noFill/>
                </a:ln>
                <a:solidFill>
                  <a:srgbClr val="0B0C0C"/>
                </a:solidFill>
                <a:effectLst/>
                <a:uLnTx/>
                <a:uFillTx/>
                <a:latin typeface="GDS Transport"/>
              </a:rPr>
              <a:t> hora </a:t>
            </a:r>
            <a:r>
              <a:rPr kumimoji="0" lang="en-US" sz="2800" b="0" i="0" u="none" strike="noStrike" kern="0" cap="none" spc="0" normalizeH="0" noProof="0" dirty="0" err="1">
                <a:ln>
                  <a:noFill/>
                </a:ln>
                <a:solidFill>
                  <a:srgbClr val="0B0C0C"/>
                </a:solidFill>
                <a:effectLst/>
                <a:uLnTx/>
                <a:uFillTx/>
                <a:latin typeface="GDS Transport"/>
              </a:rPr>
              <a:t>agendada</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HelveticaNeueLT Std Lt"/>
              </a:rPr>
              <a:t>Por outro </a:t>
            </a:r>
            <a:r>
              <a:rPr kumimoji="0" lang="en-US" sz="2400" b="0" i="0" u="none" strike="noStrike" kern="0" cap="none" spc="0" normalizeH="0" baseline="0" noProof="0" dirty="0" err="1">
                <a:ln>
                  <a:noFill/>
                </a:ln>
                <a:solidFill>
                  <a:srgbClr val="000000"/>
                </a:solidFill>
                <a:effectLst/>
                <a:uLnTx/>
                <a:uFillTx/>
                <a:latin typeface="HelveticaNeueLT Std Lt"/>
              </a:rPr>
              <a:t>lado</a:t>
            </a:r>
            <a:r>
              <a:rPr kumimoji="0" lang="en-US" sz="2400" b="0" i="0" u="none" strike="noStrike" kern="0" cap="none" spc="0" normalizeH="0" baseline="0" noProof="0" dirty="0">
                <a:ln>
                  <a:noFill/>
                </a:ln>
                <a:solidFill>
                  <a:srgbClr val="000000"/>
                </a:solidFill>
                <a:effectLst/>
                <a:uLnTx/>
                <a:uFillTx/>
                <a:latin typeface="HelveticaNeueLT Std Lt"/>
              </a:rPr>
              <a:t>, é </a:t>
            </a:r>
            <a:r>
              <a:rPr kumimoji="0" lang="en-US" sz="2400" b="0" i="0" u="none" strike="noStrike" kern="0" cap="none" spc="0" normalizeH="0" baseline="0" noProof="0" dirty="0" err="1">
                <a:ln>
                  <a:noFill/>
                </a:ln>
                <a:solidFill>
                  <a:srgbClr val="000000"/>
                </a:solidFill>
                <a:effectLst/>
                <a:uLnTx/>
                <a:uFillTx/>
                <a:latin typeface="HelveticaNeueLT Std Lt"/>
              </a:rPr>
              <a:t>também</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importante</a:t>
            </a:r>
            <a:r>
              <a:rPr kumimoji="0" lang="en-US" sz="2400" b="0" i="0" u="none" strike="noStrike" kern="0" cap="none" spc="0" normalizeH="0" baseline="0" noProof="0" dirty="0">
                <a:ln>
                  <a:noFill/>
                </a:ln>
                <a:solidFill>
                  <a:srgbClr val="000000"/>
                </a:solidFill>
                <a:effectLst/>
                <a:uLnTx/>
                <a:uFillTx/>
                <a:latin typeface="HelveticaNeueLT Std Lt"/>
              </a:rPr>
              <a:t> que </a:t>
            </a:r>
            <a:r>
              <a:rPr lang="en-US" sz="2400" kern="0" dirty="0" err="1">
                <a:solidFill>
                  <a:srgbClr val="000000"/>
                </a:solidFill>
                <a:latin typeface="HelveticaNeueLT Std Lt"/>
              </a:rPr>
              <a:t>você</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seja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pontual</a:t>
            </a:r>
            <a:r>
              <a:rPr kumimoji="0" lang="en-US" sz="2400" b="0" i="0" u="none" strike="noStrike" kern="0" cap="none" spc="0" normalizeH="0" baseline="0" noProof="0" dirty="0">
                <a:ln>
                  <a:noFill/>
                </a:ln>
                <a:solidFill>
                  <a:srgbClr val="000000"/>
                </a:solidFill>
                <a:effectLst/>
                <a:uLnTx/>
                <a:uFillTx/>
                <a:latin typeface="HelveticaNeueLT Std L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HelveticaNeueLT Std Lt"/>
              </a:rPr>
              <a:t>Se </a:t>
            </a:r>
            <a:r>
              <a:rPr kumimoji="0" lang="en-US" sz="2400" b="0" i="0" u="none" strike="noStrike" kern="0" cap="none" spc="0" normalizeH="0" baseline="0" noProof="0" dirty="0" err="1">
                <a:ln>
                  <a:noFill/>
                </a:ln>
                <a:solidFill>
                  <a:srgbClr val="000000"/>
                </a:solidFill>
                <a:effectLst/>
                <a:uLnTx/>
                <a:uFillTx/>
                <a:latin typeface="HelveticaNeueLT Std Lt"/>
              </a:rPr>
              <a:t>estiver</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atrasado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deve</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assegurar</a:t>
            </a:r>
            <a:r>
              <a:rPr kumimoji="0" lang="en-US" sz="2400" b="0" i="0" u="none" strike="noStrike" kern="0" cap="none" spc="0" normalizeH="0" baseline="0" noProof="0" dirty="0">
                <a:ln>
                  <a:noFill/>
                </a:ln>
                <a:solidFill>
                  <a:srgbClr val="000000"/>
                </a:solidFill>
                <a:effectLst/>
                <a:uLnTx/>
                <a:uFillTx/>
                <a:latin typeface="HelveticaNeueLT Std Lt"/>
              </a:rPr>
              <a:t> de que a </a:t>
            </a:r>
            <a:r>
              <a:rPr kumimoji="0" lang="en-US" sz="2400" b="0" i="0" u="none" strike="noStrike" kern="0" cap="none" spc="0" normalizeH="0" baseline="0" noProof="0" dirty="0" err="1">
                <a:ln>
                  <a:noFill/>
                </a:ln>
                <a:solidFill>
                  <a:srgbClr val="000000"/>
                </a:solidFill>
                <a:effectLst/>
                <a:uLnTx/>
                <a:uFillTx/>
                <a:latin typeface="HelveticaNeueLT Std Lt"/>
              </a:rPr>
              <a:t>pessoa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saiba</a:t>
            </a:r>
            <a:r>
              <a:rPr kumimoji="0" lang="en-US" sz="2400" b="0" i="0" u="none" strike="noStrike" kern="0" cap="none" spc="0" normalizeH="0" noProof="0" dirty="0">
                <a:ln>
                  <a:noFill/>
                </a:ln>
                <a:solidFill>
                  <a:srgbClr val="000000"/>
                </a:solidFill>
                <a:effectLst/>
                <a:uLnTx/>
                <a:uFillTx/>
                <a:latin typeface="HelveticaNeueLT Std Lt"/>
              </a:rPr>
              <a:t> </a:t>
            </a:r>
            <a:r>
              <a:rPr kumimoji="0" lang="en-US" sz="2400" b="0" i="0" u="none" strike="noStrike" kern="0" cap="none" spc="0" normalizeH="0" baseline="0" noProof="0" dirty="0">
                <a:ln>
                  <a:noFill/>
                </a:ln>
                <a:solidFill>
                  <a:srgbClr val="000000"/>
                </a:solidFill>
                <a:effectLst/>
                <a:uLnTx/>
                <a:uFillTx/>
                <a:latin typeface="HelveticaNeueLT Std Lt"/>
              </a:rPr>
              <a:t>que </a:t>
            </a:r>
            <a:r>
              <a:rPr kumimoji="0" lang="en-US" sz="2400" b="0" i="0" u="none" strike="noStrike" kern="0" cap="none" spc="0" normalizeH="0" baseline="0" noProof="0" dirty="0" err="1">
                <a:ln>
                  <a:noFill/>
                </a:ln>
                <a:solidFill>
                  <a:srgbClr val="000000"/>
                </a:solidFill>
                <a:effectLst/>
                <a:uLnTx/>
                <a:uFillTx/>
                <a:latin typeface="HelveticaNeueLT Std Lt"/>
              </a:rPr>
              <a:t>não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vai</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chegar</a:t>
            </a:r>
            <a:r>
              <a:rPr kumimoji="0" lang="en-US" sz="2400" b="0" i="0" u="none" strike="noStrike" kern="0" cap="none" spc="0" normalizeH="0" baseline="0" noProof="0" dirty="0">
                <a:ln>
                  <a:noFill/>
                </a:ln>
                <a:solidFill>
                  <a:srgbClr val="000000"/>
                </a:solidFill>
                <a:effectLst/>
                <a:uLnTx/>
                <a:uFillTx/>
                <a:latin typeface="HelveticaNeueLT Std Lt"/>
              </a:rPr>
              <a:t> a tempo, e </a:t>
            </a:r>
            <a:r>
              <a:rPr kumimoji="0" lang="en-US" sz="2400" b="0" i="0" u="none" strike="noStrike" kern="0" cap="none" spc="0" normalizeH="0" baseline="0" noProof="0" dirty="0" err="1">
                <a:ln>
                  <a:noFill/>
                </a:ln>
                <a:solidFill>
                  <a:srgbClr val="000000"/>
                </a:solidFill>
                <a:effectLst/>
                <a:uLnTx/>
                <a:uFillTx/>
                <a:latin typeface="HelveticaNeueLT Std Lt"/>
              </a:rPr>
              <a:t>deve</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contactá</a:t>
            </a:r>
            <a:r>
              <a:rPr kumimoji="0" lang="en-US" sz="2400" b="0" i="0" u="none" strike="noStrike" kern="0" cap="none" spc="0" normalizeH="0" baseline="0" noProof="0" dirty="0">
                <a:ln>
                  <a:noFill/>
                </a:ln>
                <a:solidFill>
                  <a:srgbClr val="000000"/>
                </a:solidFill>
                <a:effectLst/>
                <a:uLnTx/>
                <a:uFillTx/>
                <a:latin typeface="HelveticaNeueLT Std Lt"/>
              </a:rPr>
              <a:t>-la, de </a:t>
            </a:r>
            <a:r>
              <a:rPr kumimoji="0" lang="en-US" sz="2400" b="0" i="0" u="none" strike="noStrike" kern="0" cap="none" spc="0" normalizeH="0" baseline="0" noProof="0" dirty="0" err="1">
                <a:ln>
                  <a:noFill/>
                </a:ln>
                <a:solidFill>
                  <a:srgbClr val="000000"/>
                </a:solidFill>
                <a:effectLst/>
                <a:uLnTx/>
                <a:uFillTx/>
                <a:latin typeface="HelveticaNeueLT Std Lt"/>
              </a:rPr>
              <a:t>preferência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através</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uma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mensagem</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texto</a:t>
            </a:r>
            <a:r>
              <a:rPr kumimoji="0" lang="en-US" sz="2400" b="0" i="0" u="none" strike="noStrike" kern="0" cap="none" spc="0" normalizeH="0" baseline="0" noProof="0" dirty="0">
                <a:ln>
                  <a:noFill/>
                </a:ln>
                <a:solidFill>
                  <a:srgbClr val="000000"/>
                </a:solidFill>
                <a:effectLst/>
                <a:uLnTx/>
                <a:uFillTx/>
                <a:latin typeface="HelveticaNeueLT Std Lt"/>
              </a:rPr>
              <a:t>, para a </a:t>
            </a:r>
            <a:r>
              <a:rPr kumimoji="0" lang="en-US" sz="2400" b="0" i="0" u="none" strike="noStrike" kern="0" cap="none" spc="0" normalizeH="0" baseline="0" noProof="0" dirty="0" err="1">
                <a:ln>
                  <a:noFill/>
                </a:ln>
                <a:solidFill>
                  <a:srgbClr val="000000"/>
                </a:solidFill>
                <a:effectLst/>
                <a:uLnTx/>
                <a:uFillTx/>
                <a:latin typeface="HelveticaNeueLT Std Lt"/>
              </a:rPr>
              <a:t>avisar</a:t>
            </a:r>
            <a:r>
              <a:rPr kumimoji="0" lang="en-US" sz="2400" b="0" i="0" u="none" strike="noStrike" kern="0" cap="none" spc="0" normalizeH="0" baseline="0" noProof="0" dirty="0">
                <a:ln>
                  <a:noFill/>
                </a:ln>
                <a:solidFill>
                  <a:srgbClr val="000000"/>
                </a:solidFill>
                <a:effectLst/>
                <a:uLnTx/>
                <a:uFillTx/>
                <a:latin typeface="HelveticaNeueLT Std Lt"/>
              </a:rPr>
              <a:t>.</a:t>
            </a:r>
            <a:endParaRPr kumimoji="0" lang="en-US" sz="28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1014552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27305" lvl="0" indent="0" algn="ctr" defTabSz="914400" eaLnBrk="1" fontAlgn="auto" latinLnBrk="0" hangingPunct="1">
              <a:lnSpc>
                <a:spcPct val="122000"/>
              </a:lnSpc>
              <a:spcBef>
                <a:spcPts val="5"/>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As </a:t>
            </a:r>
            <a:r>
              <a:rPr kumimoji="0" lang="en-US" sz="2800" b="0" i="0" u="none" strike="noStrike" kern="0" cap="none" spc="0" normalizeH="0" baseline="0" noProof="0" dirty="0" err="1">
                <a:ln>
                  <a:noFill/>
                </a:ln>
                <a:solidFill>
                  <a:srgbClr val="0B0C0C"/>
                </a:solidFill>
                <a:effectLst/>
                <a:uLnTx/>
                <a:uFillTx/>
                <a:latin typeface="GDS Transport"/>
              </a:rPr>
              <a:t>mudanças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inesperadas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causadoras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muito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stresse</a:t>
            </a:r>
            <a:r>
              <a:rPr kumimoji="0" lang="en-US" sz="2800" b="0" i="0" u="none" strike="noStrike" kern="0" cap="none" spc="0" normalizeH="0" baseline="0" noProof="0" dirty="0">
                <a:ln>
                  <a:noFill/>
                </a:ln>
                <a:solidFill>
                  <a:srgbClr val="0B0C0C"/>
                </a:solidFill>
                <a:effectLst/>
                <a:uLnTx/>
                <a:uFillTx/>
                <a:latin typeface="GDS Transport"/>
              </a:rPr>
              <a:t> para as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 </a:t>
            </a:r>
            <a:r>
              <a:rPr lang="en-US" sz="2800" kern="0" dirty="0">
                <a:solidFill>
                  <a:srgbClr val="0B0C0C"/>
                </a:solidFill>
                <a:latin typeface="GDS Transport"/>
              </a:rPr>
              <a:t>PEA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já</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elas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vezes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não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capazes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compreender</a:t>
            </a:r>
            <a:r>
              <a:rPr kumimoji="0" lang="en-US" sz="2800" b="0" i="0" u="none" strike="noStrike" kern="0" cap="none" spc="0" normalizeH="0" baseline="0" noProof="0" dirty="0">
                <a:ln>
                  <a:noFill/>
                </a:ln>
                <a:solidFill>
                  <a:srgbClr val="0B0C0C"/>
                </a:solidFill>
                <a:effectLst/>
                <a:uLnTx/>
                <a:uFillTx/>
                <a:latin typeface="GDS Transport"/>
              </a:rPr>
              <a:t> o que </a:t>
            </a:r>
            <a:r>
              <a:rPr kumimoji="0" lang="en-US" sz="2800" b="0" i="0" u="none" strike="noStrike" kern="0" cap="none" spc="0" normalizeH="0" baseline="0" noProof="0" dirty="0" err="1">
                <a:ln>
                  <a:noFill/>
                </a:ln>
                <a:solidFill>
                  <a:srgbClr val="0B0C0C"/>
                </a:solidFill>
                <a:effectLst/>
                <a:uLnTx/>
                <a:uFillTx/>
                <a:latin typeface="GDS Transport"/>
              </a:rPr>
              <a:t>vai</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passar</a:t>
            </a:r>
            <a:r>
              <a:rPr kumimoji="0" lang="en-US" sz="2800" b="0" i="0" u="none" strike="noStrike" kern="0" cap="none" spc="0" normalizeH="0" baseline="0" noProof="0" dirty="0">
                <a:ln>
                  <a:noFill/>
                </a:ln>
                <a:solidFill>
                  <a:srgbClr val="0B0C0C"/>
                </a:solidFill>
                <a:effectLst/>
                <a:uLnTx/>
                <a:uFillTx/>
                <a:latin typeface="GDS Transport"/>
              </a:rPr>
              <a:t>-se de </a:t>
            </a:r>
            <a:r>
              <a:rPr kumimoji="0" lang="en-US" sz="2800" b="0" i="0" u="none" strike="noStrike" kern="0" cap="none" spc="0" normalizeH="0" baseline="0" noProof="0" dirty="0" err="1">
                <a:ln>
                  <a:noFill/>
                </a:ln>
                <a:solidFill>
                  <a:srgbClr val="0B0C0C"/>
                </a:solidFill>
                <a:effectLst/>
                <a:uLnTx/>
                <a:uFillTx/>
                <a:latin typeface="GDS Transport"/>
              </a:rPr>
              <a:t>seguida</a:t>
            </a:r>
            <a:r>
              <a:rPr kumimoji="0" lang="en-US" sz="2800" b="0" i="0" u="none" strike="noStrike" kern="0" cap="none" spc="0" normalizeH="0" baseline="0" noProof="0" dirty="0">
                <a:ln>
                  <a:noFill/>
                </a:ln>
                <a:solidFill>
                  <a:srgbClr val="0B0C0C"/>
                </a:solidFill>
                <a:effectLst/>
                <a:uLnTx/>
                <a:uFillTx/>
                <a:latin typeface="GDS Transport"/>
              </a:rPr>
              <a:t>, o que se </a:t>
            </a:r>
            <a:r>
              <a:rPr kumimoji="0" lang="en-US" sz="2800" b="0" i="0" u="none" strike="noStrike" kern="0" cap="none" spc="0" normalizeH="0" baseline="0" noProof="0" dirty="0" err="1">
                <a:ln>
                  <a:noFill/>
                </a:ln>
                <a:solidFill>
                  <a:srgbClr val="0B0C0C"/>
                </a:solidFill>
                <a:effectLst/>
                <a:uLnTx/>
                <a:uFillTx/>
                <a:latin typeface="GDS Transport"/>
              </a:rPr>
              <a:t>espera</a:t>
            </a:r>
            <a:r>
              <a:rPr kumimoji="0" lang="en-US" sz="2800" b="0" i="0" u="none" strike="noStrike" kern="0" cap="none" spc="0" normalizeH="0" baseline="0" noProof="0" dirty="0">
                <a:ln>
                  <a:noFill/>
                </a:ln>
                <a:solidFill>
                  <a:srgbClr val="0B0C0C"/>
                </a:solidFill>
                <a:effectLst/>
                <a:uLnTx/>
                <a:uFillTx/>
                <a:latin typeface="GDS Transport"/>
              </a:rPr>
              <a:t> delas, e </a:t>
            </a:r>
            <a:r>
              <a:rPr kumimoji="0" lang="en-US" sz="2800" b="0" i="0" u="none" strike="noStrike" kern="0" cap="none" spc="0" normalizeH="0" baseline="0" noProof="0" dirty="0" err="1">
                <a:ln>
                  <a:noFill/>
                </a:ln>
                <a:solidFill>
                  <a:srgbClr val="0B0C0C"/>
                </a:solidFill>
                <a:effectLst/>
                <a:uLnTx/>
                <a:uFillTx/>
                <a:latin typeface="GDS Transport"/>
              </a:rPr>
              <a:t>como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devem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reagir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Isto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conduzir</a:t>
            </a:r>
            <a:r>
              <a:rPr kumimoji="0" lang="en-US" sz="2800" b="0" i="0" u="none" strike="noStrike" kern="0" cap="none" spc="0" normalizeH="0" baseline="0" noProof="0" dirty="0">
                <a:ln>
                  <a:noFill/>
                </a:ln>
                <a:solidFill>
                  <a:srgbClr val="0B0C0C"/>
                </a:solidFill>
                <a:effectLst/>
                <a:uLnTx/>
                <a:uFillTx/>
                <a:latin typeface="GDS Transport"/>
              </a:rPr>
              <a:t> a </a:t>
            </a:r>
            <a:r>
              <a:rPr kumimoji="0" lang="en-US" sz="2800" b="0" i="0" u="none" strike="noStrike" kern="0" cap="none" spc="0" normalizeH="0" baseline="0" noProof="0" dirty="0" err="1">
                <a:ln>
                  <a:noFill/>
                </a:ln>
                <a:solidFill>
                  <a:srgbClr val="0B0C0C"/>
                </a:solidFill>
                <a:effectLst/>
                <a:uLnTx/>
                <a:uFillTx/>
                <a:latin typeface="GDS Transport"/>
              </a:rPr>
              <a:t>uma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grande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angústia</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pode</a:t>
            </a:r>
            <a:r>
              <a:rPr lang="en-US" sz="2800" kern="0" dirty="0">
                <a:solidFill>
                  <a:srgbClr val="0B0C0C"/>
                </a:solidFill>
                <a:latin typeface="GDS Transport"/>
              </a:rPr>
              <a:t>, por </a:t>
            </a:r>
            <a:r>
              <a:rPr lang="en-US" sz="2800" kern="0" dirty="0" err="1">
                <a:solidFill>
                  <a:srgbClr val="0B0C0C"/>
                </a:solidFill>
                <a:latin typeface="GDS Transport"/>
              </a:rPr>
              <a:t>seu</a:t>
            </a:r>
            <a:r>
              <a:rPr lang="en-US" sz="2800" kern="0" dirty="0">
                <a:solidFill>
                  <a:srgbClr val="0B0C0C"/>
                </a:solidFill>
                <a:latin typeface="GDS Transport"/>
              </a:rPr>
              <a:t> </a:t>
            </a:r>
            <a:r>
              <a:rPr lang="en-US" sz="2800" kern="0" dirty="0" err="1">
                <a:solidFill>
                  <a:srgbClr val="0B0C0C"/>
                </a:solidFill>
                <a:latin typeface="GDS Transport"/>
              </a:rPr>
              <a:t>turno</a:t>
            </a:r>
            <a:r>
              <a:rPr lang="en-US" sz="2800" kern="0" dirty="0">
                <a:solidFill>
                  <a:srgbClr val="0B0C0C"/>
                </a:solidFill>
                <a:latin typeface="GDS Transport"/>
              </a:rPr>
              <a:t>, </a:t>
            </a:r>
            <a:r>
              <a:rPr lang="en-US" sz="2800" kern="0" dirty="0" err="1">
                <a:solidFill>
                  <a:srgbClr val="0B0C0C"/>
                </a:solidFill>
                <a:latin typeface="GDS Transport"/>
              </a:rPr>
              <a:t>conduzir</a:t>
            </a:r>
            <a:r>
              <a:rPr lang="en-US" sz="2800" kern="0" dirty="0">
                <a:solidFill>
                  <a:srgbClr val="0B0C0C"/>
                </a:solidFill>
                <a:latin typeface="GDS Transport"/>
              </a:rPr>
              <a:t> a </a:t>
            </a:r>
            <a:r>
              <a:rPr lang="en-US" sz="2800" kern="0" dirty="0" err="1">
                <a:solidFill>
                  <a:srgbClr val="0B0C0C"/>
                </a:solidFill>
                <a:latin typeface="GDS Transport"/>
              </a:rPr>
              <a:t>comportamentos</a:t>
            </a:r>
            <a:r>
              <a:rPr lang="en-US" sz="2800" kern="0" dirty="0">
                <a:solidFill>
                  <a:srgbClr val="0B0C0C"/>
                </a:solidFill>
                <a:latin typeface="GDS Transport"/>
              </a:rPr>
              <a:t> </a:t>
            </a:r>
            <a:r>
              <a:rPr lang="en-US" sz="2800" kern="0" dirty="0" err="1">
                <a:solidFill>
                  <a:srgbClr val="0B0C0C"/>
                </a:solidFill>
                <a:latin typeface="GDS Transport"/>
              </a:rPr>
              <a:t>extremados</a:t>
            </a:r>
            <a:r>
              <a:rPr kumimoji="0" lang="en-US" sz="2800" b="0" i="0" u="none" strike="noStrike" kern="0" cap="none" spc="0" normalizeH="0" baseline="0" noProof="0" dirty="0">
                <a:ln>
                  <a:noFill/>
                </a:ln>
                <a:solidFill>
                  <a:srgbClr val="0B0C0C"/>
                </a:solidFill>
                <a:effectLst/>
                <a:uLnTx/>
                <a:uFillTx/>
                <a:latin typeface="GDS Transport"/>
              </a:rPr>
              <a:t>.</a:t>
            </a:r>
            <a:endParaRPr kumimoji="0" lang="en-GB"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4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 </a:t>
            </a:r>
            <a:endParaRPr kumimoji="0" lang="en-GB"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O </a:t>
            </a:r>
            <a:r>
              <a:rPr kumimoji="0" lang="en-US" sz="2800" b="0" i="0" u="none" strike="noStrike" kern="0" cap="none" spc="0" normalizeH="0" baseline="0" noProof="0" dirty="0" err="1">
                <a:ln>
                  <a:noFill/>
                </a:ln>
                <a:solidFill>
                  <a:srgbClr val="0B0C0C"/>
                </a:solidFill>
                <a:effectLst/>
                <a:uLnTx/>
                <a:uFillTx/>
                <a:latin typeface="GDS Transport"/>
              </a:rPr>
              <a:t>teu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cliente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a:t>
            </a:r>
            <a:r>
              <a:rPr kumimoji="0" lang="en-US" sz="2800" b="0" i="0" u="none" strike="noStrike" kern="0" cap="none" spc="0" normalizeH="0" baseline="0" noProof="0" dirty="0">
                <a:ln>
                  <a:noFill/>
                </a:ln>
                <a:solidFill>
                  <a:srgbClr val="0B0C0C"/>
                </a:solidFill>
                <a:effectLst/>
                <a:uLnTx/>
                <a:uFillTx/>
                <a:latin typeface="GDS Transport"/>
              </a:rPr>
              <a:t> ser </a:t>
            </a:r>
            <a:r>
              <a:rPr kumimoji="0" lang="en-US" sz="2800" b="0" i="0" u="none" strike="noStrike" kern="0" cap="none" spc="0" normalizeH="0" baseline="0" noProof="0" dirty="0" err="1">
                <a:ln>
                  <a:noFill/>
                </a:ln>
                <a:solidFill>
                  <a:srgbClr val="0B0C0C"/>
                </a:solidFill>
                <a:effectLst/>
                <a:uLnTx/>
                <a:uFillTx/>
                <a:latin typeface="GDS Transport"/>
              </a:rPr>
              <a:t>ajudado</a:t>
            </a:r>
            <a:r>
              <a:rPr kumimoji="0" lang="en-US" sz="2800" b="0" i="0" u="none" strike="noStrike" kern="0" cap="none" spc="0" normalizeH="0" baseline="0" noProof="0" dirty="0">
                <a:ln>
                  <a:noFill/>
                </a:ln>
                <a:solidFill>
                  <a:srgbClr val="0B0C0C"/>
                </a:solidFill>
                <a:effectLst/>
                <a:uLnTx/>
                <a:uFillTx/>
                <a:latin typeface="GDS Transport"/>
              </a:rPr>
              <a:t> por </a:t>
            </a:r>
            <a:r>
              <a:rPr kumimoji="0" lang="en-US" sz="2800" b="0" i="0" u="none" strike="noStrike" kern="0" cap="none" spc="0" normalizeH="0" baseline="0" noProof="0" dirty="0" err="1">
                <a:ln>
                  <a:noFill/>
                </a:ln>
                <a:solidFill>
                  <a:srgbClr val="0B0C0C"/>
                </a:solidFill>
                <a:effectLst/>
                <a:uLnTx/>
                <a:uFillTx/>
                <a:latin typeface="GDS Transport"/>
              </a:rPr>
              <a:t>meio</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conversações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sobre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diferentes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cenários</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possíveis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resultados</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sobre</a:t>
            </a:r>
            <a:r>
              <a:rPr kumimoji="0" lang="en-US" sz="2800" b="0" i="0" u="none" strike="noStrike" kern="0" cap="none" spc="0" normalizeH="0" baseline="0" noProof="0" dirty="0">
                <a:ln>
                  <a:noFill/>
                </a:ln>
                <a:solidFill>
                  <a:srgbClr val="0B0C0C"/>
                </a:solidFill>
                <a:effectLst/>
                <a:uLnTx/>
                <a:uFillTx/>
                <a:latin typeface="GDS Transport"/>
              </a:rPr>
              <a:t> o que </a:t>
            </a:r>
            <a:r>
              <a:rPr kumimoji="0" lang="en-US" sz="2800" b="0" i="0" u="none" strike="noStrike" kern="0" cap="none" spc="0" normalizeH="0" baseline="0" noProof="0" dirty="0" err="1">
                <a:ln>
                  <a:noFill/>
                </a:ln>
                <a:solidFill>
                  <a:srgbClr val="0B0C0C"/>
                </a:solidFill>
                <a:effectLst/>
                <a:uLnTx/>
                <a:uFillTx/>
                <a:latin typeface="GDS Transport"/>
              </a:rPr>
              <a:t>fazer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situações</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sejam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imprevisíveis</a:t>
            </a:r>
            <a:r>
              <a:rPr kumimoji="0" lang="en-US" sz="2800" b="0" i="0" u="none" strike="noStrike" kern="0" cap="none" spc="0" normalizeH="0" baseline="0" noProof="0" dirty="0">
                <a:ln>
                  <a:noFill/>
                </a:ln>
                <a:solidFill>
                  <a:srgbClr val="0B0C0C"/>
                </a:solidFill>
                <a:effectLst/>
                <a:uLnTx/>
                <a:uFillTx/>
                <a:latin typeface="GDS Transport"/>
              </a:rPr>
              <a:t>. </a:t>
            </a:r>
          </a:p>
        </p:txBody>
      </p:sp>
    </p:spTree>
    <p:extLst>
      <p:ext uri="{BB962C8B-B14F-4D97-AF65-F5344CB8AC3E}">
        <p14:creationId xmlns:p14="http://schemas.microsoft.com/office/powerpoint/2010/main" val="1249647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Informa </a:t>
            </a:r>
            <a:r>
              <a:rPr kumimoji="0" lang="en-US" sz="2800" b="0" i="0" u="none" strike="noStrike" kern="0" cap="none" spc="0" normalizeH="0" baseline="0" noProof="0" dirty="0" err="1">
                <a:ln>
                  <a:noFill/>
                </a:ln>
                <a:solidFill>
                  <a:srgbClr val="0B0C0C"/>
                </a:solidFill>
                <a:effectLst/>
                <a:uLnTx/>
                <a:uFillTx/>
                <a:latin typeface="GDS Transport"/>
              </a:rPr>
              <a:t>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teus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colegas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sobre</a:t>
            </a:r>
            <a:r>
              <a:rPr kumimoji="0" lang="en-US" sz="2800" b="0" i="0" u="none" strike="noStrike" kern="0" cap="none" spc="0" normalizeH="0" baseline="0" noProof="0" dirty="0">
                <a:ln>
                  <a:noFill/>
                </a:ln>
                <a:solidFill>
                  <a:srgbClr val="0B0C0C"/>
                </a:solidFill>
                <a:effectLst/>
                <a:uLnTx/>
                <a:uFillTx/>
                <a:latin typeface="GDS Transport"/>
              </a:rPr>
              <a:t> as </a:t>
            </a:r>
            <a:r>
              <a:rPr kumimoji="0" lang="en-US" sz="2800" b="0" i="0" u="none" strike="noStrike" kern="0" cap="none" spc="0" normalizeH="0" baseline="0" noProof="0" dirty="0" err="1">
                <a:ln>
                  <a:noFill/>
                </a:ln>
                <a:solidFill>
                  <a:srgbClr val="0B0C0C"/>
                </a:solidFill>
                <a:effectLst/>
                <a:uLnTx/>
                <a:uFillTx/>
                <a:latin typeface="GDS Transport"/>
              </a:rPr>
              <a:t>necessidades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particulares</a:t>
            </a:r>
            <a:r>
              <a:rPr kumimoji="0" lang="en-US" sz="2800" b="0" i="0" u="none" strike="noStrike" kern="0" cap="none" spc="0" normalizeH="0" baseline="0" noProof="0" dirty="0">
                <a:ln>
                  <a:noFill/>
                </a:ln>
                <a:solidFill>
                  <a:srgbClr val="0B0C0C"/>
                </a:solidFill>
                <a:effectLst/>
                <a:uLnTx/>
                <a:uFillTx/>
                <a:latin typeface="GDS Transport"/>
              </a:rPr>
              <a:t> da </a:t>
            </a:r>
            <a:r>
              <a:rPr kumimoji="0" lang="en-US" sz="2800" b="0" i="0" u="none" strike="noStrike" kern="0" cap="none" spc="0" normalizeH="0" baseline="0" noProof="0" dirty="0" err="1">
                <a:ln>
                  <a:noFill/>
                </a:ln>
                <a:solidFill>
                  <a:srgbClr val="0B0C0C"/>
                </a:solidFill>
                <a:effectLst/>
                <a:uLnTx/>
                <a:uFillTx/>
                <a:latin typeface="GDS Transport"/>
              </a:rPr>
              <a:t>pessoa</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Se </a:t>
            </a:r>
            <a:r>
              <a:rPr kumimoji="0" lang="en-US" sz="2800" b="0" i="0" u="none" strike="noStrike" kern="0" cap="none" spc="0" normalizeH="0" baseline="0" noProof="0" dirty="0" err="1">
                <a:ln>
                  <a:noFill/>
                </a:ln>
                <a:solidFill>
                  <a:srgbClr val="0B0C0C"/>
                </a:solidFill>
                <a:effectLst/>
                <a:uLnTx/>
                <a:uFillTx/>
                <a:latin typeface="GDS Transport"/>
              </a:rPr>
              <a:t>estás</a:t>
            </a:r>
            <a:r>
              <a:rPr kumimoji="0" lang="en-US" sz="2800" b="0" i="0" u="none" strike="noStrike" kern="0" cap="none" spc="0" normalizeH="0" baseline="0" noProof="0" dirty="0">
                <a:ln>
                  <a:noFill/>
                </a:ln>
                <a:solidFill>
                  <a:srgbClr val="0B0C0C"/>
                </a:solidFill>
                <a:effectLst/>
                <a:uLnTx/>
                <a:uFillTx/>
                <a:latin typeface="GDS Transport"/>
              </a:rPr>
              <a:t> a lidar com um </a:t>
            </a:r>
            <a:r>
              <a:rPr kumimoji="0" lang="en-US" sz="2800" b="0" i="0" u="none" strike="noStrike" kern="0" cap="none" spc="0" normalizeH="0" baseline="0" noProof="0" dirty="0" err="1">
                <a:ln>
                  <a:noFill/>
                </a:ln>
                <a:solidFill>
                  <a:srgbClr val="0B0C0C"/>
                </a:solidFill>
                <a:effectLst/>
                <a:uLnTx/>
                <a:uFillTx/>
                <a:latin typeface="GDS Transport"/>
              </a:rPr>
              <a:t>cliente</a:t>
            </a:r>
            <a:r>
              <a:rPr kumimoji="0" lang="en-US" sz="2800" b="0" i="0" u="none" strike="noStrike" kern="0" cap="none" spc="0" normalizeH="0" baseline="0" noProof="0" dirty="0">
                <a:ln>
                  <a:noFill/>
                </a:ln>
                <a:solidFill>
                  <a:srgbClr val="0B0C0C"/>
                </a:solidFill>
                <a:effectLst/>
                <a:uLnTx/>
                <a:uFillTx/>
                <a:latin typeface="GDS Transport"/>
              </a:rPr>
              <a:t> com PEA, mas </a:t>
            </a:r>
            <a:r>
              <a:rPr kumimoji="0" lang="en-US" sz="2800" b="0" i="0" u="none" strike="noStrike" kern="0" cap="none" spc="0" normalizeH="0" baseline="0" noProof="0" dirty="0" err="1">
                <a:ln>
                  <a:noFill/>
                </a:ln>
                <a:solidFill>
                  <a:srgbClr val="0B0C0C"/>
                </a:solidFill>
                <a:effectLst/>
                <a:uLnTx/>
                <a:uFillTx/>
                <a:latin typeface="GDS Transport"/>
              </a:rPr>
              <a:t>estás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folga</a:t>
            </a:r>
            <a:r>
              <a:rPr kumimoji="0" lang="en-US" sz="2800" b="0" i="0" u="none" strike="noStrike" kern="0" cap="none" spc="0" normalizeH="0" baseline="0" noProof="0" dirty="0">
                <a:ln>
                  <a:noFill/>
                </a:ln>
                <a:solidFill>
                  <a:srgbClr val="0B0C0C"/>
                </a:solidFill>
                <a:effectLst/>
                <a:uLnTx/>
                <a:uFillTx/>
                <a:latin typeface="GDS Transport"/>
              </a:rPr>
              <a:t>, outro </a:t>
            </a:r>
            <a:r>
              <a:rPr kumimoji="0" lang="en-US" sz="2800" b="0" i="0" u="none" strike="noStrike" kern="0" cap="none" spc="0" normalizeH="0" baseline="0" noProof="0" dirty="0" err="1">
                <a:ln>
                  <a:noFill/>
                </a:ln>
                <a:solidFill>
                  <a:srgbClr val="0B0C0C"/>
                </a:solidFill>
                <a:effectLst/>
                <a:uLnTx/>
                <a:uFillTx/>
                <a:latin typeface="GDS Transport"/>
              </a:rPr>
              <a:t>membro</a:t>
            </a:r>
            <a:r>
              <a:rPr kumimoji="0" lang="en-US" sz="2800" b="0" i="0" u="none" strike="noStrike" kern="0" cap="none" spc="0" normalizeH="0" baseline="0" noProof="0" dirty="0">
                <a:ln>
                  <a:noFill/>
                </a:ln>
                <a:solidFill>
                  <a:srgbClr val="0B0C0C"/>
                </a:solidFill>
                <a:effectLst/>
                <a:uLnTx/>
                <a:uFillTx/>
                <a:latin typeface="GDS Transport"/>
              </a:rPr>
              <a:t> da </a:t>
            </a:r>
            <a:r>
              <a:rPr kumimoji="0" lang="en-US" sz="2800" b="0" i="0" u="none" strike="noStrike" kern="0" cap="none" spc="0" normalizeH="0" baseline="0" noProof="0" dirty="0" err="1">
                <a:ln>
                  <a:noFill/>
                </a:ln>
                <a:solidFill>
                  <a:srgbClr val="0B0C0C"/>
                </a:solidFill>
                <a:effectLst/>
                <a:uLnTx/>
                <a:uFillTx/>
                <a:latin typeface="GDS Transport"/>
              </a:rPr>
              <a:t>equipa</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trabalhadores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deve</a:t>
            </a:r>
            <a:r>
              <a:rPr kumimoji="0" lang="en-US" sz="2800" b="0" i="0" u="none" strike="noStrike" kern="0" cap="none" spc="0" normalizeH="0" baseline="0" noProof="0" dirty="0">
                <a:ln>
                  <a:noFill/>
                </a:ln>
                <a:solidFill>
                  <a:srgbClr val="0B0C0C"/>
                </a:solidFill>
                <a:effectLst/>
                <a:uLnTx/>
                <a:uFillTx/>
                <a:latin typeface="GDS Transport"/>
              </a:rPr>
              <a:t> saber </a:t>
            </a:r>
            <a:r>
              <a:rPr kumimoji="0" lang="en-US" sz="2800" b="0" i="0" u="none" strike="noStrike" kern="0" cap="none" spc="0" normalizeH="0" baseline="0" noProof="0" dirty="0" err="1">
                <a:ln>
                  <a:noFill/>
                </a:ln>
                <a:solidFill>
                  <a:srgbClr val="0B0C0C"/>
                </a:solidFill>
                <a:effectLst/>
                <a:uLnTx/>
                <a:uFillTx/>
                <a:latin typeface="GDS Transport"/>
              </a:rPr>
              <a:t>como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atendê</a:t>
            </a:r>
            <a:r>
              <a:rPr kumimoji="0" lang="en-US" sz="2800" b="0" i="0" u="none" strike="noStrike" kern="0" cap="none" spc="0" normalizeH="0" baseline="0" noProof="0" dirty="0">
                <a:ln>
                  <a:noFill/>
                </a:ln>
                <a:solidFill>
                  <a:srgbClr val="0B0C0C"/>
                </a:solidFill>
                <a:effectLst/>
                <a:uLnTx/>
                <a:uFillTx/>
                <a:latin typeface="GDS Transport"/>
              </a:rPr>
              <a:t>-lo.</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As </a:t>
            </a:r>
            <a:r>
              <a:rPr kumimoji="0" lang="en-US" sz="2800" b="0" i="0" u="none" strike="noStrike" kern="0" cap="none" spc="0" normalizeH="0" baseline="0" noProof="0" dirty="0" err="1">
                <a:ln>
                  <a:noFill/>
                </a:ln>
                <a:solidFill>
                  <a:srgbClr val="0B0C0C"/>
                </a:solidFill>
                <a:effectLst/>
                <a:uLnTx/>
                <a:uFillTx/>
                <a:latin typeface="GDS Transport"/>
              </a:rPr>
              <a:t>equipas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trabalhadores</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não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são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adequadamente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formadas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informadas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podem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conduzir</a:t>
            </a:r>
            <a:r>
              <a:rPr kumimoji="0" lang="en-US" sz="2800" b="0" i="0" u="none" strike="noStrike" kern="0" cap="none" spc="0" normalizeH="0" baseline="0" noProof="0" dirty="0">
                <a:ln>
                  <a:noFill/>
                </a:ln>
                <a:solidFill>
                  <a:srgbClr val="0B0C0C"/>
                </a:solidFill>
                <a:effectLst/>
                <a:uLnTx/>
                <a:uFillTx/>
                <a:latin typeface="GDS Transport"/>
              </a:rPr>
              <a:t> a graves mal-</a:t>
            </a:r>
            <a:r>
              <a:rPr kumimoji="0" lang="en-US" sz="2800" b="0" i="0" u="none" strike="noStrike" kern="0" cap="none" spc="0" normalizeH="0" baseline="0" noProof="0" dirty="0" err="1">
                <a:ln>
                  <a:noFill/>
                </a:ln>
                <a:solidFill>
                  <a:srgbClr val="0B0C0C"/>
                </a:solidFill>
                <a:effectLst/>
                <a:uLnTx/>
                <a:uFillTx/>
                <a:latin typeface="GDS Transport"/>
              </a:rPr>
              <a:t>entendidos</a:t>
            </a:r>
            <a:r>
              <a:rPr kumimoji="0" lang="en-US" sz="2800" b="0" i="0" u="none" strike="noStrike" kern="0" cap="none" spc="0" normalizeH="0" baseline="0" noProof="0" dirty="0">
                <a:ln>
                  <a:noFill/>
                </a:ln>
                <a:solidFill>
                  <a:srgbClr val="0B0C0C"/>
                </a:solidFill>
                <a:effectLst/>
                <a:uLnTx/>
                <a:uFillTx/>
                <a:latin typeface="GDS Transport"/>
              </a:rPr>
              <a:t> e </a:t>
            </a:r>
            <a:r>
              <a:rPr kumimoji="0" lang="en-US" sz="2800" b="0" i="0" u="none" strike="noStrike" kern="0" cap="none" spc="0" normalizeH="0" baseline="0" noProof="0" dirty="0" err="1">
                <a:ln>
                  <a:noFill/>
                </a:ln>
                <a:solidFill>
                  <a:srgbClr val="0B0C0C"/>
                </a:solidFill>
                <a:effectLst/>
                <a:uLnTx/>
                <a:uFillTx/>
                <a:latin typeface="GDS Transport"/>
              </a:rPr>
              <a:t>situações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desconfortáveis</a:t>
            </a:r>
            <a:r>
              <a:rPr kumimoji="0" lang="en-US" sz="28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89486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err="1">
                <a:ln>
                  <a:noFill/>
                </a:ln>
                <a:solidFill>
                  <a:srgbClr val="030303"/>
                </a:solidFill>
                <a:effectLst/>
                <a:uLnTx/>
                <a:uFillTx/>
                <a:latin typeface="Roboto"/>
              </a:rPr>
              <a:t>Veja</a:t>
            </a:r>
            <a:r>
              <a:rPr kumimoji="0" lang="en-GB" sz="2800" b="0" i="0" u="none" strike="noStrike" kern="0" cap="none" spc="0" normalizeH="0" baseline="0" noProof="0" dirty="0">
                <a:ln>
                  <a:noFill/>
                </a:ln>
                <a:solidFill>
                  <a:srgbClr val="030303"/>
                </a:solidFill>
                <a:effectLst/>
                <a:uLnTx/>
                <a:uFillTx/>
                <a:latin typeface="Roboto"/>
              </a:rPr>
              <a:t> o video do Professor Andrew Whitehouse </a:t>
            </a:r>
          </a:p>
          <a:p>
            <a:pPr marL="0" marR="0" lvl="0" indent="0" algn="ctr" defTabSz="914400" eaLnBrk="1" fontAlgn="auto" latinLnBrk="0" hangingPunct="1">
              <a:lnSpc>
                <a:spcPct val="100000"/>
              </a:lnSpc>
              <a:spcBef>
                <a:spcPts val="0"/>
              </a:spcBef>
              <a:spcAft>
                <a:spcPts val="0"/>
              </a:spcAft>
              <a:buClrTx/>
              <a:buSzTx/>
              <a:buFontTx/>
              <a:buNone/>
              <a:tabLst/>
              <a:defRPr/>
            </a:pPr>
            <a:r>
              <a:rPr lang="en-GB" sz="2800" kern="0" dirty="0">
                <a:solidFill>
                  <a:srgbClr val="030303"/>
                </a:solidFill>
                <a:latin typeface="Roboto"/>
              </a:rPr>
              <a:t>q</a:t>
            </a:r>
            <a:r>
              <a:rPr kumimoji="0" lang="en-GB" sz="2800" b="0" i="0" u="none" strike="noStrike" kern="0" cap="none" spc="0" normalizeH="0" baseline="0" noProof="0" dirty="0" err="1">
                <a:ln>
                  <a:noFill/>
                </a:ln>
                <a:solidFill>
                  <a:srgbClr val="030303"/>
                </a:solidFill>
                <a:effectLst/>
                <a:uLnTx/>
                <a:uFillTx/>
                <a:latin typeface="Roboto"/>
              </a:rPr>
              <a:t>ue</a:t>
            </a:r>
            <a:r>
              <a:rPr kumimoji="0" lang="en-GB" sz="2800" b="0" i="0" u="none" strike="noStrike" kern="0" cap="none" spc="0" normalizeH="0" noProof="0" dirty="0">
                <a:ln>
                  <a:noFill/>
                </a:ln>
                <a:solidFill>
                  <a:srgbClr val="030303"/>
                </a:solidFill>
                <a:effectLst/>
                <a:uLnTx/>
                <a:uFillTx/>
                <a:latin typeface="Roboto"/>
              </a:rPr>
              <a:t> </a:t>
            </a:r>
            <a:r>
              <a:rPr kumimoji="0" lang="en-GB" sz="2800" b="0" i="0" u="none" strike="noStrike" kern="0" cap="none" spc="0" normalizeH="0" noProof="0" dirty="0" err="1">
                <a:ln>
                  <a:noFill/>
                </a:ln>
                <a:solidFill>
                  <a:srgbClr val="030303"/>
                </a:solidFill>
                <a:effectLst/>
                <a:uLnTx/>
                <a:uFillTx/>
                <a:latin typeface="Roboto"/>
              </a:rPr>
              <a:t>apresenta</a:t>
            </a:r>
            <a:r>
              <a:rPr kumimoji="0" lang="en-GB" sz="2800" b="0" i="0" u="none" strike="noStrike" kern="0" cap="none" spc="0" normalizeH="0" noProof="0" dirty="0">
                <a:ln>
                  <a:noFill/>
                </a:ln>
                <a:solidFill>
                  <a:srgbClr val="030303"/>
                </a:solidFill>
                <a:effectLst/>
                <a:uLnTx/>
                <a:uFillTx/>
                <a:latin typeface="Roboto"/>
              </a:rPr>
              <a:t> </a:t>
            </a:r>
            <a:r>
              <a:rPr kumimoji="0" lang="en-GB" sz="2800" b="0" i="0" u="none" strike="noStrike" kern="0" cap="none" spc="0" normalizeH="0" noProof="0" dirty="0" err="1">
                <a:ln>
                  <a:noFill/>
                </a:ln>
                <a:solidFill>
                  <a:srgbClr val="030303"/>
                </a:solidFill>
                <a:effectLst/>
                <a:uLnTx/>
                <a:uFillTx/>
                <a:latin typeface="Roboto"/>
              </a:rPr>
              <a:t>uma</a:t>
            </a:r>
            <a:r>
              <a:rPr kumimoji="0" lang="en-GB" sz="2800" b="0" i="0" u="none" strike="noStrike" kern="0" cap="none" spc="0" normalizeH="0" noProof="0" dirty="0">
                <a:ln>
                  <a:noFill/>
                </a:ln>
                <a:solidFill>
                  <a:srgbClr val="030303"/>
                </a:solidFill>
                <a:effectLst/>
                <a:uLnTx/>
                <a:uFillTx/>
                <a:latin typeface="Roboto"/>
              </a:rPr>
              <a:t> </a:t>
            </a:r>
            <a:r>
              <a:rPr kumimoji="0" lang="en-GB" sz="2800" b="0" i="0" u="none" strike="noStrike" kern="0" cap="none" spc="0" normalizeH="0" baseline="0" noProof="0" dirty="0" err="1">
                <a:ln>
                  <a:noFill/>
                </a:ln>
                <a:solidFill>
                  <a:srgbClr val="030303"/>
                </a:solidFill>
                <a:effectLst/>
                <a:uLnTx/>
                <a:uFillTx/>
                <a:latin typeface="Roboto"/>
              </a:rPr>
              <a:t>lista</a:t>
            </a:r>
            <a:r>
              <a:rPr kumimoji="0" lang="en-GB" sz="2800" b="0" i="0" u="none" strike="noStrike" kern="0" cap="none" spc="0" normalizeH="0" baseline="0" noProof="0" dirty="0">
                <a:ln>
                  <a:noFill/>
                </a:ln>
                <a:solidFill>
                  <a:srgbClr val="030303"/>
                </a:solidFill>
                <a:effectLst/>
                <a:uLnTx/>
                <a:uFillTx/>
                <a:latin typeface="Roboto"/>
              </a:rPr>
              <a:t> de </a:t>
            </a:r>
            <a:r>
              <a:rPr kumimoji="0" lang="en-GB" sz="2800" b="0" i="0" u="none" strike="noStrike" kern="0" cap="none" spc="0" normalizeH="0" baseline="0" noProof="0" dirty="0" err="1">
                <a:ln>
                  <a:noFill/>
                </a:ln>
                <a:solidFill>
                  <a:srgbClr val="030303"/>
                </a:solidFill>
                <a:effectLst/>
                <a:uLnTx/>
                <a:uFillTx/>
                <a:latin typeface="Roboto"/>
              </a:rPr>
              <a:t>aspetos</a:t>
            </a:r>
            <a:r>
              <a:rPr kumimoji="0" lang="en-GB" sz="2800" b="0" i="0" u="none" strike="noStrike" kern="0" cap="none" spc="0" normalizeH="0" noProof="0" dirty="0">
                <a:ln>
                  <a:noFill/>
                </a:ln>
                <a:solidFill>
                  <a:srgbClr val="030303"/>
                </a:solidFill>
                <a:effectLst/>
                <a:uLnTx/>
                <a:uFillTx/>
                <a:latin typeface="Roboto"/>
              </a:rPr>
              <a:t> </a:t>
            </a:r>
            <a:r>
              <a:rPr kumimoji="0" lang="en-GB" sz="2800" b="0" i="0" u="none" strike="noStrike" kern="0" cap="none" spc="0" normalizeH="0" baseline="0" noProof="0" dirty="0">
                <a:ln>
                  <a:noFill/>
                </a:ln>
                <a:solidFill>
                  <a:srgbClr val="030303"/>
                </a:solidFill>
                <a:effectLst/>
                <a:uLnTx/>
                <a:uFillTx/>
                <a:latin typeface="Roboto"/>
              </a:rPr>
              <a:t>que </a:t>
            </a:r>
            <a:r>
              <a:rPr kumimoji="0" lang="en-GB" sz="2800" b="0" i="0" u="none" strike="noStrike" kern="0" cap="none" spc="0" normalizeH="0" baseline="0" noProof="0" dirty="0" err="1">
                <a:ln>
                  <a:noFill/>
                </a:ln>
                <a:solidFill>
                  <a:srgbClr val="030303"/>
                </a:solidFill>
                <a:effectLst/>
                <a:uLnTx/>
                <a:uFillTx/>
                <a:latin typeface="Roboto"/>
              </a:rPr>
              <a:t>deve</a:t>
            </a:r>
            <a:r>
              <a:rPr kumimoji="0" lang="en-GB" sz="2800" b="0" i="0" u="none" strike="noStrike" kern="0" cap="none" spc="0" normalizeH="0" baseline="0" noProof="0" dirty="0">
                <a:ln>
                  <a:noFill/>
                </a:ln>
                <a:solidFill>
                  <a:srgbClr val="030303"/>
                </a:solidFill>
                <a:effectLst/>
                <a:uLnTx/>
                <a:uFillTx/>
                <a:latin typeface="Roboto"/>
              </a:rPr>
              <a:t> </a:t>
            </a:r>
            <a:r>
              <a:rPr kumimoji="0" lang="en-GB" sz="2800" b="0" i="0" u="none" strike="noStrike" kern="0" cap="none" spc="0" normalizeH="0" baseline="0" noProof="0" dirty="0" err="1">
                <a:ln>
                  <a:noFill/>
                </a:ln>
                <a:solidFill>
                  <a:srgbClr val="030303"/>
                </a:solidFill>
                <a:effectLst/>
                <a:uLnTx/>
                <a:uFillTx/>
                <a:latin typeface="Roboto"/>
              </a:rPr>
              <a:t>saber</a:t>
            </a:r>
            <a:r>
              <a:rPr kumimoji="0" lang="en-GB" sz="2800" b="0" i="0" u="none" strike="noStrike" kern="0" cap="none" spc="0" normalizeH="0" baseline="0" noProof="0" dirty="0">
                <a:ln>
                  <a:noFill/>
                </a:ln>
                <a:solidFill>
                  <a:srgbClr val="030303"/>
                </a:solidFill>
                <a:effectLst/>
                <a:uLnTx/>
                <a:uFillTx/>
                <a:latin typeface="Roboto"/>
              </a:rPr>
              <a:t> </a:t>
            </a:r>
            <a:r>
              <a:rPr kumimoji="0" lang="en-GB" sz="2800" b="0" i="0" u="none" strike="noStrike" kern="0" cap="none" spc="0" normalizeH="0" baseline="0" noProof="0" dirty="0" err="1">
                <a:ln>
                  <a:noFill/>
                </a:ln>
                <a:solidFill>
                  <a:srgbClr val="030303"/>
                </a:solidFill>
                <a:effectLst/>
                <a:uLnTx/>
                <a:uFillTx/>
                <a:latin typeface="Roboto"/>
              </a:rPr>
              <a:t>sobre</a:t>
            </a:r>
            <a:r>
              <a:rPr kumimoji="0" lang="en-GB" sz="2800" b="0" i="0" u="none" strike="noStrike" kern="0" cap="none" spc="0" normalizeH="0" baseline="0" noProof="0" dirty="0">
                <a:ln>
                  <a:noFill/>
                </a:ln>
                <a:solidFill>
                  <a:srgbClr val="030303"/>
                </a:solidFill>
                <a:effectLst/>
                <a:uLnTx/>
                <a:uFillTx/>
                <a:latin typeface="Roboto"/>
              </a:rPr>
              <a:t> o </a:t>
            </a:r>
            <a:r>
              <a:rPr kumimoji="0" lang="en-GB" sz="2800" b="0" i="0" u="none" strike="noStrike" kern="0" cap="none" spc="0" normalizeH="0" baseline="0" noProof="0" dirty="0" err="1">
                <a:ln>
                  <a:noFill/>
                </a:ln>
                <a:solidFill>
                  <a:srgbClr val="030303"/>
                </a:solidFill>
                <a:effectLst/>
                <a:uLnTx/>
                <a:uFillTx/>
                <a:latin typeface="Roboto"/>
              </a:rPr>
              <a:t>Autismo</a:t>
            </a:r>
            <a:r>
              <a:rPr kumimoji="0" lang="en-GB" sz="2800" b="0" i="0" u="none" strike="noStrike" kern="0" cap="none" spc="0" normalizeH="0" baseline="0" noProof="0" dirty="0">
                <a:ln>
                  <a:noFill/>
                </a:ln>
                <a:solidFill>
                  <a:srgbClr val="030303"/>
                </a:solidFill>
                <a:effectLst/>
                <a:uLnTx/>
                <a:uFillTx/>
                <a:latin typeface="Roboto"/>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30303"/>
                </a:solidFill>
                <a:effectLst/>
                <a:uLnTx/>
                <a:uFillTx/>
                <a:latin typeface="Roboto"/>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noProof="0" dirty="0">
              <a:ln>
                <a:noFill/>
              </a:ln>
              <a:solidFill>
                <a:srgbClr val="030303"/>
              </a:solidFill>
              <a:effectLst/>
              <a:uLnTx/>
              <a:uFillTx/>
              <a:latin typeface="Roboto"/>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30303"/>
                </a:solidFill>
                <a:effectLst/>
                <a:uLnTx/>
                <a:uFillTx/>
                <a:latin typeface="Roboto"/>
                <a:hlinkClick r:id="rId2"/>
              </a:rPr>
              <a:t>https://youtu.be/DZXjJVrm1Jw</a:t>
            </a:r>
            <a:r>
              <a:rPr kumimoji="0" lang="en-GB" sz="2800" b="0" i="0" u="none" strike="noStrike" kern="0" cap="none" spc="0" normalizeH="0" baseline="0" noProof="0" dirty="0">
                <a:ln>
                  <a:noFill/>
                </a:ln>
                <a:solidFill>
                  <a:srgbClr val="030303"/>
                </a:solidFill>
                <a:effectLst/>
                <a:uLnTx/>
                <a:uFillTx/>
                <a:latin typeface="Roboto"/>
              </a:rPr>
              <a:t>  </a:t>
            </a:r>
            <a:endParaRPr kumimoji="0" lang="en-US" sz="2800" b="0" i="0" u="none" strike="noStrike" kern="0" cap="none" spc="0" normalizeH="0" baseline="0" noProof="0" dirty="0">
              <a:ln>
                <a:noFill/>
              </a:ln>
              <a:solidFill>
                <a:srgbClr val="0B0C0C"/>
              </a:solidFill>
              <a:effectLst/>
              <a:uLnTx/>
              <a:uFillTx/>
              <a:latin typeface="GDS Transport"/>
            </a:endParaRPr>
          </a:p>
          <a:p>
            <a:pPr algn="ctr">
              <a:defRPr/>
            </a:pPr>
            <a:endParaRPr lang="en-US" sz="2000" dirty="0">
              <a:latin typeface="Arial Narrow" panose="020B0606020202030204" pitchFamily="34" charset="0"/>
            </a:endParaRPr>
          </a:p>
        </p:txBody>
      </p:sp>
    </p:spTree>
    <p:extLst>
      <p:ext uri="{BB962C8B-B14F-4D97-AF65-F5344CB8AC3E}">
        <p14:creationId xmlns:p14="http://schemas.microsoft.com/office/powerpoint/2010/main" val="3186385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000000"/>
                </a:solidFill>
                <a:effectLst/>
                <a:uLnTx/>
                <a:uFillTx/>
                <a:latin typeface="HelveticaNeueLT Std Lt"/>
              </a:rPr>
              <a:t>Alguns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adultos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têm</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dificuldade</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em</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estabelecer</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contacto</a:t>
            </a:r>
            <a:r>
              <a:rPr kumimoji="0" lang="en-US" sz="3000" b="0" i="0" u="none" strike="noStrike" kern="0" cap="none" spc="0" normalizeH="0" baseline="0" noProof="0" dirty="0">
                <a:ln>
                  <a:noFill/>
                </a:ln>
                <a:solidFill>
                  <a:srgbClr val="000000"/>
                </a:solidFill>
                <a:effectLst/>
                <a:uLnTx/>
                <a:uFillTx/>
                <a:latin typeface="HelveticaNeueLT Std Lt"/>
              </a:rPr>
              <a:t> ocular;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000000"/>
                </a:solidFill>
                <a:effectLst/>
                <a:uLnTx/>
                <a:uFillTx/>
                <a:latin typeface="HelveticaNeueLT Std Lt"/>
              </a:rPr>
              <a:t>não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te</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esqueças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disso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quando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estás</a:t>
            </a:r>
            <a:r>
              <a:rPr kumimoji="0" lang="en-US" sz="3000" b="0" i="0" u="none" strike="noStrike" kern="0" cap="none" spc="0" normalizeH="0" baseline="0" noProof="0" dirty="0">
                <a:ln>
                  <a:noFill/>
                </a:ln>
                <a:solidFill>
                  <a:srgbClr val="000000"/>
                </a:solidFill>
                <a:effectLst/>
                <a:uLnTx/>
                <a:uFillTx/>
                <a:latin typeface="HelveticaNeueLT Std Lt"/>
              </a:rPr>
              <a:t> a </a:t>
            </a:r>
            <a:r>
              <a:rPr kumimoji="0" lang="en-US" sz="3000" b="0" i="0" u="none" strike="noStrike" kern="0" cap="none" spc="0" normalizeH="0" baseline="0" noProof="0" dirty="0" err="1">
                <a:ln>
                  <a:noFill/>
                </a:ln>
                <a:solidFill>
                  <a:srgbClr val="000000"/>
                </a:solidFill>
                <a:effectLst/>
                <a:uLnTx/>
                <a:uFillTx/>
                <a:latin typeface="HelveticaNeueLT Std Lt"/>
              </a:rPr>
              <a:t>interagir</a:t>
            </a:r>
            <a:r>
              <a:rPr kumimoji="0" lang="en-US" sz="3000" b="0" i="0" u="none" strike="noStrike" kern="0" cap="none" spc="0" normalizeH="0" baseline="0" noProof="0" dirty="0">
                <a:ln>
                  <a:noFill/>
                </a:ln>
                <a:solidFill>
                  <a:srgbClr val="000000"/>
                </a:solidFill>
                <a:effectLst/>
                <a:uLnTx/>
                <a:uFillTx/>
                <a:latin typeface="HelveticaNeueLT Std Lt"/>
              </a:rPr>
              <a:t> com </a:t>
            </a:r>
            <a:r>
              <a:rPr kumimoji="0" lang="en-US" sz="3000" b="0" i="0" u="none" strike="noStrike" kern="0" cap="none" spc="0" normalizeH="0" baseline="0" noProof="0" dirty="0" err="1">
                <a:ln>
                  <a:noFill/>
                </a:ln>
                <a:solidFill>
                  <a:srgbClr val="000000"/>
                </a:solidFill>
                <a:effectLst/>
                <a:uLnTx/>
                <a:uFillTx/>
                <a:latin typeface="HelveticaNeueLT Std Lt"/>
              </a:rPr>
              <a:t>eles</a:t>
            </a:r>
            <a:r>
              <a:rPr kumimoji="0" lang="en-US" sz="3000" b="0" i="0" u="none" strike="noStrike" kern="0" cap="none" spc="0" normalizeH="0" baseline="0" noProof="0" dirty="0">
                <a:ln>
                  <a:noFill/>
                </a:ln>
                <a:solidFill>
                  <a:srgbClr val="000000"/>
                </a:solidFill>
                <a:effectLst/>
                <a:uLnTx/>
                <a:uFillTx/>
                <a:latin typeface="HelveticaNeueLT Std L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a:ln>
                  <a:noFill/>
                </a:ln>
                <a:solidFill>
                  <a:srgbClr val="000000"/>
                </a:solidFill>
                <a:effectLst/>
                <a:uLnTx/>
                <a:uFillTx/>
                <a:latin typeface="HelveticaNeueLT Std Lt"/>
              </a:rPr>
              <a:t>Neste </a:t>
            </a:r>
            <a:r>
              <a:rPr kumimoji="0" lang="en-US" sz="3000" b="0" i="0" u="none" strike="noStrike" kern="0" cap="none" spc="0" normalizeH="0" baseline="0" noProof="0" dirty="0" err="1">
                <a:ln>
                  <a:noFill/>
                </a:ln>
                <a:solidFill>
                  <a:srgbClr val="000000"/>
                </a:solidFill>
                <a:effectLst/>
                <a:uLnTx/>
                <a:uFillTx/>
                <a:latin typeface="HelveticaNeueLT Std Lt"/>
              </a:rPr>
              <a:t>caso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podes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pensar</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em</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implementar</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mecanismos</a:t>
            </a:r>
            <a:r>
              <a:rPr kumimoji="0" lang="en-US" sz="3000" b="0" i="0" u="none" strike="noStrike" kern="0" cap="none" spc="0" normalizeH="0" baseline="0" noProof="0" dirty="0">
                <a:ln>
                  <a:noFill/>
                </a:ln>
                <a:solidFill>
                  <a:srgbClr val="000000"/>
                </a:solidFill>
                <a:effectLst/>
                <a:uLnTx/>
                <a:uFillTx/>
                <a:latin typeface="HelveticaNeueLT Std Lt"/>
              </a:rPr>
              <a:t> de </a:t>
            </a:r>
            <a:r>
              <a:rPr kumimoji="0" lang="en-US" sz="3000" b="0" i="0" u="none" strike="noStrike" kern="0" cap="none" spc="0" normalizeH="0" baseline="0" noProof="0" dirty="0" err="1">
                <a:ln>
                  <a:noFill/>
                </a:ln>
                <a:solidFill>
                  <a:srgbClr val="000000"/>
                </a:solidFill>
                <a:effectLst/>
                <a:uLnTx/>
                <a:uFillTx/>
                <a:latin typeface="HelveticaNeueLT Std Lt"/>
              </a:rPr>
              <a:t>lugares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sentados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atípicos</a:t>
            </a:r>
            <a:r>
              <a:rPr kumimoji="0" lang="en-US" sz="3000" b="0" i="0" u="none" strike="noStrike" kern="0" cap="none" spc="0" normalizeH="0" baseline="0" noProof="0" dirty="0">
                <a:ln>
                  <a:noFill/>
                </a:ln>
                <a:solidFill>
                  <a:srgbClr val="000000"/>
                </a:solidFill>
                <a:effectLst/>
                <a:uLnTx/>
                <a:uFillTx/>
                <a:latin typeface="HelveticaNeueLT Std L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a:ln>
                  <a:noFill/>
                </a:ln>
                <a:solidFill>
                  <a:srgbClr val="000000"/>
                </a:solidFill>
                <a:effectLst/>
                <a:uLnTx/>
                <a:uFillTx/>
                <a:latin typeface="HelveticaNeueLT Std Lt"/>
              </a:rPr>
              <a:t>por </a:t>
            </a:r>
            <a:r>
              <a:rPr kumimoji="0" lang="en-US" sz="3000" b="0" i="0" u="none" strike="noStrike" kern="0" cap="none" spc="0" normalizeH="0" baseline="0" noProof="0" dirty="0" err="1">
                <a:ln>
                  <a:noFill/>
                </a:ln>
                <a:solidFill>
                  <a:srgbClr val="000000"/>
                </a:solidFill>
                <a:effectLst/>
                <a:uLnTx/>
                <a:uFillTx/>
                <a:latin typeface="HelveticaNeueLT Std Lt"/>
              </a:rPr>
              <a:t>exemplo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não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te</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sentando</a:t>
            </a:r>
            <a:r>
              <a:rPr kumimoji="0" lang="en-US" sz="3000" b="0" i="0" u="none" strike="noStrike" kern="0" cap="none" spc="0" normalizeH="0" baseline="0" noProof="0" dirty="0">
                <a:ln>
                  <a:noFill/>
                </a:ln>
                <a:solidFill>
                  <a:srgbClr val="000000"/>
                </a:solidFill>
                <a:effectLst/>
                <a:uLnTx/>
                <a:uFillTx/>
                <a:latin typeface="HelveticaNeueLT Std Lt"/>
              </a:rPr>
              <a:t> à </a:t>
            </a:r>
            <a:r>
              <a:rPr kumimoji="0" lang="en-US" sz="3000" b="0" i="0" u="none" strike="noStrike" kern="0" cap="none" spc="0" normalizeH="0" baseline="0" noProof="0" dirty="0" err="1">
                <a:ln>
                  <a:noFill/>
                </a:ln>
                <a:solidFill>
                  <a:srgbClr val="000000"/>
                </a:solidFill>
                <a:effectLst/>
                <a:uLnTx/>
                <a:uFillTx/>
                <a:latin typeface="HelveticaNeueLT Std Lt"/>
              </a:rPr>
              <a:t>frente</a:t>
            </a:r>
            <a:r>
              <a:rPr kumimoji="0" lang="en-US" sz="3000" b="0" i="0" u="none" strike="noStrike" kern="0" cap="none" spc="0" normalizeH="0" baseline="0" noProof="0" dirty="0">
                <a:ln>
                  <a:noFill/>
                </a:ln>
                <a:solidFill>
                  <a:srgbClr val="000000"/>
                </a:solidFill>
                <a:effectLst/>
                <a:uLnTx/>
                <a:uFillTx/>
                <a:latin typeface="HelveticaNeueLT Std Lt"/>
              </a:rPr>
              <a:t> deles.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err="1">
                <a:ln>
                  <a:noFill/>
                </a:ln>
                <a:solidFill>
                  <a:srgbClr val="000000"/>
                </a:solidFill>
                <a:effectLst/>
                <a:uLnTx/>
                <a:uFillTx/>
                <a:latin typeface="HelveticaNeueLT Std Lt"/>
              </a:rPr>
              <a:t>Tenta</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manter</a:t>
            </a:r>
            <a:r>
              <a:rPr kumimoji="0" lang="en-US" sz="3000" b="0" i="0" u="none" strike="noStrike" kern="0" cap="none" spc="0" normalizeH="0" baseline="0" noProof="0" dirty="0">
                <a:ln>
                  <a:noFill/>
                </a:ln>
                <a:solidFill>
                  <a:srgbClr val="000000"/>
                </a:solidFill>
                <a:effectLst/>
                <a:uLnTx/>
                <a:uFillTx/>
                <a:latin typeface="HelveticaNeueLT Std Lt"/>
              </a:rPr>
              <a:t> um tom de </a:t>
            </a:r>
            <a:r>
              <a:rPr kumimoji="0" lang="en-US" sz="3000" b="0" i="0" u="none" strike="noStrike" kern="0" cap="none" spc="0" normalizeH="0" baseline="0" noProof="0" dirty="0" err="1">
                <a:ln>
                  <a:noFill/>
                </a:ln>
                <a:solidFill>
                  <a:srgbClr val="000000"/>
                </a:solidFill>
                <a:effectLst/>
                <a:uLnTx/>
                <a:uFillTx/>
                <a:latin typeface="HelveticaNeueLT Std Lt"/>
              </a:rPr>
              <a:t>voz</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calmo</a:t>
            </a:r>
            <a:endParaRPr kumimoji="0" lang="en-US" sz="3000" b="0" i="0" u="none" strike="noStrike" kern="0" cap="none" spc="0" normalizeH="0" baseline="0" noProof="0" dirty="0">
              <a:ln>
                <a:noFill/>
              </a:ln>
              <a:solidFill>
                <a:srgbClr val="000000"/>
              </a:solidFill>
              <a:effectLst/>
              <a:uLnTx/>
              <a:uFillTx/>
              <a:latin typeface="HelveticaNeueLT Std L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a:ln>
                  <a:noFill/>
                </a:ln>
                <a:solidFill>
                  <a:srgbClr val="000000"/>
                </a:solidFill>
                <a:effectLst/>
                <a:uLnTx/>
                <a:uFillTx/>
                <a:latin typeface="HelveticaNeueLT Std Lt"/>
              </a:rPr>
              <a:t>e </a:t>
            </a:r>
            <a:r>
              <a:rPr kumimoji="0" lang="en-US" sz="3000" b="0" i="0" u="none" strike="noStrike" kern="0" cap="none" spc="0" normalizeH="0" baseline="0" noProof="0" dirty="0" err="1">
                <a:ln>
                  <a:noFill/>
                </a:ln>
                <a:solidFill>
                  <a:srgbClr val="000000"/>
                </a:solidFill>
                <a:effectLst/>
                <a:uLnTx/>
                <a:uFillTx/>
                <a:latin typeface="HelveticaNeueLT Std Lt"/>
              </a:rPr>
              <a:t>não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dar</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demasiada</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informação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demasiado</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depressa</a:t>
            </a:r>
            <a:r>
              <a:rPr kumimoji="0" lang="en-US" sz="3000" b="0" i="0" u="none" strike="noStrike" kern="0" cap="none" spc="0" normalizeH="0" baseline="0" noProof="0" dirty="0">
                <a:ln>
                  <a:noFill/>
                </a:ln>
                <a:solidFill>
                  <a:srgbClr val="000000"/>
                </a:solidFill>
                <a:effectLst/>
                <a:uLnTx/>
                <a:uFillTx/>
                <a:latin typeface="HelveticaNeueLT Std Lt"/>
              </a:rPr>
              <a:t>.</a:t>
            </a:r>
            <a:endParaRPr kumimoji="0" lang="el-GR" sz="3000" b="0" i="0" u="none" strike="noStrike" kern="0" cap="none" spc="0" normalizeH="0" baseline="0" noProof="0" dirty="0">
              <a:ln>
                <a:noFill/>
              </a:ln>
              <a:solidFill>
                <a:srgbClr val="000000"/>
              </a:solidFill>
              <a:effectLst/>
              <a:uLnTx/>
              <a:uFillTx/>
              <a:latin typeface="HelveticaNeueLT Std L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0" i="0" u="none" strike="noStrike" kern="0" cap="none" spc="0" normalizeH="0" baseline="0" noProof="0" dirty="0">
                <a:ln>
                  <a:noFill/>
                </a:ln>
                <a:solidFill>
                  <a:srgbClr val="000000"/>
                </a:solidFill>
                <a:effectLst/>
                <a:uLnTx/>
                <a:uFillTx/>
                <a:latin typeface="HelveticaNeueLT Std Lt"/>
              </a:rPr>
              <a:t>Evita o </a:t>
            </a:r>
            <a:r>
              <a:rPr kumimoji="0" lang="en-US" sz="3000" b="0" i="0" u="none" strike="noStrike" kern="0" cap="none" spc="0" normalizeH="0" baseline="0" noProof="0" dirty="0" err="1">
                <a:ln>
                  <a:noFill/>
                </a:ln>
                <a:solidFill>
                  <a:srgbClr val="000000"/>
                </a:solidFill>
                <a:effectLst/>
                <a:uLnTx/>
                <a:uFillTx/>
                <a:latin typeface="HelveticaNeueLT Std Lt"/>
              </a:rPr>
              <a:t>jargão</a:t>
            </a:r>
            <a:r>
              <a:rPr kumimoji="0" lang="en-US" sz="3000" b="0" i="0" u="none" strike="noStrike" kern="0" cap="none" spc="0" normalizeH="0" baseline="0" noProof="0" dirty="0">
                <a:ln>
                  <a:noFill/>
                </a:ln>
                <a:solidFill>
                  <a:srgbClr val="000000"/>
                </a:solidFill>
                <a:effectLst/>
                <a:uLnTx/>
                <a:uFillTx/>
                <a:latin typeface="HelveticaNeueLT Std Lt"/>
              </a:rPr>
              <a:t> e a </a:t>
            </a:r>
            <a:r>
              <a:rPr kumimoji="0" lang="en-US" sz="3000" b="0" i="0" u="none" strike="noStrike" kern="0" cap="none" spc="0" normalizeH="0" baseline="0" noProof="0" dirty="0" err="1">
                <a:ln>
                  <a:noFill/>
                </a:ln>
                <a:solidFill>
                  <a:srgbClr val="000000"/>
                </a:solidFill>
                <a:effectLst/>
                <a:uLnTx/>
                <a:uFillTx/>
                <a:latin typeface="HelveticaNeueLT Std Lt"/>
              </a:rPr>
              <a:t>linguagem</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abstrata</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ou</a:t>
            </a:r>
            <a:r>
              <a:rPr kumimoji="0" lang="en-US" sz="3000" b="0" i="0" u="none" strike="noStrike" kern="0" cap="none" spc="0" normalizeH="0" baseline="0" noProof="0" dirty="0">
                <a:ln>
                  <a:noFill/>
                </a:ln>
                <a:solidFill>
                  <a:srgbClr val="000000"/>
                </a:solidFill>
                <a:effectLst/>
                <a:uLnTx/>
                <a:uFillTx/>
                <a:latin typeface="HelveticaNeueLT Std Lt"/>
              </a:rPr>
              <a:t> as </a:t>
            </a:r>
            <a:r>
              <a:rPr kumimoji="0" lang="en-US" sz="3000" b="0" i="0" u="none" strike="noStrike" kern="0" cap="none" spc="0" normalizeH="0" baseline="0" noProof="0" dirty="0" err="1">
                <a:ln>
                  <a:noFill/>
                </a:ln>
                <a:solidFill>
                  <a:srgbClr val="000000"/>
                </a:solidFill>
                <a:effectLst/>
                <a:uLnTx/>
                <a:uFillTx/>
                <a:latin typeface="HelveticaNeueLT Std Lt"/>
              </a:rPr>
              <a:t>metáforas</a:t>
            </a:r>
            <a:r>
              <a:rPr kumimoji="0" lang="en-US" sz="3000" b="0" i="0" u="none" strike="noStrike" kern="0" cap="none" spc="0" normalizeH="0" baseline="0" noProof="0" dirty="0">
                <a:ln>
                  <a:noFill/>
                </a:ln>
                <a:solidFill>
                  <a:srgbClr val="000000"/>
                </a:solidFill>
                <a:effectLst/>
                <a:uLnTx/>
                <a:uFillTx/>
                <a:latin typeface="HelveticaNeueLT Std Lt"/>
              </a:rPr>
              <a:t> </a:t>
            </a:r>
            <a:r>
              <a:rPr kumimoji="0" lang="en-US" sz="3000" b="0" i="0" u="none" strike="noStrike" kern="0" cap="none" spc="0" normalizeH="0" baseline="0" noProof="0" dirty="0" err="1">
                <a:ln>
                  <a:noFill/>
                </a:ln>
                <a:solidFill>
                  <a:srgbClr val="000000"/>
                </a:solidFill>
                <a:effectLst/>
                <a:uLnTx/>
                <a:uFillTx/>
                <a:latin typeface="HelveticaNeueLT Std Lt"/>
              </a:rPr>
              <a:t>desnecessárias</a:t>
            </a:r>
            <a:r>
              <a:rPr kumimoji="0" lang="en-US" sz="3000" b="0" i="0" u="none" strike="noStrike" kern="0" cap="none" spc="0" normalizeH="0" baseline="0" noProof="0" dirty="0">
                <a:ln>
                  <a:noFill/>
                </a:ln>
                <a:solidFill>
                  <a:srgbClr val="000000"/>
                </a:solidFill>
                <a:effectLst/>
                <a:uLnTx/>
                <a:uFillTx/>
                <a:latin typeface="HelveticaNeueLT Std Lt"/>
              </a:rPr>
              <a:t>.</a:t>
            </a:r>
            <a:endParaRPr kumimoji="0" lang="el-GR" sz="3000" b="0" i="0" u="none" strike="noStrike" kern="0" cap="none" spc="0" normalizeH="0" baseline="0" noProof="0" dirty="0">
              <a:ln>
                <a:noFill/>
              </a:ln>
              <a:solidFill>
                <a:srgbClr val="000000"/>
              </a:solidFill>
              <a:effectLst/>
              <a:uLnTx/>
              <a:uFillTx/>
              <a:latin typeface="HelveticaNeueLT Std L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000" b="0" i="0" u="none" strike="noStrike" kern="0" cap="none" spc="0" normalizeH="0" baseline="0" noProof="0" dirty="0" err="1">
                <a:ln>
                  <a:noFill/>
                </a:ln>
                <a:solidFill>
                  <a:srgbClr val="000000"/>
                </a:solidFill>
                <a:effectLst/>
                <a:uLnTx/>
                <a:uFillTx/>
                <a:latin typeface="HelveticaNeueLT Std Lt"/>
              </a:rPr>
              <a:t>Lembra-te</a:t>
            </a:r>
            <a:r>
              <a:rPr kumimoji="0" lang="en-GB" sz="3000" b="0" i="0" u="none" strike="noStrike" kern="0" cap="none" spc="0" normalizeH="0" baseline="0" noProof="0" dirty="0">
                <a:ln>
                  <a:noFill/>
                </a:ln>
                <a:solidFill>
                  <a:srgbClr val="000000"/>
                </a:solidFill>
                <a:effectLst/>
                <a:uLnTx/>
                <a:uFillTx/>
                <a:latin typeface="HelveticaNeueLT Std Lt"/>
              </a:rPr>
              <a:t> de que as </a:t>
            </a:r>
            <a:r>
              <a:rPr kumimoji="0" lang="en-GB" sz="3000" b="0" i="0" u="none" strike="noStrike" kern="0" cap="none" spc="0" normalizeH="0" baseline="0" noProof="0" dirty="0" err="1">
                <a:ln>
                  <a:noFill/>
                </a:ln>
                <a:solidFill>
                  <a:srgbClr val="000000"/>
                </a:solidFill>
                <a:effectLst/>
                <a:uLnTx/>
                <a:uFillTx/>
                <a:latin typeface="HelveticaNeueLT Std Lt"/>
              </a:rPr>
              <a:t>pessoas</a:t>
            </a:r>
            <a:r>
              <a:rPr kumimoji="0" lang="en-GB" sz="3000" b="0" i="0" u="none" strike="noStrike" kern="0" cap="none" spc="0" normalizeH="0" baseline="0" noProof="0" dirty="0">
                <a:ln>
                  <a:noFill/>
                </a:ln>
                <a:solidFill>
                  <a:srgbClr val="000000"/>
                </a:solidFill>
                <a:effectLst/>
                <a:uLnTx/>
                <a:uFillTx/>
                <a:latin typeface="HelveticaNeueLT Std Lt"/>
              </a:rPr>
              <a:t> </a:t>
            </a:r>
            <a:r>
              <a:rPr kumimoji="0" lang="en-GB" sz="3000" b="0" i="0" u="none" strike="noStrike" kern="0" cap="none" spc="0" normalizeH="0" baseline="0" noProof="0" dirty="0" err="1">
                <a:ln>
                  <a:noFill/>
                </a:ln>
                <a:solidFill>
                  <a:srgbClr val="000000"/>
                </a:solidFill>
                <a:effectLst/>
                <a:uLnTx/>
                <a:uFillTx/>
                <a:latin typeface="HelveticaNeueLT Std Lt"/>
              </a:rPr>
              <a:t>podem</a:t>
            </a:r>
            <a:r>
              <a:rPr kumimoji="0" lang="en-GB" sz="3000" b="0" i="0" u="none" strike="noStrike" kern="0" cap="none" spc="0" normalizeH="0" baseline="0" noProof="0" dirty="0">
                <a:ln>
                  <a:noFill/>
                </a:ln>
                <a:solidFill>
                  <a:srgbClr val="000000"/>
                </a:solidFill>
                <a:effectLst/>
                <a:uLnTx/>
                <a:uFillTx/>
                <a:latin typeface="HelveticaNeueLT Std Lt"/>
              </a:rPr>
              <a:t> </a:t>
            </a:r>
            <a:r>
              <a:rPr kumimoji="0" lang="en-GB" sz="3000" b="0" i="0" u="none" strike="noStrike" kern="0" cap="none" spc="0" normalizeH="0" baseline="0" noProof="0" dirty="0" err="1">
                <a:ln>
                  <a:noFill/>
                </a:ln>
                <a:solidFill>
                  <a:srgbClr val="000000"/>
                </a:solidFill>
                <a:effectLst/>
                <a:uLnTx/>
                <a:uFillTx/>
                <a:latin typeface="HelveticaNeueLT Std Lt"/>
              </a:rPr>
              <a:t>interpretar</a:t>
            </a:r>
            <a:r>
              <a:rPr kumimoji="0" lang="en-GB" sz="3000" b="0" i="0" u="none" strike="noStrike" kern="0" cap="none" spc="0" normalizeH="0" baseline="0" noProof="0" dirty="0">
                <a:ln>
                  <a:noFill/>
                </a:ln>
                <a:solidFill>
                  <a:srgbClr val="000000"/>
                </a:solidFill>
                <a:effectLst/>
                <a:uLnTx/>
                <a:uFillTx/>
                <a:latin typeface="HelveticaNeueLT Std Lt"/>
              </a:rPr>
              <a:t> </a:t>
            </a:r>
            <a:r>
              <a:rPr kumimoji="0" lang="en-GB" sz="3000" b="0" i="0" u="none" strike="noStrike" kern="0" cap="none" spc="0" normalizeH="0" baseline="0" noProof="0" dirty="0" err="1">
                <a:ln>
                  <a:noFill/>
                </a:ln>
                <a:solidFill>
                  <a:srgbClr val="000000"/>
                </a:solidFill>
                <a:effectLst/>
                <a:uLnTx/>
                <a:uFillTx/>
                <a:latin typeface="HelveticaNeueLT Std Lt"/>
              </a:rPr>
              <a:t>erroneamente</a:t>
            </a:r>
            <a:r>
              <a:rPr kumimoji="0" lang="en-GB" sz="3000" b="0" i="0" u="none" strike="noStrike" kern="0" cap="none" spc="0" normalizeH="0" baseline="0" noProof="0" dirty="0">
                <a:ln>
                  <a:noFill/>
                </a:ln>
                <a:solidFill>
                  <a:srgbClr val="000000"/>
                </a:solidFill>
                <a:effectLst/>
                <a:uLnTx/>
                <a:uFillTx/>
                <a:latin typeface="HelveticaNeueLT Std Lt"/>
              </a:rPr>
              <a:t> o </a:t>
            </a:r>
            <a:r>
              <a:rPr kumimoji="0" lang="en-GB" sz="3000" b="0" i="0" u="none" strike="noStrike" kern="0" cap="none" spc="0" normalizeH="0" baseline="0" noProof="0" dirty="0" err="1">
                <a:ln>
                  <a:noFill/>
                </a:ln>
                <a:solidFill>
                  <a:srgbClr val="000000"/>
                </a:solidFill>
                <a:effectLst/>
                <a:uLnTx/>
                <a:uFillTx/>
                <a:latin typeface="HelveticaNeueLT Std Lt"/>
              </a:rPr>
              <a:t>sentido</a:t>
            </a:r>
            <a:r>
              <a:rPr kumimoji="0" lang="en-GB" sz="3000" b="0" i="0" u="none" strike="noStrike" kern="0" cap="none" spc="0" normalizeH="0" baseline="0" noProof="0" dirty="0">
                <a:ln>
                  <a:noFill/>
                </a:ln>
                <a:solidFill>
                  <a:srgbClr val="000000"/>
                </a:solidFill>
                <a:effectLst/>
                <a:uLnTx/>
                <a:uFillTx/>
                <a:latin typeface="HelveticaNeueLT Std Lt"/>
              </a:rPr>
              <a:t> das </a:t>
            </a:r>
            <a:r>
              <a:rPr kumimoji="0" lang="en-GB" sz="3000" b="0" i="0" u="none" strike="noStrike" kern="0" cap="none" spc="0" normalizeH="0" baseline="0" noProof="0" dirty="0" err="1">
                <a:ln>
                  <a:noFill/>
                </a:ln>
                <a:solidFill>
                  <a:srgbClr val="000000"/>
                </a:solidFill>
                <a:effectLst/>
                <a:uLnTx/>
                <a:uFillTx/>
                <a:latin typeface="HelveticaNeueLT Std Lt"/>
              </a:rPr>
              <a:t>tuas</a:t>
            </a:r>
            <a:r>
              <a:rPr kumimoji="0" lang="en-GB" sz="3000" b="0" i="0" u="none" strike="noStrike" kern="0" cap="none" spc="0" normalizeH="0" baseline="0" noProof="0" dirty="0">
                <a:ln>
                  <a:noFill/>
                </a:ln>
                <a:solidFill>
                  <a:srgbClr val="000000"/>
                </a:solidFill>
                <a:effectLst/>
                <a:uLnTx/>
                <a:uFillTx/>
                <a:latin typeface="HelveticaNeueLT Std Lt"/>
              </a:rPr>
              <a:t> </a:t>
            </a:r>
            <a:r>
              <a:rPr kumimoji="0" lang="en-GB" sz="3000" b="0" i="0" u="none" strike="noStrike" kern="0" cap="none" spc="0" normalizeH="0" baseline="0" noProof="0" dirty="0" err="1">
                <a:ln>
                  <a:noFill/>
                </a:ln>
                <a:solidFill>
                  <a:srgbClr val="000000"/>
                </a:solidFill>
                <a:effectLst/>
                <a:uLnTx/>
                <a:uFillTx/>
                <a:latin typeface="HelveticaNeueLT Std Lt"/>
              </a:rPr>
              <a:t>frases</a:t>
            </a:r>
            <a:r>
              <a:rPr kumimoji="0" lang="en-GB" sz="3000" b="0" i="0" u="none" strike="noStrike" kern="0" cap="none" spc="0" normalizeH="0" baseline="0" noProof="0" dirty="0">
                <a:ln>
                  <a:noFill/>
                </a:ln>
                <a:solidFill>
                  <a:srgbClr val="000000"/>
                </a:solidFill>
                <a:effectLst/>
                <a:uLnTx/>
                <a:uFillTx/>
                <a:latin typeface="HelveticaNeueLT Std Lt"/>
              </a:rPr>
              <a:t>.</a:t>
            </a:r>
          </a:p>
        </p:txBody>
      </p:sp>
    </p:spTree>
    <p:extLst>
      <p:ext uri="{BB962C8B-B14F-4D97-AF65-F5344CB8AC3E}">
        <p14:creationId xmlns:p14="http://schemas.microsoft.com/office/powerpoint/2010/main" val="19766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315201"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800" b="1" dirty="0" err="1">
                <a:solidFill>
                  <a:prstClr val="black"/>
                </a:solidFill>
                <a:latin typeface="Arial Narrow" panose="020B0606020202030204" pitchFamily="34" charset="0"/>
              </a:rPr>
              <a:t>Resultados</a:t>
            </a:r>
            <a:r>
              <a:rPr lang="en-US" sz="4800" b="1" dirty="0">
                <a:solidFill>
                  <a:prstClr val="black"/>
                </a:solidFill>
                <a:latin typeface="Arial Narrow" panose="020B0606020202030204" pitchFamily="34" charset="0"/>
              </a:rPr>
              <a:t> de </a:t>
            </a:r>
            <a:r>
              <a:rPr lang="en-US" sz="4800" b="1" dirty="0" err="1">
                <a:solidFill>
                  <a:prstClr val="black"/>
                </a:solidFill>
                <a:latin typeface="Arial Narrow" panose="020B0606020202030204" pitchFamily="34" charset="0"/>
              </a:rPr>
              <a:t>aprendizagem</a:t>
            </a:r>
            <a:r>
              <a:rPr lang="en-US" sz="48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2400" b="1" dirty="0" err="1">
                <a:solidFill>
                  <a:prstClr val="black"/>
                </a:solidFill>
                <a:latin typeface="Arial Narrow" panose="020B0606020202030204" pitchFamily="34" charset="0"/>
              </a:rPr>
              <a:t>Módulo</a:t>
            </a:r>
            <a:r>
              <a:rPr lang="en-US" sz="2400" b="1" dirty="0">
                <a:solidFill>
                  <a:prstClr val="black"/>
                </a:solidFill>
                <a:latin typeface="Arial Narrow" panose="020B0606020202030204" pitchFamily="34" charset="0"/>
              </a:rPr>
              <a:t> 5: </a:t>
            </a:r>
            <a:r>
              <a:rPr lang="en-US" sz="2400" b="1" dirty="0" err="1">
                <a:solidFill>
                  <a:prstClr val="black"/>
                </a:solidFill>
                <a:latin typeface="Arial Narrow" panose="020B0606020202030204" pitchFamily="34" charset="0"/>
              </a:rPr>
              <a:t>Atitudes</a:t>
            </a:r>
            <a:r>
              <a:rPr lang="en-US" sz="2400" b="1" dirty="0">
                <a:solidFill>
                  <a:prstClr val="black"/>
                </a:solidFill>
                <a:latin typeface="Arial Narrow" panose="020B0606020202030204" pitchFamily="34" charset="0"/>
              </a:rPr>
              <a:t> e </a:t>
            </a:r>
            <a:r>
              <a:rPr lang="en-US" sz="2400" b="1" dirty="0" err="1">
                <a:solidFill>
                  <a:prstClr val="black"/>
                </a:solidFill>
                <a:latin typeface="Arial Narrow" panose="020B0606020202030204" pitchFamily="34" charset="0"/>
              </a:rPr>
              <a:t>comportamentos</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profissionais</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em</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relação</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às</a:t>
            </a:r>
            <a:r>
              <a:rPr lang="en-US" sz="2400" b="1" dirty="0">
                <a:solidFill>
                  <a:prstClr val="black"/>
                </a:solidFill>
                <a:latin typeface="Arial Narrow" panose="020B0606020202030204" pitchFamily="34" charset="0"/>
              </a:rPr>
              <a:t> </a:t>
            </a:r>
            <a:r>
              <a:rPr lang="en-US" sz="2400" b="1" dirty="0" err="1">
                <a:solidFill>
                  <a:prstClr val="black"/>
                </a:solidFill>
                <a:latin typeface="Arial Narrow" panose="020B0606020202030204" pitchFamily="34" charset="0"/>
              </a:rPr>
              <a:t>pessoas</a:t>
            </a:r>
            <a:r>
              <a:rPr lang="en-US" sz="2400" b="1" dirty="0">
                <a:solidFill>
                  <a:prstClr val="black"/>
                </a:solidFill>
                <a:latin typeface="Arial Narrow" panose="020B0606020202030204" pitchFamily="34" charset="0"/>
              </a:rPr>
              <a:t> com </a:t>
            </a:r>
            <a:r>
              <a:rPr lang="en-US" sz="2400" b="1" dirty="0" err="1">
                <a:solidFill>
                  <a:prstClr val="black"/>
                </a:solidFill>
                <a:latin typeface="Arial Narrow" panose="020B0606020202030204" pitchFamily="34" charset="0"/>
              </a:rPr>
              <a:t>perturbação</a:t>
            </a:r>
            <a:r>
              <a:rPr lang="en-US" sz="2400" b="1" dirty="0">
                <a:solidFill>
                  <a:prstClr val="black"/>
                </a:solidFill>
                <a:latin typeface="Arial Narrow" panose="020B0606020202030204" pitchFamily="34" charset="0"/>
              </a:rPr>
              <a:t> do </a:t>
            </a:r>
            <a:r>
              <a:rPr lang="en-US" sz="2400" b="1" dirty="0" err="1">
                <a:solidFill>
                  <a:prstClr val="black"/>
                </a:solidFill>
                <a:latin typeface="Arial Narrow" panose="020B0606020202030204" pitchFamily="34" charset="0"/>
              </a:rPr>
              <a:t>espectro</a:t>
            </a:r>
            <a:r>
              <a:rPr lang="en-US" sz="2400" b="1" dirty="0">
                <a:solidFill>
                  <a:prstClr val="black"/>
                </a:solidFill>
                <a:latin typeface="Arial Narrow" panose="020B0606020202030204" pitchFamily="34" charset="0"/>
              </a:rPr>
              <a:t> do </a:t>
            </a:r>
            <a:r>
              <a:rPr lang="en-US" sz="2400" b="1" dirty="0" err="1">
                <a:solidFill>
                  <a:prstClr val="black"/>
                </a:solidFill>
                <a:latin typeface="Arial Narrow" panose="020B0606020202030204" pitchFamily="34" charset="0"/>
              </a:rPr>
              <a:t>autismo</a:t>
            </a:r>
            <a:endParaRPr lang="en-US" sz="2400" b="1" dirty="0">
              <a:solidFill>
                <a:prstClr val="black"/>
              </a:solidFill>
              <a:latin typeface="Arial Narrow" panose="020B0606020202030204" pitchFamily="34" charset="0"/>
            </a:endParaRPr>
          </a:p>
          <a:p>
            <a:pPr algn="ctr"/>
            <a:endParaRPr lang="en-US" sz="2400" b="1" dirty="0">
              <a:solidFill>
                <a:prstClr val="black"/>
              </a:solidFill>
              <a:latin typeface="Arial Narrow" panose="020B0606020202030204" pitchFamily="34" charset="0"/>
            </a:endParaRPr>
          </a:p>
          <a:p>
            <a:pPr marL="342900" indent="-342900" defTabSz="514350">
              <a:lnSpc>
                <a:spcPct val="150000"/>
              </a:lnSpc>
              <a:buFont typeface="Arial" panose="020B0604020202020204" pitchFamily="34" charset="0"/>
              <a:buChar char="•"/>
            </a:pPr>
            <a:r>
              <a:rPr lang="en-US" sz="2400" dirty="0" err="1">
                <a:solidFill>
                  <a:prstClr val="black"/>
                </a:solidFill>
                <a:latin typeface="Arial Narrow" panose="020B0606020202030204" pitchFamily="34" charset="0"/>
              </a:rPr>
              <a:t>Aprender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estratégias</a:t>
            </a:r>
            <a:r>
              <a:rPr lang="en-US" sz="2400" dirty="0">
                <a:solidFill>
                  <a:prstClr val="black"/>
                </a:solidFill>
                <a:latin typeface="Arial Narrow" panose="020B0606020202030204" pitchFamily="34" charset="0"/>
              </a:rPr>
              <a:t> para </a:t>
            </a:r>
            <a:r>
              <a:rPr lang="en-US" sz="2400" dirty="0" err="1">
                <a:solidFill>
                  <a:prstClr val="black"/>
                </a:solidFill>
                <a:latin typeface="Arial Narrow" panose="020B0606020202030204" pitchFamily="34" charset="0"/>
              </a:rPr>
              <a:t>interagir</a:t>
            </a:r>
            <a:r>
              <a:rPr lang="en-US" sz="2400" dirty="0">
                <a:solidFill>
                  <a:prstClr val="black"/>
                </a:solidFill>
                <a:latin typeface="Arial Narrow" panose="020B0606020202030204" pitchFamily="34" charset="0"/>
              </a:rPr>
              <a:t> com </a:t>
            </a:r>
            <a:r>
              <a:rPr lang="en-US" sz="2400" dirty="0" err="1">
                <a:solidFill>
                  <a:prstClr val="black"/>
                </a:solidFill>
                <a:latin typeface="Arial Narrow" panose="020B0606020202030204" pitchFamily="34" charset="0"/>
              </a:rPr>
              <a:t>pessoas</a:t>
            </a:r>
            <a:r>
              <a:rPr lang="en-US" sz="2400" dirty="0">
                <a:solidFill>
                  <a:prstClr val="black"/>
                </a:solidFill>
                <a:latin typeface="Arial Narrow" panose="020B0606020202030204" pitchFamily="34" charset="0"/>
              </a:rPr>
              <a:t> com PEA num </a:t>
            </a:r>
            <a:r>
              <a:rPr lang="en-US" sz="2400" dirty="0" err="1">
                <a:solidFill>
                  <a:prstClr val="black"/>
                </a:solidFill>
                <a:latin typeface="Arial Narrow" panose="020B0606020202030204" pitchFamily="34" charset="0"/>
              </a:rPr>
              <a:t>ambiente</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laboral</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refletir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sobre</a:t>
            </a:r>
            <a:r>
              <a:rPr lang="en-US" sz="2400" dirty="0">
                <a:solidFill>
                  <a:prstClr val="black"/>
                </a:solidFill>
                <a:latin typeface="Arial Narrow" panose="020B0606020202030204" pitchFamily="34" charset="0"/>
              </a:rPr>
              <a:t> as </a:t>
            </a:r>
            <a:r>
              <a:rPr lang="en-US" sz="2400" dirty="0" err="1">
                <a:solidFill>
                  <a:prstClr val="black"/>
                </a:solidFill>
                <a:latin typeface="Arial Narrow" panose="020B0606020202030204" pitchFamily="34" charset="0"/>
              </a:rPr>
              <a:t>próprias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perceções</a:t>
            </a:r>
            <a:endParaRPr lang="en-US" sz="2400" dirty="0">
              <a:solidFill>
                <a:prstClr val="black"/>
              </a:solidFill>
              <a:latin typeface="Arial Narrow" panose="020B0606020202030204" pitchFamily="34" charset="0"/>
            </a:endParaRPr>
          </a:p>
          <a:p>
            <a:pPr marL="342900" indent="-342900" defTabSz="514350">
              <a:lnSpc>
                <a:spcPct val="150000"/>
              </a:lnSpc>
              <a:buFont typeface="Arial" panose="020B0604020202020204" pitchFamily="34" charset="0"/>
              <a:buChar char="•"/>
            </a:pPr>
            <a:r>
              <a:rPr lang="en-US" sz="2400" dirty="0" err="1">
                <a:solidFill>
                  <a:prstClr val="black"/>
                </a:solidFill>
                <a:latin typeface="Arial Narrow" panose="020B0606020202030204" pitchFamily="34" charset="0"/>
              </a:rPr>
              <a:t>Aprender</a:t>
            </a:r>
            <a:r>
              <a:rPr lang="en-US" sz="2400" dirty="0">
                <a:solidFill>
                  <a:prstClr val="black"/>
                </a:solidFill>
                <a:latin typeface="Arial Narrow" panose="020B0606020202030204" pitchFamily="34" charset="0"/>
              </a:rPr>
              <a:t> de que forma </a:t>
            </a:r>
            <a:r>
              <a:rPr lang="en-US" sz="2400" dirty="0" err="1">
                <a:solidFill>
                  <a:prstClr val="black"/>
                </a:solidFill>
                <a:latin typeface="Arial Narrow" panose="020B0606020202030204" pitchFamily="34" charset="0"/>
              </a:rPr>
              <a:t>os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serviços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comunitários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podem</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adaptar</a:t>
            </a:r>
            <a:r>
              <a:rPr lang="en-US" sz="2400" dirty="0">
                <a:solidFill>
                  <a:prstClr val="black"/>
                </a:solidFill>
                <a:latin typeface="Arial Narrow" panose="020B0606020202030204" pitchFamily="34" charset="0"/>
              </a:rPr>
              <a:t>-se </a:t>
            </a:r>
            <a:r>
              <a:rPr lang="en-US" sz="2400" dirty="0" err="1">
                <a:solidFill>
                  <a:prstClr val="black"/>
                </a:solidFill>
                <a:latin typeface="Arial Narrow" panose="020B0606020202030204" pitchFamily="34" charset="0"/>
              </a:rPr>
              <a:t>às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necessidades</a:t>
            </a:r>
            <a:r>
              <a:rPr lang="en-US" sz="2400" dirty="0">
                <a:solidFill>
                  <a:prstClr val="black"/>
                </a:solidFill>
                <a:latin typeface="Arial Narrow" panose="020B0606020202030204" pitchFamily="34" charset="0"/>
              </a:rPr>
              <a:t> das </a:t>
            </a:r>
            <a:r>
              <a:rPr lang="en-US" sz="2400" dirty="0" err="1">
                <a:solidFill>
                  <a:prstClr val="black"/>
                </a:solidFill>
                <a:latin typeface="Arial Narrow" panose="020B0606020202030204" pitchFamily="34" charset="0"/>
              </a:rPr>
              <a:t>pessoas</a:t>
            </a:r>
            <a:r>
              <a:rPr lang="en-US" sz="2400" dirty="0">
                <a:solidFill>
                  <a:prstClr val="black"/>
                </a:solidFill>
                <a:latin typeface="Arial Narrow" panose="020B0606020202030204" pitchFamily="34" charset="0"/>
              </a:rPr>
              <a:t> com PEA</a:t>
            </a:r>
          </a:p>
          <a:p>
            <a:pPr marL="342900" indent="-342900" defTabSz="514350">
              <a:lnSpc>
                <a:spcPct val="150000"/>
              </a:lnSpc>
              <a:buFont typeface="Arial" panose="020B0604020202020204" pitchFamily="34" charset="0"/>
              <a:buChar char="•"/>
            </a:pPr>
            <a:r>
              <a:rPr lang="en-US" sz="2400" dirty="0" err="1">
                <a:solidFill>
                  <a:prstClr val="black"/>
                </a:solidFill>
                <a:latin typeface="Arial Narrow" panose="020B0606020202030204" pitchFamily="34" charset="0"/>
              </a:rPr>
              <a:t>Aprender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como</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interagir</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melhor</a:t>
            </a:r>
            <a:r>
              <a:rPr lang="en-US" sz="2400" dirty="0">
                <a:solidFill>
                  <a:prstClr val="black"/>
                </a:solidFill>
                <a:latin typeface="Arial Narrow" panose="020B0606020202030204" pitchFamily="34" charset="0"/>
              </a:rPr>
              <a:t> com </a:t>
            </a:r>
            <a:r>
              <a:rPr lang="en-US" sz="2400" dirty="0" err="1">
                <a:solidFill>
                  <a:prstClr val="black"/>
                </a:solidFill>
                <a:latin typeface="Arial Narrow" panose="020B0606020202030204" pitchFamily="34" charset="0"/>
              </a:rPr>
              <a:t>pessoas</a:t>
            </a:r>
            <a:r>
              <a:rPr lang="en-US" sz="2400" dirty="0">
                <a:solidFill>
                  <a:prstClr val="black"/>
                </a:solidFill>
                <a:latin typeface="Arial Narrow" panose="020B0606020202030204" pitchFamily="34" charset="0"/>
              </a:rPr>
              <a:t> com PEA num </a:t>
            </a:r>
            <a:r>
              <a:rPr lang="en-US" sz="2400" dirty="0" err="1">
                <a:solidFill>
                  <a:prstClr val="black"/>
                </a:solidFill>
                <a:latin typeface="Arial Narrow" panose="020B0606020202030204" pitchFamily="34" charset="0"/>
              </a:rPr>
              <a:t>contexto</a:t>
            </a:r>
            <a:r>
              <a:rPr lang="en-US" sz="2400" dirty="0">
                <a:solidFill>
                  <a:prstClr val="black"/>
                </a:solidFill>
                <a:latin typeface="Arial Narrow" panose="020B0606020202030204" pitchFamily="34" charset="0"/>
              </a:rPr>
              <a:t> de </a:t>
            </a:r>
            <a:r>
              <a:rPr lang="en-US" sz="2400" dirty="0" err="1">
                <a:solidFill>
                  <a:prstClr val="black"/>
                </a:solidFill>
                <a:latin typeface="Arial Narrow" panose="020B0606020202030204" pitchFamily="34" charset="0"/>
              </a:rPr>
              <a:t>atendimento</a:t>
            </a:r>
            <a:r>
              <a:rPr lang="en-US" sz="2400" dirty="0">
                <a:solidFill>
                  <a:prstClr val="black"/>
                </a:solidFill>
                <a:latin typeface="Arial Narrow" panose="020B0606020202030204" pitchFamily="34" charset="0"/>
              </a:rPr>
              <a:t> a </a:t>
            </a:r>
            <a:r>
              <a:rPr lang="en-US" sz="2400" dirty="0" err="1">
                <a:solidFill>
                  <a:prstClr val="black"/>
                </a:solidFill>
                <a:latin typeface="Arial Narrow" panose="020B0606020202030204" pitchFamily="34" charset="0"/>
              </a:rPr>
              <a:t>estas</a:t>
            </a:r>
            <a:r>
              <a:rPr lang="en-US" sz="2400" dirty="0">
                <a:solidFill>
                  <a:prstClr val="black"/>
                </a:solidFill>
                <a:latin typeface="Arial Narrow" panose="020B0606020202030204" pitchFamily="34" charset="0"/>
              </a:rPr>
              <a:t> </a:t>
            </a:r>
            <a:r>
              <a:rPr lang="en-US" sz="2400" dirty="0" err="1">
                <a:solidFill>
                  <a:prstClr val="black"/>
                </a:solidFill>
                <a:latin typeface="Arial Narrow" panose="020B0606020202030204" pitchFamily="34" charset="0"/>
              </a:rPr>
              <a:t>pessoas</a:t>
            </a:r>
            <a:endParaRPr lang="en-US"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866945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700" b="0" i="0" u="none" strike="noStrike" kern="0" cap="none" spc="0" normalizeH="0" baseline="0" noProof="0" dirty="0" err="1">
                <a:ln>
                  <a:noFill/>
                </a:ln>
                <a:solidFill>
                  <a:srgbClr val="0B0C0C"/>
                </a:solidFill>
                <a:effectLst/>
                <a:uLnTx/>
                <a:uFillTx/>
                <a:latin typeface="GDS Transport"/>
              </a:rPr>
              <a:t>Sem</a:t>
            </a:r>
            <a:r>
              <a:rPr kumimoji="0" lang="en-US" sz="2700" b="0" i="0" u="none" strike="noStrike" kern="0" cap="none" spc="0" normalizeH="0" baseline="0" noProof="0" dirty="0">
                <a:ln>
                  <a:noFill/>
                </a:ln>
                <a:solidFill>
                  <a:srgbClr val="0B0C0C"/>
                </a:solidFill>
                <a:effectLst/>
                <a:uLnTx/>
                <a:uFillTx/>
                <a:latin typeface="GDS Transport"/>
              </a:rPr>
              <a:t> o </a:t>
            </a:r>
            <a:r>
              <a:rPr kumimoji="0" lang="en-US" sz="2700" b="0" i="0" u="none" strike="noStrike" kern="0" cap="none" spc="0" normalizeH="0" baseline="0" noProof="0" dirty="0" err="1">
                <a:ln>
                  <a:noFill/>
                </a:ln>
                <a:solidFill>
                  <a:srgbClr val="0B0C0C"/>
                </a:solidFill>
                <a:effectLst/>
                <a:uLnTx/>
                <a:uFillTx/>
                <a:latin typeface="GDS Transport"/>
              </a:rPr>
              <a:t>apoio</a:t>
            </a:r>
            <a:r>
              <a:rPr kumimoji="0" lang="en-US" sz="2700" b="0" i="0" u="none" strike="noStrike" kern="0" cap="none" spc="0" normalizeH="0" baseline="0" noProof="0" dirty="0">
                <a:ln>
                  <a:noFill/>
                </a:ln>
                <a:solidFill>
                  <a:srgbClr val="0B0C0C"/>
                </a:solidFill>
                <a:effectLst/>
                <a:uLnTx/>
                <a:uFillTx/>
                <a:latin typeface="GDS Transport"/>
              </a:rPr>
              <a:t> de </a:t>
            </a:r>
            <a:r>
              <a:rPr kumimoji="0" lang="en-US" sz="2700" b="0" i="0" u="none" strike="noStrike" kern="0" cap="none" spc="0" normalizeH="0" baseline="0" noProof="0" dirty="0" err="1">
                <a:ln>
                  <a:noFill/>
                </a:ln>
                <a:solidFill>
                  <a:srgbClr val="0B0C0C"/>
                </a:solidFill>
                <a:effectLst/>
                <a:uLnTx/>
                <a:uFillTx/>
                <a:latin typeface="GDS Transport"/>
              </a:rPr>
              <a:t>cuidados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sociais</a:t>
            </a:r>
            <a:r>
              <a:rPr kumimoji="0" lang="en-US" sz="2700" b="0" i="0" u="none" strike="noStrike" kern="0" cap="none" spc="0" normalizeH="0" baseline="0" noProof="0" dirty="0">
                <a:ln>
                  <a:noFill/>
                </a:ln>
                <a:solidFill>
                  <a:srgbClr val="0B0C0C"/>
                </a:solidFill>
                <a:effectLst/>
                <a:uLnTx/>
                <a:uFillTx/>
                <a:latin typeface="GDS Transport"/>
              </a:rPr>
              <a:t> da </a:t>
            </a:r>
            <a:r>
              <a:rPr kumimoji="0" lang="en-US" sz="2700" b="0" i="0" u="none" strike="noStrike" kern="0" cap="none" spc="0" normalizeH="0" baseline="0" noProof="0" dirty="0" err="1">
                <a:ln>
                  <a:noFill/>
                </a:ln>
                <a:solidFill>
                  <a:srgbClr val="0B0C0C"/>
                </a:solidFill>
                <a:effectLst/>
                <a:uLnTx/>
                <a:uFillTx/>
                <a:latin typeface="GDS Transport"/>
              </a:rPr>
              <a:t>comunidade</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demasiadas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pessoas</a:t>
            </a:r>
            <a:r>
              <a:rPr kumimoji="0" lang="en-US" sz="2700" b="0" i="0" u="none" strike="noStrike" kern="0" cap="none" spc="0" normalizeH="0" baseline="0" noProof="0" dirty="0">
                <a:ln>
                  <a:noFill/>
                </a:ln>
                <a:solidFill>
                  <a:srgbClr val="0B0C0C"/>
                </a:solidFill>
                <a:effectLst/>
                <a:uLnTx/>
                <a:uFillTx/>
                <a:latin typeface="GDS Transport"/>
              </a:rPr>
              <a:t> com </a:t>
            </a:r>
            <a:r>
              <a:rPr lang="en-US" sz="2700" kern="0" dirty="0">
                <a:solidFill>
                  <a:srgbClr val="0B0C0C"/>
                </a:solidFill>
                <a:latin typeface="GDS Transport"/>
              </a:rPr>
              <a:t>PEA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realmente</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passam</a:t>
            </a:r>
            <a:r>
              <a:rPr kumimoji="0" lang="en-US" sz="2700" b="0" i="0" u="none" strike="noStrike" kern="0" cap="none" spc="0" normalizeH="0" baseline="0" noProof="0" dirty="0">
                <a:ln>
                  <a:noFill/>
                </a:ln>
                <a:solidFill>
                  <a:srgbClr val="0B0C0C"/>
                </a:solidFill>
                <a:effectLst/>
                <a:uLnTx/>
                <a:uFillTx/>
                <a:latin typeface="GDS Transport"/>
              </a:rPr>
              <a:t> por </a:t>
            </a:r>
            <a:r>
              <a:rPr kumimoji="0" lang="en-US" sz="2700" b="0" i="0" u="none" strike="noStrike" kern="0" cap="none" spc="0" normalizeH="0" baseline="0" noProof="0" dirty="0" err="1">
                <a:ln>
                  <a:noFill/>
                </a:ln>
                <a:solidFill>
                  <a:srgbClr val="0B0C0C"/>
                </a:solidFill>
                <a:effectLst/>
                <a:uLnTx/>
                <a:uFillTx/>
                <a:latin typeface="GDS Transport"/>
              </a:rPr>
              <a:t>dificuldades</a:t>
            </a:r>
            <a:r>
              <a:rPr kumimoji="0" lang="en-GB" sz="2700" b="0" i="0" u="none" strike="noStrike" kern="0" cap="none" spc="0" normalizeH="0" baseline="0" noProof="0" dirty="0">
                <a:ln>
                  <a:noFill/>
                </a:ln>
                <a:solidFill>
                  <a:srgbClr val="0B0C0C"/>
                </a:solidFill>
                <a:effectLst/>
                <a:uLnTx/>
                <a:uFillTx/>
                <a:latin typeface="GDS Transport"/>
              </a:rPr>
              <a:t>.</a:t>
            </a:r>
            <a:endParaRPr kumimoji="0" lang="en-US"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700" b="0" i="0" u="none" strike="noStrike" kern="0" cap="none" spc="0" normalizeH="0" baseline="0" noProof="0" dirty="0">
                <a:ln>
                  <a:noFill/>
                </a:ln>
                <a:solidFill>
                  <a:srgbClr val="0B0C0C"/>
                </a:solidFill>
                <a:effectLst/>
                <a:uLnTx/>
                <a:uFillTx/>
                <a:latin typeface="GDS Transport"/>
              </a:rPr>
              <a:t>A </a:t>
            </a:r>
            <a:r>
              <a:rPr kumimoji="0" lang="en-US" sz="2700" b="0" i="0" u="none" strike="noStrike" kern="0" cap="none" spc="0" normalizeH="0" baseline="0" noProof="0" dirty="0" err="1">
                <a:ln>
                  <a:noFill/>
                </a:ln>
                <a:solidFill>
                  <a:srgbClr val="0B0C0C"/>
                </a:solidFill>
                <a:effectLst/>
                <a:uLnTx/>
                <a:uFillTx/>
                <a:latin typeface="GDS Transport"/>
              </a:rPr>
              <a:t>comunicação</a:t>
            </a:r>
            <a:r>
              <a:rPr kumimoji="0" lang="en-US" sz="2700" b="0" i="0" u="none" strike="noStrike" kern="0" cap="none" spc="0" normalizeH="0" baseline="0" noProof="0" dirty="0">
                <a:ln>
                  <a:noFill/>
                </a:ln>
                <a:solidFill>
                  <a:srgbClr val="0B0C0C"/>
                </a:solidFill>
                <a:effectLst/>
                <a:uLnTx/>
                <a:uFillTx/>
                <a:latin typeface="GDS Transport"/>
              </a:rPr>
              <a:t> é </a:t>
            </a:r>
            <a:r>
              <a:rPr kumimoji="0" lang="en-US" sz="2700" b="0" i="0" u="none" strike="noStrike" kern="0" cap="none" spc="0" normalizeH="0" baseline="0" noProof="0" dirty="0" err="1">
                <a:ln>
                  <a:noFill/>
                </a:ln>
                <a:solidFill>
                  <a:srgbClr val="0B0C0C"/>
                </a:solidFill>
                <a:effectLst/>
                <a:uLnTx/>
                <a:uFillTx/>
                <a:latin typeface="GDS Transport"/>
              </a:rPr>
              <a:t>mais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complexa</a:t>
            </a:r>
            <a:r>
              <a:rPr kumimoji="0" lang="en-US" sz="2700" b="0" i="0" u="none" strike="noStrike" kern="0" cap="none" spc="0" normalizeH="0" baseline="0" noProof="0" dirty="0">
                <a:ln>
                  <a:noFill/>
                </a:ln>
                <a:solidFill>
                  <a:srgbClr val="0B0C0C"/>
                </a:solidFill>
                <a:effectLst/>
                <a:uLnTx/>
                <a:uFillTx/>
                <a:latin typeface="GDS Transport"/>
              </a:rPr>
              <a:t> do que um “simples </a:t>
            </a:r>
            <a:r>
              <a:rPr kumimoji="0" lang="en-US" sz="2700" b="0" i="0" u="none" strike="noStrike" kern="0" cap="none" spc="0" normalizeH="0" baseline="0" noProof="0" dirty="0" err="1">
                <a:ln>
                  <a:noFill/>
                </a:ln>
                <a:solidFill>
                  <a:srgbClr val="0B0C0C"/>
                </a:solidFill>
                <a:effectLst/>
                <a:uLnTx/>
                <a:uFillTx/>
                <a:latin typeface="GDS Transport"/>
              </a:rPr>
              <a:t>discurso</a:t>
            </a:r>
            <a:r>
              <a:rPr kumimoji="0" lang="en-US" sz="27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700" b="0" i="0" u="none" strike="noStrike" kern="0" cap="none" spc="0" normalizeH="0" baseline="0" noProof="0" dirty="0">
                <a:ln>
                  <a:noFill/>
                </a:ln>
                <a:solidFill>
                  <a:srgbClr val="0B0C0C"/>
                </a:solidFill>
                <a:effectLst/>
                <a:uLnTx/>
                <a:uFillTx/>
                <a:latin typeface="GDS Transport"/>
              </a:rPr>
              <a:t>Envolve </a:t>
            </a:r>
            <a:r>
              <a:rPr kumimoji="0" lang="en-US" sz="2700" b="0" i="0" u="none" strike="noStrike" kern="0" cap="none" spc="0" normalizeH="0" baseline="0" noProof="0" dirty="0" err="1">
                <a:ln>
                  <a:noFill/>
                </a:ln>
                <a:solidFill>
                  <a:srgbClr val="0B0C0C"/>
                </a:solidFill>
                <a:effectLst/>
                <a:uLnTx/>
                <a:uFillTx/>
                <a:latin typeface="GDS Transport"/>
              </a:rPr>
              <a:t>múltiplas</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competências</a:t>
            </a:r>
            <a:r>
              <a:rPr lang="en-US" sz="2700" kern="0" dirty="0">
                <a:solidFill>
                  <a:srgbClr val="0B0C0C"/>
                </a:solidFill>
                <a:latin typeface="GDS Transport"/>
              </a:rPr>
              <a:t>, </a:t>
            </a:r>
            <a:r>
              <a:rPr lang="en-US" sz="2700" kern="0" dirty="0" err="1">
                <a:solidFill>
                  <a:srgbClr val="0B0C0C"/>
                </a:solidFill>
                <a:latin typeface="GDS Transport"/>
              </a:rPr>
              <a:t>incluindo</a:t>
            </a:r>
            <a:r>
              <a:rPr lang="en-US" sz="2700" kern="0" dirty="0">
                <a:solidFill>
                  <a:srgbClr val="0B0C0C"/>
                </a:solidFill>
                <a:latin typeface="GDS Transport"/>
              </a:rPr>
              <a:t> </a:t>
            </a:r>
            <a:r>
              <a:rPr lang="en-US" sz="2700" kern="0" dirty="0" err="1">
                <a:solidFill>
                  <a:srgbClr val="0B0C0C"/>
                </a:solidFill>
                <a:latin typeface="GDS Transport"/>
              </a:rPr>
              <a:t>conseguir</a:t>
            </a:r>
            <a:r>
              <a:rPr lang="en-US" sz="2700" kern="0" dirty="0">
                <a:solidFill>
                  <a:srgbClr val="0B0C0C"/>
                </a:solidFill>
                <a:latin typeface="GDS Transport"/>
              </a:rPr>
              <a:t> a </a:t>
            </a:r>
            <a:r>
              <a:rPr lang="en-US" sz="2700" kern="0" dirty="0" err="1">
                <a:solidFill>
                  <a:srgbClr val="0B0C0C"/>
                </a:solidFill>
                <a:latin typeface="GDS Transport"/>
              </a:rPr>
              <a:t>atenção</a:t>
            </a:r>
            <a:r>
              <a:rPr lang="en-US" sz="2700" kern="0" dirty="0">
                <a:solidFill>
                  <a:srgbClr val="0B0C0C"/>
                </a:solidFill>
                <a:latin typeface="GDS Transport"/>
              </a:rPr>
              <a:t>, </a:t>
            </a:r>
            <a:r>
              <a:rPr lang="en-US" sz="2700" kern="0" dirty="0" err="1">
                <a:solidFill>
                  <a:srgbClr val="0B0C0C"/>
                </a:solidFill>
                <a:latin typeface="GDS Transport"/>
              </a:rPr>
              <a:t>assimilar</a:t>
            </a:r>
            <a:r>
              <a:rPr lang="en-US" sz="2700" kern="0" dirty="0">
                <a:solidFill>
                  <a:srgbClr val="0B0C0C"/>
                </a:solidFill>
                <a:latin typeface="GDS Transport"/>
              </a:rPr>
              <a:t> a </a:t>
            </a:r>
            <a:r>
              <a:rPr lang="en-US" sz="2700" kern="0" dirty="0" err="1">
                <a:solidFill>
                  <a:srgbClr val="0B0C0C"/>
                </a:solidFill>
                <a:latin typeface="GDS Transport"/>
              </a:rPr>
              <a:t>informação</a:t>
            </a:r>
            <a:r>
              <a:rPr lang="en-US" sz="2700" kern="0" dirty="0">
                <a:solidFill>
                  <a:srgbClr val="0B0C0C"/>
                </a:solidFill>
                <a:latin typeface="GDS Transport"/>
              </a:rPr>
              <a:t>, </a:t>
            </a:r>
            <a:r>
              <a:rPr lang="en-US" sz="2700" kern="0" dirty="0" err="1">
                <a:solidFill>
                  <a:srgbClr val="0B0C0C"/>
                </a:solidFill>
                <a:latin typeface="GDS Transport"/>
              </a:rPr>
              <a:t>interpretar</a:t>
            </a:r>
            <a:r>
              <a:rPr lang="en-US" sz="2700" kern="0" dirty="0">
                <a:solidFill>
                  <a:srgbClr val="0B0C0C"/>
                </a:solidFill>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informação</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recordar</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informação</a:t>
            </a:r>
            <a:r>
              <a:rPr kumimoji="0" lang="en-US" sz="2700" b="0" i="0" u="none" strike="noStrike" kern="0" cap="none" spc="0" normalizeH="0" baseline="0" noProof="0" dirty="0">
                <a:ln>
                  <a:noFill/>
                </a:ln>
                <a:solidFill>
                  <a:srgbClr val="0B0C0C"/>
                </a:solidFill>
                <a:effectLst/>
                <a:uLnTx/>
                <a:uFillTx/>
                <a:latin typeface="GDS Transport"/>
              </a:rPr>
              <a:t>,</a:t>
            </a:r>
            <a:r>
              <a:rPr kumimoji="0" lang="en-US" sz="2700" b="0" i="0" u="none" strike="noStrike" kern="0" cap="none" spc="0" normalizeH="0" noProof="0" dirty="0">
                <a:ln>
                  <a:noFill/>
                </a:ln>
                <a:solidFill>
                  <a:srgbClr val="0B0C0C"/>
                </a:solidFill>
                <a:effectLst/>
                <a:uLnTx/>
                <a:uFillTx/>
                <a:latin typeface="GDS Transport"/>
              </a:rPr>
              <a:t> </a:t>
            </a:r>
            <a:r>
              <a:rPr kumimoji="0" lang="en-US" sz="2700" b="0" i="0" u="none" strike="noStrike" kern="0" cap="none" spc="0" normalizeH="0" baseline="0" noProof="0" dirty="0">
                <a:ln>
                  <a:noFill/>
                </a:ln>
                <a:solidFill>
                  <a:srgbClr val="0B0C0C"/>
                </a:solidFill>
                <a:effectLst/>
                <a:uLnTx/>
                <a:uFillTx/>
                <a:latin typeface="GDS Transport"/>
              </a:rPr>
              <a:t>e </a:t>
            </a:r>
            <a:r>
              <a:rPr kumimoji="0" lang="en-US" sz="2700" b="0" i="0" u="none" strike="noStrike" kern="0" cap="none" spc="0" normalizeH="0" baseline="0" noProof="0" dirty="0" err="1">
                <a:ln>
                  <a:noFill/>
                </a:ln>
                <a:solidFill>
                  <a:srgbClr val="0B0C0C"/>
                </a:solidFill>
                <a:effectLst/>
                <a:uLnTx/>
                <a:uFillTx/>
                <a:latin typeface="GDS Transport"/>
              </a:rPr>
              <a:t>eventualmente</a:t>
            </a:r>
            <a:r>
              <a:rPr kumimoji="0" lang="en-US" sz="2700" b="0" i="0" u="none" strike="noStrike" kern="0" cap="none" spc="0" normalizeH="0" baseline="0" noProof="0" dirty="0">
                <a:ln>
                  <a:noFill/>
                </a:ln>
                <a:solidFill>
                  <a:srgbClr val="0B0C0C"/>
                </a:solidFill>
                <a:effectLst/>
                <a:uLnTx/>
                <a:uFillTx/>
                <a:latin typeface="GDS Transport"/>
              </a:rPr>
              <a:t> formular </a:t>
            </a:r>
            <a:r>
              <a:rPr kumimoji="0" lang="en-US" sz="2700" b="0" i="0" u="none" strike="noStrike" kern="0" cap="none" spc="0" normalizeH="0" baseline="0" noProof="0" dirty="0" err="1">
                <a:ln>
                  <a:noFill/>
                </a:ln>
                <a:solidFill>
                  <a:srgbClr val="0B0C0C"/>
                </a:solidFill>
                <a:effectLst/>
                <a:uLnTx/>
                <a:uFillTx/>
                <a:latin typeface="GDS Transport"/>
              </a:rPr>
              <a:t>uma</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resposta</a:t>
            </a:r>
            <a:r>
              <a:rPr kumimoji="0" lang="en-US" sz="2700" b="0" i="0" u="none" strike="noStrike" kern="0" cap="none" spc="0" normalizeH="0" baseline="0" noProof="0" dirty="0">
                <a:ln>
                  <a:noFill/>
                </a:ln>
                <a:solidFill>
                  <a:srgbClr val="0B0C0C"/>
                </a:solidFill>
                <a:effectLst/>
                <a:uLnTx/>
                <a:uFillTx/>
                <a:latin typeface="GDS Transport"/>
              </a:rPr>
              <a:t>. </a:t>
            </a:r>
            <a:endParaRPr kumimoji="0" lang="en-GB" sz="27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700" b="0" i="0" u="none" strike="noStrike" kern="0" cap="none" spc="0" normalizeH="0" baseline="0" noProof="0" dirty="0">
                <a:ln>
                  <a:noFill/>
                </a:ln>
                <a:solidFill>
                  <a:srgbClr val="0B0C0C"/>
                </a:solidFill>
                <a:effectLst/>
                <a:uLnTx/>
                <a:uFillTx/>
                <a:latin typeface="GDS Transport"/>
              </a:rPr>
              <a:t>As </a:t>
            </a:r>
            <a:r>
              <a:rPr kumimoji="0" lang="en-GB" sz="2700" b="0" i="0" u="none" strike="noStrike" kern="0" cap="none" spc="0" normalizeH="0" baseline="0" noProof="0" dirty="0" err="1">
                <a:ln>
                  <a:noFill/>
                </a:ln>
                <a:solidFill>
                  <a:srgbClr val="0B0C0C"/>
                </a:solidFill>
                <a:effectLst/>
                <a:uLnTx/>
                <a:uFillTx/>
                <a:latin typeface="GDS Transport"/>
              </a:rPr>
              <a:t>dificuldades</a:t>
            </a:r>
            <a:r>
              <a:rPr kumimoji="0" lang="en-GB" sz="2700" b="0" i="0" u="none" strike="noStrike" kern="0" cap="none" spc="0" normalizeH="0" baseline="0" noProof="0" dirty="0">
                <a:ln>
                  <a:noFill/>
                </a:ln>
                <a:solidFill>
                  <a:srgbClr val="0B0C0C"/>
                </a:solidFill>
                <a:effectLst/>
                <a:uLnTx/>
                <a:uFillTx/>
                <a:latin typeface="GDS Transport"/>
              </a:rPr>
              <a:t> </a:t>
            </a:r>
            <a:r>
              <a:rPr kumimoji="0" lang="en-GB" sz="2700" b="0" i="0" u="none" strike="noStrike" kern="0" cap="none" spc="0" normalizeH="0" baseline="0" noProof="0" dirty="0" err="1">
                <a:ln>
                  <a:noFill/>
                </a:ln>
                <a:solidFill>
                  <a:srgbClr val="0B0C0C"/>
                </a:solidFill>
                <a:effectLst/>
                <a:uLnTx/>
                <a:uFillTx/>
                <a:latin typeface="GDS Transport"/>
              </a:rPr>
              <a:t>sentidas</a:t>
            </a:r>
            <a:r>
              <a:rPr kumimoji="0" lang="en-GB" sz="2700" b="0" i="0" u="none" strike="noStrike" kern="0" cap="none" spc="0" normalizeH="0" baseline="0" noProof="0" dirty="0">
                <a:ln>
                  <a:noFill/>
                </a:ln>
                <a:solidFill>
                  <a:srgbClr val="0B0C0C"/>
                </a:solidFill>
                <a:effectLst/>
                <a:uLnTx/>
                <a:uFillTx/>
                <a:latin typeface="GDS Transport"/>
              </a:rPr>
              <a:t> por </a:t>
            </a:r>
            <a:r>
              <a:rPr kumimoji="0" lang="en-GB" sz="2700" b="0" i="0" u="none" strike="noStrike" kern="0" cap="none" spc="0" normalizeH="0" baseline="0" noProof="0" dirty="0" err="1">
                <a:ln>
                  <a:noFill/>
                </a:ln>
                <a:solidFill>
                  <a:srgbClr val="0B0C0C"/>
                </a:solidFill>
                <a:effectLst/>
                <a:uLnTx/>
                <a:uFillTx/>
                <a:latin typeface="GDS Transport"/>
              </a:rPr>
              <a:t>uma</a:t>
            </a:r>
            <a:r>
              <a:rPr kumimoji="0" lang="en-GB" sz="2700" b="0" i="0" u="none" strike="noStrike" kern="0" cap="none" spc="0" normalizeH="0" baseline="0" noProof="0" dirty="0">
                <a:ln>
                  <a:noFill/>
                </a:ln>
                <a:solidFill>
                  <a:srgbClr val="0B0C0C"/>
                </a:solidFill>
                <a:effectLst/>
                <a:uLnTx/>
                <a:uFillTx/>
                <a:latin typeface="GDS Transport"/>
              </a:rPr>
              <a:t> </a:t>
            </a:r>
            <a:r>
              <a:rPr kumimoji="0" lang="en-GB" sz="2700" b="0" i="0" u="none" strike="noStrike" kern="0" cap="none" spc="0" normalizeH="0" baseline="0" noProof="0" dirty="0" err="1">
                <a:ln>
                  <a:noFill/>
                </a:ln>
                <a:solidFill>
                  <a:srgbClr val="0B0C0C"/>
                </a:solidFill>
                <a:effectLst/>
                <a:uLnTx/>
                <a:uFillTx/>
                <a:latin typeface="GDS Transport"/>
              </a:rPr>
              <a:t>pessoa</a:t>
            </a:r>
            <a:r>
              <a:rPr kumimoji="0" lang="en-GB" sz="2700" b="0" i="0" u="none" strike="noStrike" kern="0" cap="none" spc="0" normalizeH="0" baseline="0" noProof="0" dirty="0">
                <a:ln>
                  <a:noFill/>
                </a:ln>
                <a:solidFill>
                  <a:srgbClr val="0B0C0C"/>
                </a:solidFill>
                <a:effectLst/>
                <a:uLnTx/>
                <a:uFillTx/>
                <a:latin typeface="GDS Transport"/>
              </a:rPr>
              <a:t> com </a:t>
            </a:r>
            <a:r>
              <a:rPr lang="en-GB" sz="2700" kern="0" dirty="0">
                <a:solidFill>
                  <a:srgbClr val="0B0C0C"/>
                </a:solidFill>
                <a:latin typeface="GDS Transport"/>
              </a:rPr>
              <a:t>PEA</a:t>
            </a:r>
            <a:r>
              <a:rPr kumimoji="0" lang="en-GB" sz="2700" b="0" i="0" u="none" strike="noStrike" kern="0" cap="none" spc="0" normalizeH="0" baseline="0" noProof="0" dirty="0">
                <a:ln>
                  <a:noFill/>
                </a:ln>
                <a:solidFill>
                  <a:srgbClr val="0B0C0C"/>
                </a:solidFill>
                <a:effectLst/>
                <a:uLnTx/>
                <a:uFillTx/>
                <a:latin typeface="GDS Transport"/>
              </a:rPr>
              <a:t> </a:t>
            </a:r>
            <a:r>
              <a:rPr kumimoji="0" lang="en-GB" sz="2700" b="0" i="0" u="none" strike="noStrike" kern="0" cap="none" spc="0" normalizeH="0" baseline="0" noProof="0" dirty="0" err="1">
                <a:ln>
                  <a:noFill/>
                </a:ln>
                <a:solidFill>
                  <a:srgbClr val="0B0C0C"/>
                </a:solidFill>
                <a:effectLst/>
                <a:uLnTx/>
                <a:uFillTx/>
                <a:latin typeface="GDS Transport"/>
              </a:rPr>
              <a:t>podem</a:t>
            </a:r>
            <a:r>
              <a:rPr kumimoji="0" lang="en-GB" sz="2700" b="0" i="0" u="none" strike="noStrike" kern="0" cap="none" spc="0" normalizeH="0" baseline="0" noProof="0" dirty="0">
                <a:ln>
                  <a:noFill/>
                </a:ln>
                <a:solidFill>
                  <a:srgbClr val="0B0C0C"/>
                </a:solidFill>
                <a:effectLst/>
                <a:uLnTx/>
                <a:uFillTx/>
                <a:latin typeface="GDS Transport"/>
              </a:rPr>
              <a:t> </a:t>
            </a:r>
            <a:r>
              <a:rPr kumimoji="0" lang="en-GB" sz="2700" b="0" i="0" u="none" strike="noStrike" kern="0" cap="none" spc="0" normalizeH="0" baseline="0" noProof="0" dirty="0" err="1">
                <a:ln>
                  <a:noFill/>
                </a:ln>
                <a:solidFill>
                  <a:srgbClr val="0B0C0C"/>
                </a:solidFill>
                <a:effectLst/>
                <a:uLnTx/>
                <a:uFillTx/>
                <a:latin typeface="GDS Transport"/>
              </a:rPr>
              <a:t>incluir</a:t>
            </a:r>
            <a:r>
              <a:rPr kumimoji="0" lang="en-GB" sz="2700" b="0" i="0" u="none" strike="noStrike" kern="0" cap="none" spc="0" normalizeH="0" baseline="0" noProof="0" dirty="0">
                <a:ln>
                  <a:noFill/>
                </a:ln>
                <a:solidFill>
                  <a:srgbClr val="0B0C0C"/>
                </a:solidFill>
                <a:effectLst/>
                <a:uLnTx/>
                <a:uFillTx/>
                <a:latin typeface="GDS Transport"/>
              </a:rPr>
              <a:t>: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0" cap="none" spc="0" normalizeH="0" baseline="0" noProof="0" dirty="0" err="1">
                <a:ln>
                  <a:noFill/>
                </a:ln>
                <a:solidFill>
                  <a:srgbClr val="0B0C0C"/>
                </a:solidFill>
                <a:effectLst/>
                <a:uLnTx/>
                <a:uFillTx/>
                <a:latin typeface="GDS Transport"/>
              </a:rPr>
              <a:t>Compreender</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aquilo</a:t>
            </a:r>
            <a:r>
              <a:rPr kumimoji="0" lang="en-US" sz="2700" b="0" i="0" u="none" strike="noStrike" kern="0" cap="none" spc="0" normalizeH="0" baseline="0" noProof="0" dirty="0">
                <a:ln>
                  <a:noFill/>
                </a:ln>
                <a:solidFill>
                  <a:srgbClr val="0B0C0C"/>
                </a:solidFill>
                <a:effectLst/>
                <a:uLnTx/>
                <a:uFillTx/>
                <a:latin typeface="GDS Transport"/>
              </a:rPr>
              <a:t> que é </a:t>
            </a:r>
            <a:r>
              <a:rPr kumimoji="0" lang="en-US" sz="2700" b="0" i="0" u="none" strike="noStrike" kern="0" cap="none" spc="0" normalizeH="0" baseline="0" noProof="0" dirty="0" err="1">
                <a:ln>
                  <a:noFill/>
                </a:ln>
                <a:solidFill>
                  <a:srgbClr val="0B0C0C"/>
                </a:solidFill>
                <a:effectLst/>
                <a:uLnTx/>
                <a:uFillTx/>
                <a:latin typeface="GDS Transport"/>
              </a:rPr>
              <a:t>perguntado</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ou</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explicado</a:t>
            </a:r>
            <a:r>
              <a:rPr kumimoji="0" lang="en-US" sz="2700" b="0" i="0" u="none" strike="noStrike" kern="0" cap="none" spc="0" normalizeH="0" baseline="0" noProof="0" dirty="0">
                <a:ln>
                  <a:noFill/>
                </a:ln>
                <a:solidFill>
                  <a:srgbClr val="0B0C0C"/>
                </a:solidFill>
                <a:effectLst/>
                <a:uLnTx/>
                <a:uFillTx/>
                <a:latin typeface="GDS Transport"/>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0" cap="none" spc="0" normalizeH="0" baseline="0" noProof="0" dirty="0" err="1">
                <a:ln>
                  <a:noFill/>
                </a:ln>
                <a:solidFill>
                  <a:srgbClr val="0B0C0C"/>
                </a:solidFill>
                <a:effectLst/>
                <a:uLnTx/>
                <a:uFillTx/>
                <a:latin typeface="GDS Transport"/>
              </a:rPr>
              <a:t>Compreender</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linguagem</a:t>
            </a:r>
            <a:r>
              <a:rPr kumimoji="0" lang="en-US" sz="2700" b="0" i="0" u="none" strike="noStrike" kern="0" cap="none" spc="0" normalizeH="0" baseline="0" noProof="0" dirty="0">
                <a:ln>
                  <a:noFill/>
                </a:ln>
                <a:solidFill>
                  <a:srgbClr val="0B0C0C"/>
                </a:solidFill>
                <a:effectLst/>
                <a:uLnTx/>
                <a:uFillTx/>
                <a:latin typeface="GDS Transport"/>
              </a:rPr>
              <a:t> corporal </a:t>
            </a:r>
            <a:r>
              <a:rPr kumimoji="0" lang="en-US" sz="2700" b="0" i="0" u="none" strike="noStrike" kern="0" cap="none" spc="0" normalizeH="0" baseline="0" noProof="0" dirty="0" err="1">
                <a:ln>
                  <a:noFill/>
                </a:ln>
                <a:solidFill>
                  <a:srgbClr val="0B0C0C"/>
                </a:solidFill>
                <a:effectLst/>
                <a:uLnTx/>
                <a:uFillTx/>
                <a:latin typeface="GDS Transport"/>
              </a:rPr>
              <a:t>ou</a:t>
            </a:r>
            <a:r>
              <a:rPr kumimoji="0" lang="en-US" sz="2700" b="0" i="0" u="none" strike="noStrike" kern="0" cap="none" spc="0" normalizeH="0" baseline="0" noProof="0" dirty="0">
                <a:ln>
                  <a:noFill/>
                </a:ln>
                <a:solidFill>
                  <a:srgbClr val="0B0C0C"/>
                </a:solidFill>
                <a:effectLst/>
                <a:uLnTx/>
                <a:uFillTx/>
                <a:latin typeface="GDS Transport"/>
              </a:rPr>
              <a:t> a </a:t>
            </a:r>
            <a:r>
              <a:rPr kumimoji="0" lang="en-US" sz="2700" b="0" i="0" u="none" strike="noStrike" kern="0" cap="none" spc="0" normalizeH="0" baseline="0" noProof="0" dirty="0" err="1">
                <a:ln>
                  <a:noFill/>
                </a:ln>
                <a:solidFill>
                  <a:srgbClr val="0B0C0C"/>
                </a:solidFill>
                <a:effectLst/>
                <a:uLnTx/>
                <a:uFillTx/>
                <a:latin typeface="GDS Transport"/>
              </a:rPr>
              <a:t>entoação</a:t>
            </a:r>
            <a:r>
              <a:rPr kumimoji="0" lang="en-US" sz="2700" b="0" i="0" u="none" strike="noStrike" kern="0" cap="none" spc="0" normalizeH="0" baseline="0" noProof="0" dirty="0">
                <a:ln>
                  <a:noFill/>
                </a:ln>
                <a:solidFill>
                  <a:srgbClr val="0B0C0C"/>
                </a:solidFill>
                <a:effectLst/>
                <a:uLnTx/>
                <a:uFillTx/>
                <a:latin typeface="GDS Transport"/>
              </a:rPr>
              <a:t> vocal.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0" cap="none" spc="0" normalizeH="0" baseline="0" noProof="0" dirty="0" err="1">
                <a:ln>
                  <a:noFill/>
                </a:ln>
                <a:solidFill>
                  <a:srgbClr val="0B0C0C"/>
                </a:solidFill>
                <a:effectLst/>
                <a:uLnTx/>
                <a:uFillTx/>
                <a:latin typeface="GDS Transport"/>
              </a:rPr>
              <a:t>Recordar</a:t>
            </a:r>
            <a:r>
              <a:rPr kumimoji="0" lang="en-US" sz="2700" b="0" i="0" u="none" strike="noStrike" kern="0" cap="none" spc="0" normalizeH="0" baseline="0" noProof="0" dirty="0">
                <a:ln>
                  <a:noFill/>
                </a:ln>
                <a:solidFill>
                  <a:srgbClr val="0B0C0C"/>
                </a:solidFill>
                <a:effectLst/>
                <a:uLnTx/>
                <a:uFillTx/>
                <a:latin typeface="GDS Transport"/>
              </a:rPr>
              <a:t> </a:t>
            </a:r>
            <a:r>
              <a:rPr kumimoji="0" lang="en-US" sz="2700" b="0" i="0" u="none" strike="noStrike" kern="0" cap="none" spc="0" normalizeH="0" baseline="0" noProof="0" dirty="0" err="1">
                <a:ln>
                  <a:noFill/>
                </a:ln>
                <a:solidFill>
                  <a:srgbClr val="0B0C0C"/>
                </a:solidFill>
                <a:effectLst/>
                <a:uLnTx/>
                <a:uFillTx/>
                <a:latin typeface="GDS Transport"/>
              </a:rPr>
              <a:t>instruções</a:t>
            </a:r>
            <a:r>
              <a:rPr kumimoji="0" lang="en-US" sz="2700" b="0" i="0" u="none" strike="noStrike" kern="0" cap="none" spc="0" normalizeH="0" baseline="0" noProof="0" dirty="0">
                <a:ln>
                  <a:noFill/>
                </a:ln>
                <a:solidFill>
                  <a:srgbClr val="0B0C0C"/>
                </a:solidFill>
                <a:effectLst/>
                <a:uLnTx/>
                <a:uFillTx/>
                <a:latin typeface="GDS Transport"/>
              </a:rPr>
              <a:t> com </a:t>
            </a:r>
            <a:r>
              <a:rPr kumimoji="0" lang="en-US" sz="2700" b="0" i="0" u="none" strike="noStrike" kern="0" cap="none" spc="0" normalizeH="0" baseline="0" noProof="0" dirty="0" err="1">
                <a:ln>
                  <a:noFill/>
                </a:ln>
                <a:solidFill>
                  <a:srgbClr val="0B0C0C"/>
                </a:solidFill>
                <a:effectLst/>
                <a:uLnTx/>
                <a:uFillTx/>
                <a:latin typeface="GDS Transport"/>
              </a:rPr>
              <a:t>precisão</a:t>
            </a:r>
            <a:r>
              <a:rPr kumimoji="0" lang="en-US" sz="27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1075328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É </a:t>
            </a:r>
            <a:r>
              <a:rPr kumimoji="0" lang="en-US" sz="2000" b="0" i="0" u="none" strike="noStrike" kern="0" cap="none" spc="0" normalizeH="0" baseline="0" noProof="0" dirty="0" err="1">
                <a:ln>
                  <a:noFill/>
                </a:ln>
                <a:solidFill>
                  <a:srgbClr val="0B0C0C"/>
                </a:solidFill>
                <a:effectLst/>
                <a:uLnTx/>
                <a:uFillTx/>
                <a:latin typeface="GDS Transport"/>
              </a:rPr>
              <a:t>extremamente</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aconselhável</a:t>
            </a:r>
            <a:r>
              <a:rPr kumimoji="0" lang="en-US" sz="2000" b="0" i="0" u="none" strike="noStrike" kern="0" cap="none" spc="0" normalizeH="0" baseline="0" noProof="0" dirty="0">
                <a:ln>
                  <a:noFill/>
                </a:ln>
                <a:solidFill>
                  <a:srgbClr val="0B0C0C"/>
                </a:solidFill>
                <a:effectLst/>
                <a:uLnTx/>
                <a:uFillTx/>
                <a:latin typeface="GDS Transport"/>
              </a:rPr>
              <a:t> que </a:t>
            </a:r>
            <a:r>
              <a:rPr kumimoji="0" lang="en-US" sz="2000" b="0" i="0" u="none" strike="noStrike" kern="0" cap="none" spc="0" normalizeH="0" baseline="0" noProof="0" dirty="0" err="1">
                <a:ln>
                  <a:noFill/>
                </a:ln>
                <a:solidFill>
                  <a:srgbClr val="0B0C0C"/>
                </a:solidFill>
                <a:effectLst/>
                <a:uLnTx/>
                <a:uFillTx/>
                <a:latin typeface="GDS Transport"/>
              </a:rPr>
              <a:t>os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trabalhadores</a:t>
            </a:r>
            <a:r>
              <a:rPr kumimoji="0" lang="en-US" sz="2000" b="0" i="0" u="none" strike="noStrike" kern="0" cap="none" spc="0" normalizeH="0" baseline="0" noProof="0" dirty="0">
                <a:ln>
                  <a:noFill/>
                </a:ln>
                <a:solidFill>
                  <a:srgbClr val="0B0C0C"/>
                </a:solidFill>
                <a:effectLst/>
                <a:uLnTx/>
                <a:uFillTx/>
                <a:latin typeface="GDS Transport"/>
              </a:rPr>
              <a:t> da </a:t>
            </a:r>
            <a:r>
              <a:rPr kumimoji="0" lang="en-US" sz="2000" b="0" i="0" u="none" strike="noStrike" kern="0" cap="none" spc="0" normalizeH="0" baseline="0" noProof="0" dirty="0" err="1">
                <a:ln>
                  <a:noFill/>
                </a:ln>
                <a:solidFill>
                  <a:srgbClr val="0B0C0C"/>
                </a:solidFill>
                <a:effectLst/>
                <a:uLnTx/>
                <a:uFillTx/>
                <a:latin typeface="GDS Transport"/>
              </a:rPr>
              <a:t>linha</a:t>
            </a:r>
            <a:r>
              <a:rPr kumimoji="0" lang="en-US" sz="2000" b="0" i="0" u="none" strike="noStrike" kern="0" cap="none" spc="0" normalizeH="0" baseline="0" noProof="0" dirty="0">
                <a:ln>
                  <a:noFill/>
                </a:ln>
                <a:solidFill>
                  <a:srgbClr val="0B0C0C"/>
                </a:solidFill>
                <a:effectLst/>
                <a:uLnTx/>
                <a:uFillTx/>
                <a:latin typeface="GDS Transport"/>
              </a:rPr>
              <a:t> da </a:t>
            </a:r>
            <a:r>
              <a:rPr kumimoji="0" lang="en-US" sz="2000" b="0" i="0" u="none" strike="noStrike" kern="0" cap="none" spc="0" normalizeH="0" baseline="0" noProof="0" dirty="0" err="1">
                <a:ln>
                  <a:noFill/>
                </a:ln>
                <a:solidFill>
                  <a:srgbClr val="0B0C0C"/>
                </a:solidFill>
                <a:effectLst/>
                <a:uLnTx/>
                <a:uFillTx/>
                <a:latin typeface="GDS Transport"/>
              </a:rPr>
              <a:t>frente</a:t>
            </a:r>
            <a:r>
              <a:rPr kumimoji="0" lang="en-US" sz="2000" b="0" i="0" u="none" strike="noStrike" kern="0" cap="none" spc="0" normalizeH="0" baseline="0" noProof="0" dirty="0">
                <a:ln>
                  <a:noFill/>
                </a:ln>
                <a:solidFill>
                  <a:srgbClr val="0B0C0C"/>
                </a:solidFill>
                <a:effectLst/>
                <a:uLnTx/>
                <a:uFillTx/>
                <a:latin typeface="GDS Transport"/>
              </a:rPr>
              <a:t> e </a:t>
            </a:r>
            <a:r>
              <a:rPr kumimoji="0" lang="en-US" sz="2000" b="0" i="0" u="none" strike="noStrike" kern="0" cap="none" spc="0" normalizeH="0" baseline="0" noProof="0" dirty="0" err="1">
                <a:ln>
                  <a:noFill/>
                </a:ln>
                <a:solidFill>
                  <a:srgbClr val="0B0C0C"/>
                </a:solidFill>
                <a:effectLst/>
                <a:uLnTx/>
                <a:uFillTx/>
                <a:latin typeface="GDS Transport"/>
              </a:rPr>
              <a:t>os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gerentes</a:t>
            </a:r>
            <a:r>
              <a:rPr kumimoji="0" lang="en-US" sz="2000" b="0" i="0" u="none" strike="noStrike" kern="0" cap="none" spc="0" normalizeH="0" baseline="0" noProof="0" dirty="0">
                <a:ln>
                  <a:noFill/>
                </a:ln>
                <a:solidFill>
                  <a:srgbClr val="0B0C0C"/>
                </a:solidFill>
                <a:effectLst/>
                <a:uLnTx/>
                <a:uFillTx/>
                <a:latin typeface="GDS Transport"/>
              </a:rPr>
              <a:t> que </a:t>
            </a:r>
            <a:r>
              <a:rPr kumimoji="0" lang="en-US" sz="2000" b="0" i="0" u="none" strike="noStrike" kern="0" cap="none" spc="0" normalizeH="0" baseline="0" noProof="0" dirty="0" err="1">
                <a:ln>
                  <a:noFill/>
                </a:ln>
                <a:solidFill>
                  <a:srgbClr val="0B0C0C"/>
                </a:solidFill>
                <a:effectLst/>
                <a:uLnTx/>
                <a:uFillTx/>
                <a:latin typeface="GDS Transport"/>
              </a:rPr>
              <a:t>trabalham</a:t>
            </a:r>
            <a:r>
              <a:rPr kumimoji="0" lang="en-US" sz="2000" b="0" i="0" u="none" strike="noStrike" kern="0" cap="none" spc="0" normalizeH="0" baseline="0" noProof="0" dirty="0">
                <a:ln>
                  <a:noFill/>
                </a:ln>
                <a:solidFill>
                  <a:srgbClr val="0B0C0C"/>
                </a:solidFill>
                <a:effectLst/>
                <a:uLnTx/>
                <a:uFillTx/>
                <a:latin typeface="GDS Transport"/>
              </a:rPr>
              <a:t> com </a:t>
            </a:r>
            <a:r>
              <a:rPr kumimoji="0" lang="en-US" sz="2000" b="0" i="0" u="none" strike="noStrike" kern="0" cap="none" spc="0" normalizeH="0" baseline="0" noProof="0" dirty="0" err="1">
                <a:ln>
                  <a:noFill/>
                </a:ln>
                <a:solidFill>
                  <a:srgbClr val="0B0C0C"/>
                </a:solidFill>
                <a:effectLst/>
                <a:uLnTx/>
                <a:uFillTx/>
                <a:latin typeface="GDS Transport"/>
              </a:rPr>
              <a:t>pessoas</a:t>
            </a:r>
            <a:r>
              <a:rPr kumimoji="0" lang="en-US" sz="2000" b="0" i="0" u="none" strike="noStrike" kern="0" cap="none" spc="0" normalizeH="0" baseline="0" noProof="0" dirty="0">
                <a:ln>
                  <a:noFill/>
                </a:ln>
                <a:solidFill>
                  <a:srgbClr val="0B0C0C"/>
                </a:solidFill>
                <a:effectLst/>
                <a:uLnTx/>
                <a:uFillTx/>
                <a:latin typeface="GDS Transport"/>
              </a:rPr>
              <a:t> com</a:t>
            </a:r>
            <a:r>
              <a:rPr kumimoji="0" lang="en-US" sz="2000" b="0" i="0" u="none" strike="noStrike" kern="0" cap="none" spc="0" normalizeH="0" noProof="0" dirty="0">
                <a:ln>
                  <a:noFill/>
                </a:ln>
                <a:solidFill>
                  <a:srgbClr val="0B0C0C"/>
                </a:solidFill>
                <a:effectLst/>
                <a:uLnTx/>
                <a:uFillTx/>
                <a:latin typeface="GDS Transport"/>
              </a:rPr>
              <a:t> PEA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em</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qualquer</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contexto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estejam</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bem</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informados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sobre</a:t>
            </a:r>
            <a:r>
              <a:rPr kumimoji="0" lang="en-US" sz="2000" b="0" i="0" u="none" strike="noStrike" kern="0" cap="none" spc="0" normalizeH="0" baseline="0" noProof="0" dirty="0">
                <a:ln>
                  <a:noFill/>
                </a:ln>
                <a:solidFill>
                  <a:srgbClr val="0B0C0C"/>
                </a:solidFill>
                <a:effectLst/>
                <a:uLnTx/>
                <a:uFillTx/>
                <a:latin typeface="GDS Transport"/>
              </a:rPr>
              <a:t> o que </a:t>
            </a:r>
            <a:r>
              <a:rPr lang="en-US" sz="2000" kern="0" dirty="0">
                <a:solidFill>
                  <a:srgbClr val="0B0C0C"/>
                </a:solidFill>
                <a:latin typeface="GDS Transport"/>
              </a:rPr>
              <a:t>a PEA</a:t>
            </a:r>
            <a:r>
              <a:rPr kumimoji="0" lang="en-US" sz="2000" b="0" i="0" u="none" strike="noStrike" kern="0" cap="none" spc="0" normalizeH="0" baseline="0" noProof="0" dirty="0">
                <a:ln>
                  <a:noFill/>
                </a:ln>
                <a:solidFill>
                  <a:srgbClr val="0B0C0C"/>
                </a:solidFill>
                <a:effectLst/>
                <a:uLnTx/>
                <a:uFillTx/>
                <a:latin typeface="GDS Transport"/>
              </a:rPr>
              <a:t> é.</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As </a:t>
            </a:r>
            <a:r>
              <a:rPr kumimoji="0" lang="en-US" sz="2000" b="0" i="0" u="none" strike="noStrike" kern="0" cap="none" spc="0" normalizeH="0" baseline="0" noProof="0" dirty="0" err="1">
                <a:ln>
                  <a:noFill/>
                </a:ln>
                <a:solidFill>
                  <a:srgbClr val="0B0C0C"/>
                </a:solidFill>
                <a:effectLst/>
                <a:uLnTx/>
                <a:uFillTx/>
                <a:latin typeface="GDS Transport"/>
              </a:rPr>
              <a:t>informações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erróneas</a:t>
            </a:r>
            <a:r>
              <a:rPr kumimoji="0" lang="en-US" sz="2000" b="0" i="0" u="none" strike="noStrike" kern="0" cap="none" spc="0" normalizeH="0" baseline="0" noProof="0" dirty="0">
                <a:ln>
                  <a:noFill/>
                </a:ln>
                <a:solidFill>
                  <a:srgbClr val="0B0C0C"/>
                </a:solidFill>
                <a:effectLst/>
                <a:uLnTx/>
                <a:uFillTx/>
                <a:latin typeface="GDS Transport"/>
              </a:rPr>
              <a:t> e o </a:t>
            </a:r>
            <a:r>
              <a:rPr kumimoji="0" lang="en-US" sz="2000" b="0" i="0" u="none" strike="noStrike" kern="0" cap="none" spc="0" normalizeH="0" baseline="0" noProof="0" dirty="0" err="1">
                <a:ln>
                  <a:noFill/>
                </a:ln>
                <a:solidFill>
                  <a:srgbClr val="0B0C0C"/>
                </a:solidFill>
                <a:effectLst/>
                <a:uLnTx/>
                <a:uFillTx/>
                <a:latin typeface="GDS Transport"/>
              </a:rPr>
              <a:t>preconceito</a:t>
            </a:r>
            <a:endParaRPr kumimoji="0" lang="en-US" sz="20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a:ln>
                  <a:noFill/>
                </a:ln>
                <a:solidFill>
                  <a:srgbClr val="0B0C0C"/>
                </a:solidFill>
                <a:effectLst/>
                <a:uLnTx/>
                <a:uFillTx/>
                <a:latin typeface="GDS Transport"/>
              </a:rPr>
              <a:t>são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barreiras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comuns</a:t>
            </a:r>
            <a:r>
              <a:rPr kumimoji="0" lang="en-US" sz="2000" b="0" i="0" u="none" strike="noStrike" kern="0" cap="none" spc="0" normalizeH="0" baseline="0" noProof="0" dirty="0">
                <a:ln>
                  <a:noFill/>
                </a:ln>
                <a:solidFill>
                  <a:srgbClr val="0B0C0C"/>
                </a:solidFill>
                <a:effectLst/>
                <a:uLnTx/>
                <a:uFillTx/>
                <a:latin typeface="GDS Transport"/>
              </a:rPr>
              <a:t> à </a:t>
            </a:r>
            <a:r>
              <a:rPr kumimoji="0" lang="en-US" sz="2000" b="0" i="0" u="none" strike="noStrike" kern="0" cap="none" spc="0" normalizeH="0" baseline="0" noProof="0" dirty="0" err="1">
                <a:ln>
                  <a:noFill/>
                </a:ln>
                <a:solidFill>
                  <a:srgbClr val="0B0C0C"/>
                </a:solidFill>
                <a:effectLst/>
                <a:uLnTx/>
                <a:uFillTx/>
                <a:latin typeface="GDS Transport"/>
              </a:rPr>
              <a:t>interação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pública</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A </a:t>
            </a:r>
            <a:r>
              <a:rPr kumimoji="0" lang="en-US" sz="2000" b="0" i="0" u="none" strike="noStrike" kern="0" cap="none" spc="0" normalizeH="0" baseline="0" noProof="0" dirty="0" err="1">
                <a:ln>
                  <a:noFill/>
                </a:ln>
                <a:solidFill>
                  <a:srgbClr val="0B0C0C"/>
                </a:solidFill>
                <a:effectLst/>
                <a:uLnTx/>
                <a:uFillTx/>
                <a:latin typeface="GDS Transport"/>
              </a:rPr>
              <a:t>frequência</a:t>
            </a:r>
            <a:r>
              <a:rPr kumimoji="0" lang="en-US" sz="2000" b="0" i="0" u="none" strike="noStrike" kern="0" cap="none" spc="0" normalizeH="0" baseline="0" noProof="0" dirty="0">
                <a:ln>
                  <a:noFill/>
                </a:ln>
                <a:solidFill>
                  <a:srgbClr val="0B0C0C"/>
                </a:solidFill>
                <a:effectLst/>
                <a:uLnTx/>
                <a:uFillTx/>
                <a:latin typeface="GDS Transport"/>
              </a:rPr>
              <a:t> de um </a:t>
            </a:r>
            <a:r>
              <a:rPr kumimoji="0" lang="en-US" sz="2000" b="0" i="0" u="none" strike="noStrike" kern="0" cap="none" spc="0" normalizeH="0" baseline="0" noProof="0" dirty="0" err="1">
                <a:ln>
                  <a:noFill/>
                </a:ln>
                <a:solidFill>
                  <a:srgbClr val="0B0C0C"/>
                </a:solidFill>
                <a:effectLst/>
                <a:uLnTx/>
                <a:uFillTx/>
                <a:latin typeface="GDS Transport"/>
              </a:rPr>
              <a:t>curso</a:t>
            </a:r>
            <a:r>
              <a:rPr kumimoji="0" lang="en-US" sz="2000" b="0" i="0" u="none" strike="noStrike" kern="0" cap="none" spc="0" normalizeH="0" baseline="0" noProof="0" dirty="0">
                <a:ln>
                  <a:noFill/>
                </a:ln>
                <a:solidFill>
                  <a:srgbClr val="0B0C0C"/>
                </a:solidFill>
                <a:effectLst/>
                <a:uLnTx/>
                <a:uFillTx/>
                <a:latin typeface="GDS Transport"/>
              </a:rPr>
              <a:t> pela </a:t>
            </a:r>
            <a:r>
              <a:rPr kumimoji="0" lang="en-US" sz="2000" b="0" i="0" u="none" strike="noStrike" kern="0" cap="none" spc="0" normalizeH="0" baseline="0" noProof="0" dirty="0" err="1">
                <a:ln>
                  <a:noFill/>
                </a:ln>
                <a:solidFill>
                  <a:srgbClr val="0B0C0C"/>
                </a:solidFill>
                <a:effectLst/>
                <a:uLnTx/>
                <a:uFillTx/>
                <a:latin typeface="GDS Transport"/>
              </a:rPr>
              <a:t>equipa</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trabalhadores</a:t>
            </a:r>
            <a:r>
              <a:rPr kumimoji="0" lang="en-US" sz="2000" b="0" i="0" u="none" strike="noStrike" kern="0" cap="none" spc="0" normalizeH="0" baseline="0" noProof="0" dirty="0">
                <a:ln>
                  <a:noFill/>
                </a:ln>
                <a:solidFill>
                  <a:srgbClr val="0B0C0C"/>
                </a:solidFill>
                <a:effectLst/>
                <a:uLnTx/>
                <a:uFillTx/>
                <a:latin typeface="GDS Transport"/>
              </a:rPr>
              <a:t> é o </a:t>
            </a:r>
            <a:r>
              <a:rPr kumimoji="0" lang="en-US" sz="2000" b="0" i="0" u="none" strike="noStrike" kern="0" cap="none" spc="0" normalizeH="0" baseline="0" noProof="0" dirty="0" err="1">
                <a:ln>
                  <a:noFill/>
                </a:ln>
                <a:solidFill>
                  <a:srgbClr val="0B0C0C"/>
                </a:solidFill>
                <a:effectLst/>
                <a:uLnTx/>
                <a:uFillTx/>
                <a:latin typeface="GDS Transport"/>
              </a:rPr>
              <a:t>primeiro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passo</a:t>
            </a:r>
            <a:r>
              <a:rPr kumimoji="0" lang="en-US" sz="2000" b="0" i="0" u="none" strike="noStrike" kern="0" cap="none" spc="0" normalizeH="0" baseline="0" noProof="0" dirty="0">
                <a:ln>
                  <a:noFill/>
                </a:ln>
                <a:solidFill>
                  <a:srgbClr val="0B0C0C"/>
                </a:solidFill>
                <a:effectLst/>
                <a:uLnTx/>
                <a:uFillTx/>
                <a:latin typeface="GDS Transport"/>
              </a:rPr>
              <a:t> para um </a:t>
            </a:r>
            <a:r>
              <a:rPr kumimoji="0" lang="en-US" sz="2000" b="0" i="0" u="none" strike="noStrike" kern="0" cap="none" spc="0" normalizeH="0" baseline="0" noProof="0" dirty="0" err="1">
                <a:ln>
                  <a:noFill/>
                </a:ln>
                <a:solidFill>
                  <a:srgbClr val="0B0C0C"/>
                </a:solidFill>
                <a:effectLst/>
                <a:uLnTx/>
                <a:uFillTx/>
                <a:latin typeface="GDS Transport"/>
              </a:rPr>
              <a:t>melhor</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serviço</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Essa </a:t>
            </a:r>
            <a:r>
              <a:rPr kumimoji="0" lang="en-US" sz="2000" b="0" i="0" u="none" strike="noStrike" kern="0" cap="none" spc="0" normalizeH="0" baseline="0" noProof="0" dirty="0" err="1">
                <a:ln>
                  <a:noFill/>
                </a:ln>
                <a:solidFill>
                  <a:srgbClr val="0B0C0C"/>
                </a:solidFill>
                <a:effectLst/>
                <a:uLnTx/>
                <a:uFillTx/>
                <a:latin typeface="GDS Transport"/>
              </a:rPr>
              <a:t>formação</a:t>
            </a:r>
            <a:r>
              <a:rPr kumimoji="0" lang="en-US" sz="2000" b="0" i="0" u="none" strike="noStrike" kern="0" cap="none" spc="0" normalizeH="0" baseline="0" noProof="0" dirty="0">
                <a:ln>
                  <a:noFill/>
                </a:ln>
                <a:solidFill>
                  <a:srgbClr val="0B0C0C"/>
                </a:solidFill>
                <a:effectLst/>
                <a:uLnTx/>
                <a:uFillTx/>
                <a:latin typeface="GDS Transport"/>
              </a:rPr>
              <a:t> podia </a:t>
            </a:r>
            <a:r>
              <a:rPr kumimoji="0" lang="en-US" sz="2000" b="0" i="0" u="none" strike="noStrike" kern="0" cap="none" spc="0" normalizeH="0" baseline="0" noProof="0" dirty="0" err="1">
                <a:ln>
                  <a:noFill/>
                </a:ln>
                <a:solidFill>
                  <a:srgbClr val="0B0C0C"/>
                </a:solidFill>
                <a:effectLst/>
                <a:uLnTx/>
                <a:uFillTx/>
                <a:latin typeface="GDS Transport"/>
              </a:rPr>
              <a:t>incluir</a:t>
            </a:r>
            <a:r>
              <a:rPr kumimoji="0" lang="en-US" sz="2000" b="0" i="0" u="none" strike="noStrike" kern="0" cap="none" spc="0" normalizeH="0" baseline="0" noProof="0" dirty="0">
                <a:ln>
                  <a:noFill/>
                </a:ln>
                <a:solidFill>
                  <a:srgbClr val="0B0C0C"/>
                </a:solidFill>
                <a:effectLst/>
                <a:uLnTx/>
                <a:uFillTx/>
                <a:latin typeface="GDS Transport"/>
              </a:rPr>
              <a:t>, por </a:t>
            </a:r>
            <a:r>
              <a:rPr kumimoji="0" lang="en-US" sz="2000" b="0" i="0" u="none" strike="noStrike" kern="0" cap="none" spc="0" normalizeH="0" baseline="0" noProof="0" dirty="0" err="1">
                <a:ln>
                  <a:noFill/>
                </a:ln>
                <a:solidFill>
                  <a:srgbClr val="0B0C0C"/>
                </a:solidFill>
                <a:effectLst/>
                <a:uLnTx/>
                <a:uFillTx/>
                <a:latin typeface="GDS Transport"/>
              </a:rPr>
              <a:t>exemplo</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B0C0C"/>
                </a:solidFill>
                <a:effectLst/>
                <a:uLnTx/>
                <a:uFillTx/>
                <a:latin typeface="GDS Transport"/>
              </a:rPr>
              <a:t>O que</a:t>
            </a:r>
            <a:r>
              <a:rPr kumimoji="0" lang="en-US" sz="2000" b="0" i="0" u="none" strike="noStrike" kern="0" cap="none" spc="0" normalizeH="0" noProof="0" dirty="0">
                <a:ln>
                  <a:noFill/>
                </a:ln>
                <a:solidFill>
                  <a:srgbClr val="0B0C0C"/>
                </a:solidFill>
                <a:effectLst/>
                <a:uLnTx/>
                <a:uFillTx/>
                <a:latin typeface="GDS Transport"/>
              </a:rPr>
              <a:t> é a PEA</a:t>
            </a:r>
            <a:r>
              <a:rPr kumimoji="0" lang="en-US" sz="2000" b="0" i="0" u="none" strike="noStrike" kern="0" cap="none" spc="0" normalizeH="0" baseline="0" noProof="0" dirty="0">
                <a:ln>
                  <a:noFill/>
                </a:ln>
                <a:solidFill>
                  <a:srgbClr val="0B0C0C"/>
                </a:solidFill>
                <a:effectLst/>
                <a:uLnTx/>
                <a:uFillTx/>
                <a:latin typeface="GDS Transport"/>
              </a:rPr>
              <a:t> e </a:t>
            </a:r>
            <a:r>
              <a:rPr kumimoji="0" lang="en-US" sz="2000" b="0" i="0" u="none" strike="noStrike" kern="0" cap="none" spc="0" normalizeH="0" baseline="0" noProof="0" dirty="0" err="1">
                <a:ln>
                  <a:noFill/>
                </a:ln>
                <a:solidFill>
                  <a:srgbClr val="0B0C0C"/>
                </a:solidFill>
                <a:effectLst/>
                <a:uLnTx/>
                <a:uFillTx/>
                <a:latin typeface="GDS Transport"/>
              </a:rPr>
              <a:t>como</a:t>
            </a:r>
            <a:r>
              <a:rPr kumimoji="0" lang="en-US" sz="2000" b="0" i="0" u="none" strike="noStrike" kern="0" cap="none" spc="0" normalizeH="0" baseline="0" noProof="0" dirty="0">
                <a:ln>
                  <a:noFill/>
                </a:ln>
                <a:solidFill>
                  <a:srgbClr val="0B0C0C"/>
                </a:solidFill>
                <a:effectLst/>
                <a:uLnTx/>
                <a:uFillTx/>
                <a:latin typeface="GDS Transport"/>
              </a:rPr>
              <a:t> se </a:t>
            </a:r>
            <a:r>
              <a:rPr kumimoji="0" lang="en-US" sz="2000" b="0" i="0" u="none" strike="noStrike" kern="0" cap="none" spc="0" normalizeH="0" baseline="0" noProof="0" dirty="0" err="1">
                <a:ln>
                  <a:noFill/>
                </a:ln>
                <a:solidFill>
                  <a:srgbClr val="0B0C0C"/>
                </a:solidFill>
                <a:effectLst/>
                <a:uLnTx/>
                <a:uFillTx/>
                <a:latin typeface="GDS Transport"/>
              </a:rPr>
              <a:t>manifesta</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err="1">
                <a:ln>
                  <a:noFill/>
                </a:ln>
                <a:solidFill>
                  <a:srgbClr val="0B0C0C"/>
                </a:solidFill>
                <a:effectLst/>
                <a:uLnTx/>
                <a:uFillTx/>
                <a:latin typeface="GDS Transport"/>
              </a:rPr>
              <a:t>Terminologia</a:t>
            </a:r>
            <a:r>
              <a:rPr kumimoji="0" lang="en-US" sz="2000" b="0" i="0" u="none" strike="noStrike" kern="0" cap="none" spc="0" normalizeH="0" baseline="0" noProof="0" dirty="0">
                <a:ln>
                  <a:noFill/>
                </a:ln>
                <a:solidFill>
                  <a:srgbClr val="0B0C0C"/>
                </a:solidFill>
                <a:effectLst/>
                <a:uLnTx/>
                <a:uFillTx/>
                <a:latin typeface="GDS Transport"/>
              </a:rPr>
              <a:t> para as </a:t>
            </a:r>
            <a:r>
              <a:rPr kumimoji="0" lang="en-US" sz="2000" b="0" i="0" u="none" strike="noStrike" kern="0" cap="none" spc="0" normalizeH="0" baseline="0" noProof="0" dirty="0" err="1">
                <a:ln>
                  <a:noFill/>
                </a:ln>
                <a:solidFill>
                  <a:srgbClr val="0B0C0C"/>
                </a:solidFill>
                <a:effectLst/>
                <a:uLnTx/>
                <a:uFillTx/>
                <a:latin typeface="GDS Transport"/>
              </a:rPr>
              <a:t>pessoas</a:t>
            </a:r>
            <a:r>
              <a:rPr kumimoji="0" lang="en-US" sz="2000" b="0" i="0" u="none" strike="noStrike" kern="0" cap="none" spc="0" normalizeH="0" noProof="0" dirty="0">
                <a:ln>
                  <a:noFill/>
                </a:ln>
                <a:solidFill>
                  <a:srgbClr val="0B0C0C"/>
                </a:solidFill>
                <a:effectLst/>
                <a:uLnTx/>
                <a:uFillTx/>
                <a:latin typeface="GDS Transport"/>
              </a:rPr>
              <a:t> com PEA</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err="1">
                <a:ln>
                  <a:noFill/>
                </a:ln>
                <a:solidFill>
                  <a:srgbClr val="0B0C0C"/>
                </a:solidFill>
                <a:effectLst/>
                <a:uLnTx/>
                <a:uFillTx/>
                <a:latin typeface="GDS Transport"/>
              </a:rPr>
              <a:t>Discriminação</a:t>
            </a:r>
            <a:r>
              <a:rPr kumimoji="0" lang="en-US" sz="2000" b="0" i="0" u="none" strike="noStrike" kern="0" cap="none" spc="0" normalizeH="0" baseline="0" noProof="0" dirty="0">
                <a:ln>
                  <a:noFill/>
                </a:ln>
                <a:solidFill>
                  <a:srgbClr val="0B0C0C"/>
                </a:solidFill>
                <a:effectLst/>
                <a:uLnTx/>
                <a:uFillTx/>
                <a:latin typeface="GDS Transport"/>
              </a:rPr>
              <a:t> e </a:t>
            </a:r>
            <a:r>
              <a:rPr kumimoji="0" lang="en-US" sz="2000" b="0" i="0" u="none" strike="noStrike" kern="0" cap="none" spc="0" normalizeH="0" baseline="0" noProof="0" dirty="0" err="1">
                <a:ln>
                  <a:noFill/>
                </a:ln>
                <a:solidFill>
                  <a:srgbClr val="0B0C0C"/>
                </a:solidFill>
                <a:effectLst/>
                <a:uLnTx/>
                <a:uFillTx/>
                <a:latin typeface="GDS Transport"/>
              </a:rPr>
              <a:t>importância</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evitar</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os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rótulos</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err="1">
                <a:ln>
                  <a:noFill/>
                </a:ln>
                <a:solidFill>
                  <a:srgbClr val="0B0C0C"/>
                </a:solidFill>
                <a:effectLst/>
                <a:uLnTx/>
                <a:uFillTx/>
                <a:latin typeface="GDS Transport"/>
              </a:rPr>
              <a:t>Compreender</a:t>
            </a:r>
            <a:r>
              <a:rPr kumimoji="0" lang="en-US" sz="2000" b="0" i="0" u="none" strike="noStrike" kern="0" cap="none" spc="0" normalizeH="0" baseline="0" noProof="0" dirty="0">
                <a:ln>
                  <a:noFill/>
                </a:ln>
                <a:solidFill>
                  <a:srgbClr val="0B0C0C"/>
                </a:solidFill>
                <a:effectLst/>
                <a:uLnTx/>
                <a:uFillTx/>
                <a:latin typeface="GDS Transport"/>
              </a:rPr>
              <a:t> as </a:t>
            </a:r>
            <a:r>
              <a:rPr kumimoji="0" lang="en-US" sz="2000" b="0" i="0" u="none" strike="noStrike" kern="0" cap="none" spc="0" normalizeH="0" baseline="0" noProof="0" dirty="0" err="1">
                <a:ln>
                  <a:noFill/>
                </a:ln>
                <a:solidFill>
                  <a:srgbClr val="0B0C0C"/>
                </a:solidFill>
                <a:effectLst/>
                <a:uLnTx/>
                <a:uFillTx/>
                <a:latin typeface="GDS Transport"/>
              </a:rPr>
              <a:t>diferentes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formas</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uma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pessoa</a:t>
            </a:r>
            <a:r>
              <a:rPr kumimoji="0" lang="en-US" sz="2000" b="0" i="0" u="none" strike="noStrike" kern="0" cap="none" spc="0" normalizeH="0" baseline="0" noProof="0" dirty="0">
                <a:ln>
                  <a:noFill/>
                </a:ln>
                <a:solidFill>
                  <a:srgbClr val="0B0C0C"/>
                </a:solidFill>
                <a:effectLst/>
                <a:uLnTx/>
                <a:uFillTx/>
                <a:latin typeface="GDS Transport"/>
              </a:rPr>
              <a:t> com </a:t>
            </a:r>
            <a:r>
              <a:rPr kumimoji="0" lang="en-US" sz="2000" b="0" i="0" u="none" strike="noStrike" kern="0" cap="none" spc="0" normalizeH="0" baseline="0" noProof="0" dirty="0" err="1">
                <a:ln>
                  <a:noFill/>
                </a:ln>
                <a:solidFill>
                  <a:srgbClr val="0B0C0C"/>
                </a:solidFill>
                <a:effectLst/>
                <a:uLnTx/>
                <a:uFillTx/>
                <a:latin typeface="GDS Transport"/>
              </a:rPr>
              <a:t>autismo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comunicar</a:t>
            </a:r>
            <a:r>
              <a:rPr kumimoji="0" lang="en-US" sz="2000" b="0" i="0" u="none" strike="noStrike" kern="0" cap="none" spc="0" normalizeH="0" baseline="0" noProof="0" dirty="0">
                <a:ln>
                  <a:noFill/>
                </a:ln>
                <a:solidFill>
                  <a:srgbClr val="0B0C0C"/>
                </a:solidFill>
                <a:effectLst/>
                <a:uLnTx/>
                <a:uFillTx/>
                <a:latin typeface="GDS Transport"/>
              </a:rPr>
              <a:t>, e </a:t>
            </a:r>
            <a:r>
              <a:rPr kumimoji="0" lang="en-US" sz="2000" b="0" i="0" u="none" strike="noStrike" kern="0" cap="none" spc="0" normalizeH="0" baseline="0" noProof="0" dirty="0" err="1">
                <a:ln>
                  <a:noFill/>
                </a:ln>
                <a:solidFill>
                  <a:srgbClr val="0B0C0C"/>
                </a:solidFill>
                <a:effectLst/>
                <a:uLnTx/>
                <a:uFillTx/>
                <a:latin typeface="GDS Transport"/>
              </a:rPr>
              <a:t>desenvolver</a:t>
            </a:r>
            <a:r>
              <a:rPr kumimoji="0" lang="en-US" sz="2000" b="0" i="0" u="none" strike="noStrike" kern="0" cap="none" spc="0" normalizeH="0" baseline="0" noProof="0" dirty="0">
                <a:ln>
                  <a:noFill/>
                </a:ln>
                <a:solidFill>
                  <a:srgbClr val="0B0C0C"/>
                </a:solidFill>
                <a:effectLst/>
                <a:uLnTx/>
                <a:uFillTx/>
                <a:latin typeface="GDS Transport"/>
              </a:rPr>
              <a:t> o </a:t>
            </a:r>
            <a:r>
              <a:rPr kumimoji="0" lang="en-US" sz="2000" b="0" i="0" u="none" strike="noStrike" kern="0" cap="none" spc="0" normalizeH="0" baseline="0" noProof="0" dirty="0" err="1">
                <a:ln>
                  <a:noFill/>
                </a:ln>
                <a:solidFill>
                  <a:srgbClr val="0B0C0C"/>
                </a:solidFill>
                <a:effectLst/>
                <a:uLnTx/>
                <a:uFillTx/>
                <a:latin typeface="GDS Transport"/>
              </a:rPr>
              <a:t>nosso</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conhecimento</a:t>
            </a:r>
            <a:r>
              <a:rPr kumimoji="0" lang="en-US" sz="2000" b="0" i="0" u="none" strike="noStrike" kern="0" cap="none" spc="0" normalizeH="0" baseline="0" noProof="0" dirty="0">
                <a:ln>
                  <a:noFill/>
                </a:ln>
                <a:solidFill>
                  <a:srgbClr val="0B0C0C"/>
                </a:solidFill>
                <a:effectLst/>
                <a:uLnTx/>
                <a:uFillTx/>
                <a:latin typeface="GDS Transport"/>
              </a:rPr>
              <a:t> das </a:t>
            </a:r>
            <a:r>
              <a:rPr kumimoji="0" lang="en-US" sz="2000" b="0" i="0" u="none" strike="noStrike" kern="0" cap="none" spc="0" normalizeH="0" baseline="0" noProof="0" dirty="0" err="1">
                <a:ln>
                  <a:noFill/>
                </a:ln>
                <a:solidFill>
                  <a:srgbClr val="0B0C0C"/>
                </a:solidFill>
                <a:effectLst/>
                <a:uLnTx/>
                <a:uFillTx/>
                <a:latin typeface="GDS Transport"/>
              </a:rPr>
              <a:t>competências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comunicacionais</a:t>
            </a:r>
            <a:r>
              <a:rPr kumimoji="0" lang="en-US" sz="2000" b="0" i="0" u="none" strike="noStrike" kern="0" cap="none" spc="0" normalizeH="0" baseline="0" noProof="0" dirty="0">
                <a:ln>
                  <a:noFill/>
                </a:ln>
                <a:solidFill>
                  <a:srgbClr val="0B0C0C"/>
                </a:solidFill>
                <a:effectLst/>
                <a:uLnTx/>
                <a:uFillTx/>
                <a:latin typeface="GDS Transport"/>
              </a:rPr>
              <a: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err="1">
                <a:ln>
                  <a:noFill/>
                </a:ln>
                <a:solidFill>
                  <a:srgbClr val="0B0C0C"/>
                </a:solidFill>
                <a:effectLst/>
                <a:uLnTx/>
                <a:uFillTx/>
                <a:latin typeface="GDS Transport"/>
              </a:rPr>
              <a:t>Estratégias</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apoio</a:t>
            </a:r>
            <a:r>
              <a:rPr kumimoji="0" lang="en-US" sz="2000" b="0" i="0" u="none" strike="noStrike" kern="0" cap="none" spc="0" normalizeH="0" baseline="0" noProof="0" dirty="0">
                <a:ln>
                  <a:noFill/>
                </a:ln>
                <a:solidFill>
                  <a:srgbClr val="0B0C0C"/>
                </a:solidFill>
                <a:effectLst/>
                <a:uLnTx/>
                <a:uFillTx/>
                <a:latin typeface="GDS Transport"/>
              </a:rPr>
              <a:t>. </a:t>
            </a:r>
            <a:endParaRPr kumimoji="0" lang="en-US" sz="2000" b="0" i="0" u="none" strike="noStrike" kern="0" cap="none" spc="0" normalizeH="0" baseline="0" noProof="0" dirty="0">
              <a:ln>
                <a:noFill/>
              </a:ln>
              <a:solidFill>
                <a:srgbClr val="303030"/>
              </a:solidFill>
              <a:effectLst/>
              <a:uLnTx/>
              <a:uFillTx/>
              <a:latin typeface="inherit"/>
            </a:endParaRPr>
          </a:p>
        </p:txBody>
      </p:sp>
    </p:spTree>
    <p:extLst>
      <p:ext uri="{BB962C8B-B14F-4D97-AF65-F5344CB8AC3E}">
        <p14:creationId xmlns:p14="http://schemas.microsoft.com/office/powerpoint/2010/main" val="2090163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285745"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kumimoji="0" lang="en-US" sz="4000" b="1" i="0" u="none" strike="noStrike" kern="0" cap="none" spc="0" normalizeH="0" baseline="0" noProof="0" dirty="0" err="1">
                <a:ln>
                  <a:noFill/>
                </a:ln>
                <a:solidFill>
                  <a:srgbClr val="0B0C0C"/>
                </a:solidFill>
                <a:effectLst/>
                <a:uLnTx/>
                <a:uFillTx/>
                <a:latin typeface="GDS Transport"/>
              </a:rPr>
              <a:t>Lembra-te</a:t>
            </a:r>
            <a:endParaRPr kumimoji="0" lang="en-US" sz="4000" b="1" i="0" u="none" strike="noStrike" kern="0" cap="none" spc="0" normalizeH="0" baseline="0" noProof="0" dirty="0">
              <a:ln>
                <a:noFill/>
              </a:ln>
              <a:solidFill>
                <a:srgbClr val="0B0C0C"/>
              </a:solidFill>
              <a:effectLst/>
              <a:uLnTx/>
              <a:uFillTx/>
              <a:latin typeface="GDS Transport"/>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B0C0C"/>
                </a:solidFill>
                <a:effectLst/>
                <a:uLnTx/>
                <a:uFillTx/>
                <a:latin typeface="GDS Transport"/>
              </a:rPr>
              <a:t>Evita usar o </a:t>
            </a:r>
            <a:r>
              <a:rPr kumimoji="0" lang="en-US" sz="2400" b="0" i="0" u="none" strike="noStrike" kern="0" cap="none" spc="0" normalizeH="0" baseline="0" noProof="0" dirty="0" err="1">
                <a:ln>
                  <a:noFill/>
                </a:ln>
                <a:solidFill>
                  <a:srgbClr val="0B0C0C"/>
                </a:solidFill>
                <a:effectLst/>
                <a:uLnTx/>
                <a:uFillTx/>
                <a:latin typeface="GDS Transport"/>
              </a:rPr>
              <a:t>sarcasmo</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ironia</a:t>
            </a:r>
            <a:r>
              <a:rPr kumimoji="0" lang="en-US" sz="2400" b="0" i="0" u="none" strike="noStrike" kern="0" cap="none" spc="0" normalizeH="0" baseline="0" noProof="0" dirty="0">
                <a:ln>
                  <a:noFill/>
                </a:ln>
                <a:solidFill>
                  <a:srgbClr val="0B0C0C"/>
                </a:solidFill>
                <a:effectLst/>
                <a:uLnTx/>
                <a:uFillTx/>
                <a:latin typeface="GDS Transport"/>
              </a:rPr>
              <a:t>, e as </a:t>
            </a:r>
            <a:r>
              <a:rPr kumimoji="0" lang="en-US" sz="2400" b="0" i="0" u="none" strike="noStrike" kern="0" cap="none" spc="0" normalizeH="0" baseline="0" noProof="0" dirty="0" err="1">
                <a:ln>
                  <a:noFill/>
                </a:ln>
                <a:solidFill>
                  <a:srgbClr val="0B0C0C"/>
                </a:solidFill>
                <a:effectLst/>
                <a:uLnTx/>
                <a:uFillTx/>
                <a:latin typeface="GDS Transport"/>
              </a:rPr>
              <a:t>metáforas</a:t>
            </a:r>
            <a:r>
              <a:rPr kumimoji="0" lang="en-US" sz="2400" b="0" i="0" u="none" strike="noStrike" kern="0" cap="none" spc="0" normalizeH="0" baseline="0" noProof="0" dirty="0">
                <a:ln>
                  <a:noFill/>
                </a:ln>
                <a:solidFill>
                  <a:srgbClr val="0B0C0C"/>
                </a:solidFill>
                <a:effectLst/>
                <a:uLnTx/>
                <a:uFillTx/>
                <a:latin typeface="GDS Transport"/>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0B0C0C"/>
                </a:solidFill>
                <a:effectLst/>
                <a:uLnTx/>
                <a:uFillTx/>
                <a:latin typeface="GDS Transport"/>
              </a:rPr>
              <a:t>Não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partas</a:t>
            </a:r>
            <a:r>
              <a:rPr kumimoji="0" lang="en-US" sz="2400" b="0" i="0" u="none" strike="noStrike" kern="0" cap="none" spc="0" normalizeH="0" baseline="0" noProof="0" dirty="0">
                <a:ln>
                  <a:noFill/>
                </a:ln>
                <a:solidFill>
                  <a:srgbClr val="0B0C0C"/>
                </a:solidFill>
                <a:effectLst/>
                <a:uLnTx/>
                <a:uFillTx/>
                <a:latin typeface="GDS Transport"/>
              </a:rPr>
              <a:t> do </a:t>
            </a:r>
            <a:r>
              <a:rPr kumimoji="0" lang="en-US" sz="2400" b="0" i="0" u="none" strike="noStrike" kern="0" cap="none" spc="0" normalizeH="0" baseline="0" noProof="0" dirty="0" err="1">
                <a:ln>
                  <a:noFill/>
                </a:ln>
                <a:solidFill>
                  <a:srgbClr val="0B0C0C"/>
                </a:solidFill>
                <a:effectLst/>
                <a:uLnTx/>
                <a:uFillTx/>
                <a:latin typeface="GDS Transport"/>
              </a:rPr>
              <a:t>princípio</a:t>
            </a:r>
            <a:r>
              <a:rPr kumimoji="0" lang="en-US" sz="2400" b="0" i="0" u="none" strike="noStrike" kern="0" cap="none" spc="0" normalizeH="0" baseline="0" noProof="0" dirty="0">
                <a:ln>
                  <a:noFill/>
                </a:ln>
                <a:solidFill>
                  <a:srgbClr val="0B0C0C"/>
                </a:solidFill>
                <a:effectLst/>
                <a:uLnTx/>
                <a:uFillTx/>
                <a:latin typeface="GDS Transport"/>
              </a:rPr>
              <a:t> de que </a:t>
            </a:r>
            <a:r>
              <a:rPr kumimoji="0" lang="en-US" sz="2400" b="0" i="0" u="none" strike="noStrike" kern="0" cap="none" spc="0" normalizeH="0" baseline="0" noProof="0" dirty="0" err="1">
                <a:ln>
                  <a:noFill/>
                </a:ln>
                <a:solidFill>
                  <a:srgbClr val="0B0C0C"/>
                </a:solidFill>
                <a:effectLst/>
                <a:uLnTx/>
                <a:uFillTx/>
                <a:latin typeface="GDS Transport"/>
              </a:rPr>
              <a:t>aquilo</a:t>
            </a:r>
            <a:r>
              <a:rPr kumimoji="0" lang="en-US" sz="2400" b="0" i="0" u="none" strike="noStrike" kern="0" cap="none" spc="0" normalizeH="0" baseline="0" noProof="0" dirty="0">
                <a:ln>
                  <a:noFill/>
                </a:ln>
                <a:solidFill>
                  <a:srgbClr val="0B0C0C"/>
                </a:solidFill>
                <a:effectLst/>
                <a:uLnTx/>
                <a:uFillTx/>
                <a:latin typeface="GDS Transport"/>
              </a:rPr>
              <a:t> que </a:t>
            </a:r>
            <a:r>
              <a:rPr kumimoji="0" lang="en-US" sz="2400" b="0" i="0" u="none" strike="noStrike" kern="0" cap="none" spc="0" normalizeH="0" baseline="0" noProof="0" dirty="0" err="1">
                <a:ln>
                  <a:noFill/>
                </a:ln>
                <a:solidFill>
                  <a:srgbClr val="0B0C0C"/>
                </a:solidFill>
                <a:effectLst/>
                <a:uLnTx/>
                <a:uFillTx/>
                <a:latin typeface="GDS Transport"/>
              </a:rPr>
              <a:t>disseste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foi</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compreendido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assegura-te</a:t>
            </a:r>
            <a:r>
              <a:rPr kumimoji="0" lang="en-US" sz="2400" b="0" i="0" u="none" strike="noStrike" kern="0" cap="none" spc="0" normalizeH="0" baseline="0" noProof="0" dirty="0">
                <a:ln>
                  <a:noFill/>
                </a:ln>
                <a:solidFill>
                  <a:srgbClr val="0B0C0C"/>
                </a:solidFill>
                <a:effectLst/>
                <a:uLnTx/>
                <a:uFillTx/>
                <a:latin typeface="GDS Transport"/>
              </a:rPr>
              <a:t> de que </a:t>
            </a:r>
            <a:r>
              <a:rPr kumimoji="0" lang="en-US" sz="2400" b="0" i="0" u="none" strike="noStrike" kern="0" cap="none" spc="0" normalizeH="0" baseline="0" noProof="0" dirty="0" err="1">
                <a:ln>
                  <a:noFill/>
                </a:ln>
                <a:solidFill>
                  <a:srgbClr val="0B0C0C"/>
                </a:solidFill>
                <a:effectLst/>
                <a:uLnTx/>
                <a:uFillTx/>
                <a:latin typeface="GDS Transport"/>
              </a:rPr>
              <a:t>foi</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compreendido</a:t>
            </a:r>
            <a:r>
              <a:rPr kumimoji="0" lang="en-US" sz="2400" b="0" i="0" u="none" strike="noStrike" kern="0" cap="none" spc="0" normalizeH="0" baseline="0" noProof="0" dirty="0">
                <a:ln>
                  <a:noFill/>
                </a:ln>
                <a:solidFill>
                  <a:srgbClr val="0B0C0C"/>
                </a:solidFill>
                <a:effectLst/>
                <a:uLnTx/>
                <a:uFillTx/>
                <a:latin typeface="GDS Transport"/>
              </a:rPr>
              <a:t> de facto.</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0B0C0C"/>
                </a:solidFill>
                <a:effectLst/>
                <a:uLnTx/>
                <a:uFillTx/>
                <a:latin typeface="GDS Transport"/>
              </a:rPr>
              <a:t>Não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sejas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condescendente</a:t>
            </a:r>
            <a:r>
              <a:rPr kumimoji="0" lang="en-US" sz="2400" b="0" i="0" u="none" strike="noStrike" kern="0" cap="none" spc="0" normalizeH="0" baseline="0" noProof="0" dirty="0">
                <a:ln>
                  <a:noFill/>
                </a:ln>
                <a:solidFill>
                  <a:srgbClr val="0B0C0C"/>
                </a:solidFill>
                <a:effectLst/>
                <a:uLnTx/>
                <a:uFillTx/>
                <a:latin typeface="GDS Transport"/>
              </a:rPr>
              <a:t>;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B0C0C"/>
                </a:solidFill>
                <a:effectLst/>
                <a:uLnTx/>
                <a:uFillTx/>
                <a:latin typeface="GDS Transport"/>
              </a:rPr>
              <a:t>Segue a </a:t>
            </a:r>
            <a:r>
              <a:rPr kumimoji="0" lang="en-US" sz="2400" b="0" i="0" u="none" strike="noStrike" kern="0" cap="none" spc="0" normalizeH="0" baseline="0" noProof="0" dirty="0" err="1">
                <a:ln>
                  <a:noFill/>
                </a:ln>
                <a:solidFill>
                  <a:srgbClr val="0B0C0C"/>
                </a:solidFill>
                <a:effectLst/>
                <a:uLnTx/>
                <a:uFillTx/>
                <a:latin typeface="GDS Transport"/>
              </a:rPr>
              <a:t>regra</a:t>
            </a:r>
            <a:r>
              <a:rPr kumimoji="0" lang="en-US" sz="2400" b="0" i="0" u="none" strike="noStrike" kern="0" cap="none" spc="0" normalizeH="0" baseline="0" noProof="0" dirty="0">
                <a:ln>
                  <a:noFill/>
                </a:ln>
                <a:solidFill>
                  <a:srgbClr val="0B0C0C"/>
                </a:solidFill>
                <a:effectLst/>
                <a:uLnTx/>
                <a:uFillTx/>
                <a:latin typeface="GDS Transport"/>
              </a:rPr>
              <a:t> dos seis </a:t>
            </a:r>
            <a:r>
              <a:rPr kumimoji="0" lang="en-US" sz="2400" b="0" i="0" u="none" strike="noStrike" kern="0" cap="none" spc="0" normalizeH="0" baseline="0" noProof="0" dirty="0" err="1">
                <a:ln>
                  <a:noFill/>
                </a:ln>
                <a:solidFill>
                  <a:srgbClr val="0B0C0C"/>
                </a:solidFill>
                <a:effectLst/>
                <a:uLnTx/>
                <a:uFillTx/>
                <a:latin typeface="GDS Transport"/>
              </a:rPr>
              <a:t>segundos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depois</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pergunta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faz</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pausa</a:t>
            </a:r>
            <a:r>
              <a:rPr kumimoji="0" lang="en-US" sz="2400" b="0" i="0" u="none" strike="noStrike" kern="0" cap="none" spc="0" normalizeH="0" baseline="0" noProof="0" dirty="0">
                <a:ln>
                  <a:noFill/>
                </a:ln>
                <a:solidFill>
                  <a:srgbClr val="0B0C0C"/>
                </a:solidFill>
                <a:effectLst/>
                <a:uLnTx/>
                <a:uFillTx/>
                <a:latin typeface="GDS Transport"/>
              </a:rPr>
              <a:t> de seis </a:t>
            </a:r>
            <a:r>
              <a:rPr lang="en-US" sz="2400" kern="0" dirty="0">
                <a:solidFill>
                  <a:srgbClr val="0B0C0C"/>
                </a:solidFill>
                <a:latin typeface="GDS Transport"/>
              </a:rPr>
              <a:t>s</a:t>
            </a:r>
            <a:r>
              <a:rPr kumimoji="0" lang="en-US" sz="2400" b="0" i="0" u="none" strike="noStrike" kern="0" cap="none" spc="0" normalizeH="0" baseline="0" noProof="0" dirty="0" err="1">
                <a:ln>
                  <a:noFill/>
                </a:ln>
                <a:solidFill>
                  <a:srgbClr val="0B0C0C"/>
                </a:solidFill>
                <a:effectLst/>
                <a:uLnTx/>
                <a:uFillTx/>
                <a:latin typeface="GDS Transport"/>
              </a:rPr>
              <a:t>egundos</a:t>
            </a:r>
            <a:r>
              <a:rPr kumimoji="0" lang="en-US" sz="2400" b="0" i="0" u="none" strike="noStrike" kern="0" cap="none" spc="0" normalizeH="0" baseline="0" noProof="0" dirty="0">
                <a:ln>
                  <a:noFill/>
                </a:ln>
                <a:solidFill>
                  <a:srgbClr val="0B0C0C"/>
                </a:solidFill>
                <a:effectLst/>
                <a:uLnTx/>
                <a:uFillTx/>
                <a:latin typeface="GDS Transport"/>
              </a:rPr>
              <a:t> para </a:t>
            </a:r>
            <a:r>
              <a:rPr kumimoji="0" lang="en-US" sz="2400" b="0" i="0" u="none" strike="noStrike" kern="0" cap="none" spc="0" normalizeH="0" baseline="0" noProof="0" dirty="0" err="1">
                <a:ln>
                  <a:noFill/>
                </a:ln>
                <a:solidFill>
                  <a:srgbClr val="0B0C0C"/>
                </a:solidFill>
                <a:effectLst/>
                <a:uLnTx/>
                <a:uFillTx/>
                <a:latin typeface="GDS Transport"/>
              </a:rPr>
              <a:t>dar</a:t>
            </a:r>
            <a:r>
              <a:rPr kumimoji="0" lang="en-US" sz="2400" b="0" i="0" u="none" strike="noStrike" kern="0" cap="none" spc="0" normalizeH="0" baseline="0" noProof="0" dirty="0">
                <a:ln>
                  <a:noFill/>
                </a:ln>
                <a:solidFill>
                  <a:srgbClr val="0B0C0C"/>
                </a:solidFill>
                <a:effectLst/>
                <a:uLnTx/>
                <a:uFillTx/>
                <a:latin typeface="GDS Transport"/>
              </a:rPr>
              <a:t> tempo para </a:t>
            </a:r>
            <a:r>
              <a:rPr kumimoji="0" lang="en-US" sz="2400" b="0" i="0" u="none" strike="noStrike" kern="0" cap="none" spc="0" normalizeH="0" baseline="0" noProof="0" dirty="0" err="1">
                <a:ln>
                  <a:noFill/>
                </a:ln>
                <a:solidFill>
                  <a:srgbClr val="0B0C0C"/>
                </a:solidFill>
                <a:effectLst/>
                <a:uLnTx/>
                <a:uFillTx/>
                <a:latin typeface="GDS Transport"/>
              </a:rPr>
              <a:t>uma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resposta</a:t>
            </a:r>
            <a:r>
              <a:rPr kumimoji="0" lang="en-US" sz="2400" b="0" i="0" u="none" strike="noStrike" kern="0" cap="none" spc="0" normalizeH="0" baseline="0" noProof="0" dirty="0">
                <a:ln>
                  <a:noFill/>
                </a:ln>
                <a:solidFill>
                  <a:srgbClr val="0B0C0C"/>
                </a:solidFill>
                <a:effectLst/>
                <a:uLnTx/>
                <a:uFillTx/>
                <a:latin typeface="GDS Transport"/>
              </a:rPr>
              <a:t>. As </a:t>
            </a:r>
            <a:r>
              <a:rPr kumimoji="0" lang="en-US" sz="2400" b="0" i="0" u="none" strike="noStrike" kern="0" cap="none" spc="0" normalizeH="0" baseline="0" noProof="0" dirty="0" err="1">
                <a:ln>
                  <a:noFill/>
                </a:ln>
                <a:solidFill>
                  <a:srgbClr val="0B0C0C"/>
                </a:solidFill>
                <a:effectLst/>
                <a:uLnTx/>
                <a:uFillTx/>
                <a:latin typeface="GDS Transport"/>
              </a:rPr>
              <a:t>pessoas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precisar</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algum</a:t>
            </a:r>
            <a:r>
              <a:rPr kumimoji="0" lang="en-US" sz="2400" b="0" i="0" u="none" strike="noStrike" kern="0" cap="none" spc="0" normalizeH="0" baseline="0" noProof="0" dirty="0">
                <a:ln>
                  <a:noFill/>
                </a:ln>
                <a:solidFill>
                  <a:srgbClr val="0B0C0C"/>
                </a:solidFill>
                <a:effectLst/>
                <a:uLnTx/>
                <a:uFillTx/>
                <a:latin typeface="GDS Transport"/>
              </a:rPr>
              <a:t> tempo para </a:t>
            </a:r>
            <a:r>
              <a:rPr kumimoji="0" lang="en-US" sz="2400" b="0" i="0" u="none" strike="noStrike" kern="0" cap="none" spc="0" normalizeH="0" baseline="0" noProof="0" dirty="0" err="1">
                <a:ln>
                  <a:noFill/>
                </a:ln>
                <a:solidFill>
                  <a:srgbClr val="0B0C0C"/>
                </a:solidFill>
                <a:effectLst/>
                <a:uLnTx/>
                <a:uFillTx/>
                <a:latin typeface="GDS Transport"/>
              </a:rPr>
              <a:t>processarem</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pergunta</a:t>
            </a:r>
            <a:r>
              <a:rPr kumimoji="0" lang="en-US" sz="2400" b="0" i="0" u="none" strike="noStrike" kern="0" cap="none" spc="0" normalizeH="0" baseline="0" noProof="0" dirty="0">
                <a:ln>
                  <a:noFill/>
                </a:ln>
                <a:solidFill>
                  <a:srgbClr val="0B0C0C"/>
                </a:solidFill>
                <a:effectLst/>
                <a:uLnTx/>
                <a:uFillTx/>
                <a:latin typeface="GDS Transport"/>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0B0C0C"/>
                </a:solidFill>
                <a:effectLst/>
                <a:uLnTx/>
                <a:uFillTx/>
                <a:latin typeface="GDS Transport"/>
              </a:rPr>
              <a:t>Faz</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perguntas</a:t>
            </a:r>
            <a:r>
              <a:rPr kumimoji="0" lang="en-US" sz="2400" b="0" i="0" u="none" strike="noStrike" kern="0" cap="none" spc="0" normalizeH="0" baseline="0" noProof="0" dirty="0">
                <a:ln>
                  <a:noFill/>
                </a:ln>
                <a:solidFill>
                  <a:srgbClr val="0B0C0C"/>
                </a:solidFill>
                <a:effectLst/>
                <a:uLnTx/>
                <a:uFillTx/>
                <a:latin typeface="GDS Transport"/>
              </a:rPr>
              <a:t> simples e </a:t>
            </a:r>
            <a:r>
              <a:rPr kumimoji="0" lang="en-US" sz="2400" b="0" i="0" u="none" strike="noStrike" kern="0" cap="none" spc="0" normalizeH="0" baseline="0" noProof="0" dirty="0" err="1">
                <a:ln>
                  <a:noFill/>
                </a:ln>
                <a:solidFill>
                  <a:srgbClr val="0B0C0C"/>
                </a:solidFill>
                <a:effectLst/>
                <a:uLnTx/>
                <a:uFillTx/>
                <a:latin typeface="GDS Transport"/>
              </a:rPr>
              <a:t>diretas</a:t>
            </a:r>
            <a:r>
              <a:rPr kumimoji="0" lang="en-US" sz="2400" b="0" i="0" u="none" strike="noStrike" kern="0" cap="none" spc="0" normalizeH="0" baseline="0" noProof="0" dirty="0">
                <a:ln>
                  <a:noFill/>
                </a:ln>
                <a:solidFill>
                  <a:srgbClr val="0B0C0C"/>
                </a:solidFill>
                <a:effectLst/>
                <a:uLnTx/>
                <a:uFillTx/>
                <a:latin typeface="GDS Transport"/>
              </a:rPr>
              <a:t> e </a:t>
            </a:r>
            <a:r>
              <a:rPr kumimoji="0" lang="en-US" sz="2400" b="0" i="0" u="none" strike="noStrike" kern="0" cap="none" spc="0" normalizeH="0" baseline="0" noProof="0" dirty="0" err="1">
                <a:ln>
                  <a:noFill/>
                </a:ln>
                <a:solidFill>
                  <a:srgbClr val="0B0C0C"/>
                </a:solidFill>
                <a:effectLst/>
                <a:uLnTx/>
                <a:uFillTx/>
                <a:latin typeface="GDS Transport"/>
              </a:rPr>
              <a:t>evita</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perguntas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abertas</a:t>
            </a:r>
            <a:r>
              <a:rPr kumimoji="0" lang="en-US" sz="2400" b="0" i="0" u="none" strike="noStrike" kern="0" cap="none" spc="0" normalizeH="0" baseline="0" noProof="0" dirty="0">
                <a:ln>
                  <a:noFill/>
                </a:ln>
                <a:solidFill>
                  <a:srgbClr val="0B0C0C"/>
                </a:solidFill>
                <a:effectLst/>
                <a:uLnTx/>
                <a:uFillTx/>
                <a:latin typeface="GDS Transport"/>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0B0C0C"/>
                </a:solidFill>
                <a:effectLst/>
                <a:uLnTx/>
                <a:uFillTx/>
                <a:latin typeface="GDS Transport"/>
              </a:rPr>
              <a:t>Dá</a:t>
            </a:r>
            <a:r>
              <a:rPr lang="en-US" sz="2400" kern="0" dirty="0">
                <a:solidFill>
                  <a:srgbClr val="0B0C0C"/>
                </a:solidFill>
                <a:latin typeface="GDS Transport"/>
              </a:rPr>
              <a:t> tempo </a:t>
            </a:r>
            <a:r>
              <a:rPr lang="en-US" sz="2400" kern="0" dirty="0" err="1">
                <a:solidFill>
                  <a:srgbClr val="0B0C0C"/>
                </a:solidFill>
                <a:latin typeface="GDS Transport"/>
              </a:rPr>
              <a:t>às</a:t>
            </a:r>
            <a:r>
              <a:rPr lang="en-US" sz="2400" kern="0" dirty="0">
                <a:solidFill>
                  <a:srgbClr val="0B0C0C"/>
                </a:solidFill>
                <a:latin typeface="GDS Transport"/>
              </a:rPr>
              <a:t> </a:t>
            </a:r>
            <a:r>
              <a:rPr lang="en-US" sz="2400" kern="0" dirty="0" err="1">
                <a:solidFill>
                  <a:srgbClr val="0B0C0C"/>
                </a:solidFill>
                <a:latin typeface="GDS Transport"/>
              </a:rPr>
              <a:t>pessoas</a:t>
            </a:r>
            <a:r>
              <a:rPr lang="en-US" sz="2400" kern="0" dirty="0">
                <a:solidFill>
                  <a:srgbClr val="0B0C0C"/>
                </a:solidFill>
                <a:latin typeface="GDS Transport"/>
              </a:rPr>
              <a:t> para </a:t>
            </a:r>
            <a:r>
              <a:rPr lang="en-US" sz="2400" kern="0" dirty="0" err="1">
                <a:solidFill>
                  <a:srgbClr val="0B0C0C"/>
                </a:solidFill>
                <a:latin typeface="GDS Transport"/>
              </a:rPr>
              <a:t>processarem</a:t>
            </a:r>
            <a:r>
              <a:rPr lang="en-US" sz="2400" kern="0" dirty="0">
                <a:solidFill>
                  <a:srgbClr val="0B0C0C"/>
                </a:solidFill>
                <a:latin typeface="GDS Transport"/>
              </a:rPr>
              <a:t> as </a:t>
            </a:r>
            <a:r>
              <a:rPr lang="en-US" sz="2400" kern="0" dirty="0" err="1">
                <a:solidFill>
                  <a:srgbClr val="0B0C0C"/>
                </a:solidFill>
                <a:latin typeface="GDS Transport"/>
              </a:rPr>
              <a:t>perguntas</a:t>
            </a:r>
            <a:r>
              <a:rPr lang="en-US" sz="2400" kern="0" dirty="0">
                <a:solidFill>
                  <a:srgbClr val="0B0C0C"/>
                </a:solidFill>
                <a:latin typeface="GDS Transport"/>
              </a:rPr>
              <a:t>. </a:t>
            </a:r>
            <a:r>
              <a:rPr kumimoji="0" lang="en-US" sz="2400" b="0" i="0" u="none" strike="noStrike" kern="0" cap="none" spc="0" normalizeH="0" baseline="0" noProof="0" dirty="0">
                <a:ln>
                  <a:noFill/>
                </a:ln>
                <a:solidFill>
                  <a:srgbClr val="0B0C0C"/>
                </a:solidFill>
                <a:effectLst/>
                <a:uLnTx/>
                <a:uFillTx/>
                <a:latin typeface="GDS Transport"/>
              </a:rPr>
              <a:t>Evita </a:t>
            </a:r>
            <a:r>
              <a:rPr kumimoji="0" lang="en-US" sz="2400" b="0" i="0" u="none" strike="noStrike" kern="0" cap="none" spc="0" normalizeH="0" baseline="0" noProof="0" dirty="0" err="1">
                <a:ln>
                  <a:noFill/>
                </a:ln>
                <a:solidFill>
                  <a:srgbClr val="0B0C0C"/>
                </a:solidFill>
                <a:effectLst/>
                <a:uLnTx/>
                <a:uFillTx/>
                <a:latin typeface="GDS Transport"/>
              </a:rPr>
              <a:t>fazer</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pergunta</a:t>
            </a:r>
            <a:r>
              <a:rPr kumimoji="0" lang="en-US" sz="2400" b="0" i="0" u="none" strike="noStrike" kern="0" cap="none" spc="0" normalizeH="0" baseline="0" noProof="0" dirty="0">
                <a:ln>
                  <a:noFill/>
                </a:ln>
                <a:solidFill>
                  <a:srgbClr val="0B0C0C"/>
                </a:solidFill>
                <a:effectLst/>
                <a:uLnTx/>
                <a:uFillTx/>
                <a:latin typeface="GDS Transport"/>
              </a:rPr>
              <a:t> de novo, por </a:t>
            </a:r>
            <a:r>
              <a:rPr kumimoji="0" lang="en-US" sz="2400" b="0" i="0" u="none" strike="noStrike" kern="0" cap="none" spc="0" normalizeH="0" baseline="0" noProof="0" dirty="0" err="1">
                <a:ln>
                  <a:noFill/>
                </a:ln>
                <a:solidFill>
                  <a:srgbClr val="0B0C0C"/>
                </a:solidFill>
                <a:effectLst/>
                <a:uLnTx/>
                <a:uFillTx/>
                <a:latin typeface="GDS Transport"/>
              </a:rPr>
              <a:t>outras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palavras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já</a:t>
            </a:r>
            <a:r>
              <a:rPr kumimoji="0" lang="en-US" sz="2400" b="0" i="0" u="none" strike="noStrike" kern="0" cap="none" spc="0" normalizeH="0" baseline="0" noProof="0" dirty="0">
                <a:ln>
                  <a:noFill/>
                </a:ln>
                <a:solidFill>
                  <a:srgbClr val="0B0C0C"/>
                </a:solidFill>
                <a:effectLst/>
                <a:uLnTx/>
                <a:uFillTx/>
                <a:latin typeface="GDS Transport"/>
              </a:rPr>
              <a:t> que </a:t>
            </a:r>
            <a:r>
              <a:rPr kumimoji="0" lang="en-US" sz="2400" b="0" i="0" u="none" strike="noStrike" kern="0" cap="none" spc="0" normalizeH="0" baseline="0" noProof="0" dirty="0" err="1">
                <a:ln>
                  <a:noFill/>
                </a:ln>
                <a:solidFill>
                  <a:srgbClr val="0B0C0C"/>
                </a:solidFill>
                <a:effectLst/>
                <a:uLnTx/>
                <a:uFillTx/>
                <a:latin typeface="GDS Transport"/>
              </a:rPr>
              <a:t>isto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significa</a:t>
            </a:r>
            <a:r>
              <a:rPr kumimoji="0" lang="en-US" sz="2400" b="0" i="0" u="none" strike="noStrike" kern="0" cap="none" spc="0" normalizeH="0" baseline="0" noProof="0" dirty="0">
                <a:ln>
                  <a:noFill/>
                </a:ln>
                <a:solidFill>
                  <a:srgbClr val="0B0C0C"/>
                </a:solidFill>
                <a:effectLst/>
                <a:uLnTx/>
                <a:uFillTx/>
                <a:latin typeface="GDS Transport"/>
              </a:rPr>
              <a:t> que o </a:t>
            </a:r>
            <a:r>
              <a:rPr kumimoji="0" lang="en-US" sz="2400" b="0" i="0" u="none" strike="noStrike" kern="0" cap="none" spc="0" normalizeH="0" baseline="0" noProof="0" dirty="0" err="1">
                <a:ln>
                  <a:noFill/>
                </a:ln>
                <a:solidFill>
                  <a:srgbClr val="0B0C0C"/>
                </a:solidFill>
                <a:effectLst/>
                <a:uLnTx/>
                <a:uFillTx/>
                <a:latin typeface="GDS Transport"/>
              </a:rPr>
              <a:t>processo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recomeça</a:t>
            </a:r>
            <a:r>
              <a:rPr kumimoji="0" lang="en-US" sz="2400" b="0" i="0" u="none" strike="noStrike" kern="0" cap="none" spc="0" normalizeH="0" baseline="0" noProof="0" dirty="0">
                <a:ln>
                  <a:noFill/>
                </a:ln>
                <a:solidFill>
                  <a:srgbClr val="0B0C0C"/>
                </a:solidFill>
                <a:effectLst/>
                <a:uLnTx/>
                <a:uFillTx/>
                <a:latin typeface="GDS Transport"/>
              </a:rPr>
              <a:t> do </a:t>
            </a:r>
            <a:r>
              <a:rPr kumimoji="0" lang="en-US" sz="2400" b="0" i="0" u="none" strike="noStrike" kern="0" cap="none" spc="0" normalizeH="0" baseline="0" noProof="0" dirty="0" err="1">
                <a:ln>
                  <a:noFill/>
                </a:ln>
                <a:solidFill>
                  <a:srgbClr val="0B0C0C"/>
                </a:solidFill>
                <a:effectLst/>
                <a:uLnTx/>
                <a:uFillTx/>
                <a:latin typeface="GDS Transport"/>
              </a:rPr>
              <a:t>início</a:t>
            </a:r>
            <a:r>
              <a:rPr kumimoji="0" lang="en-US" sz="24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37088353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rPr>
              <a:t>O </a:t>
            </a:r>
            <a:r>
              <a:rPr kumimoji="0" lang="en-US" sz="2400" b="0" i="0" u="none" strike="noStrike" kern="0" cap="none" spc="0" normalizeH="0" baseline="0" noProof="0" dirty="0" err="1">
                <a:ln>
                  <a:noFill/>
                </a:ln>
                <a:solidFill>
                  <a:srgbClr val="0B0C0C"/>
                </a:solidFill>
                <a:effectLst/>
                <a:uLnTx/>
                <a:uFillTx/>
                <a:latin typeface="GDS Transport"/>
              </a:rPr>
              <a:t>governo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britânico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oferece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conselhos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exaustivos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sobre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como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tornar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serviços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públicos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acessíveis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em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a:ln>
                  <a:noFill/>
                </a:ln>
                <a:solidFill>
                  <a:srgbClr val="0B0C0C"/>
                </a:solidFill>
                <a:effectLst/>
                <a:uLnTx/>
                <a:uFillTx/>
                <a:latin typeface="GDS Transport"/>
                <a:hlinkClick r:id="rId2"/>
              </a:rPr>
              <a:t>https://accessibility.campaign.gov.uk/?utm_source=Blogs&amp;utm_medium=GDS&amp;utm_campaign=access_regs</a:t>
            </a:r>
            <a:endParaRPr kumimoji="0" lang="en-US" sz="24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Oferece</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também</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licença</a:t>
            </a:r>
            <a:r>
              <a:rPr kumimoji="0" lang="en-US" sz="2400" b="0" i="0" u="none" strike="noStrike" kern="0" cap="none" spc="0" normalizeH="0" baseline="0" noProof="0" dirty="0">
                <a:ln>
                  <a:noFill/>
                </a:ln>
                <a:solidFill>
                  <a:srgbClr val="0B0C0C"/>
                </a:solidFill>
                <a:effectLst/>
                <a:uLnTx/>
                <a:uFillTx/>
                <a:latin typeface="GDS Transport"/>
              </a:rPr>
              <a:t> Creative Commons de </a:t>
            </a:r>
            <a:r>
              <a:rPr kumimoji="0" lang="en-US" sz="2400" b="0" i="0" u="none" strike="noStrike" kern="0" cap="none" spc="0" normalizeH="0" baseline="0" noProof="0" dirty="0" err="1">
                <a:ln>
                  <a:noFill/>
                </a:ln>
                <a:solidFill>
                  <a:srgbClr val="0B0C0C"/>
                </a:solidFill>
                <a:effectLst/>
                <a:uLnTx/>
                <a:uFillTx/>
                <a:latin typeface="GDS Transport"/>
              </a:rPr>
              <a:t>modelos</a:t>
            </a:r>
            <a:r>
              <a:rPr kumimoji="0" lang="en-US" sz="2400" b="0" i="0" u="none" strike="noStrike" kern="0" cap="none" spc="0" normalizeH="0" baseline="0" noProof="0" dirty="0">
                <a:ln>
                  <a:noFill/>
                </a:ln>
                <a:solidFill>
                  <a:srgbClr val="0B0C0C"/>
                </a:solidFill>
                <a:effectLst/>
                <a:uLnTx/>
                <a:uFillTx/>
                <a:latin typeface="GDS Transport"/>
              </a:rPr>
              <a:t> de </a:t>
            </a:r>
            <a:r>
              <a:rPr kumimoji="0" lang="en-US" sz="2400" b="0" i="0" u="none" strike="noStrike" kern="0" cap="none" spc="0" normalizeH="0" baseline="0" noProof="0" dirty="0" err="1">
                <a:ln>
                  <a:noFill/>
                </a:ln>
                <a:solidFill>
                  <a:srgbClr val="0B0C0C"/>
                </a:solidFill>
                <a:effectLst/>
                <a:uLnTx/>
                <a:uFillTx/>
                <a:latin typeface="GDS Transport"/>
              </a:rPr>
              <a:t>cartazes</a:t>
            </a:r>
            <a:r>
              <a:rPr lang="en-US" sz="2400" kern="0" dirty="0">
                <a:solidFill>
                  <a:srgbClr val="0B0C0C"/>
                </a:solidFill>
                <a:latin typeface="GDS Transport"/>
              </a:rPr>
              <a:t>, que </a:t>
            </a:r>
            <a:r>
              <a:rPr lang="en-US" sz="2400" kern="0" dirty="0" err="1">
                <a:solidFill>
                  <a:srgbClr val="0B0C0C"/>
                </a:solidFill>
                <a:latin typeface="GDS Transport"/>
              </a:rPr>
              <a:t>mostram</a:t>
            </a:r>
            <a:r>
              <a:rPr lang="en-US" sz="2400" kern="0" dirty="0">
                <a:solidFill>
                  <a:srgbClr val="0B0C0C"/>
                </a:solidFill>
                <a:latin typeface="GDS Transport"/>
              </a:rPr>
              <a:t> </a:t>
            </a:r>
            <a:r>
              <a:rPr lang="en-US" sz="2400" kern="0" dirty="0" err="1">
                <a:solidFill>
                  <a:srgbClr val="0B0C0C"/>
                </a:solidFill>
                <a:latin typeface="GDS Transport"/>
              </a:rPr>
              <a:t>formas</a:t>
            </a:r>
            <a:r>
              <a:rPr lang="en-US" sz="2400" kern="0" dirty="0">
                <a:solidFill>
                  <a:srgbClr val="0B0C0C"/>
                </a:solidFill>
                <a:latin typeface="GDS Transport"/>
              </a:rPr>
              <a:t> de </a:t>
            </a:r>
            <a:r>
              <a:rPr lang="en-US" sz="2400" kern="0" dirty="0" err="1">
                <a:solidFill>
                  <a:srgbClr val="0B0C0C"/>
                </a:solidFill>
                <a:latin typeface="GDS Transport"/>
              </a:rPr>
              <a:t>abordar</a:t>
            </a:r>
            <a:r>
              <a:rPr lang="en-US" sz="2400" kern="0" dirty="0">
                <a:solidFill>
                  <a:srgbClr val="0B0C0C"/>
                </a:solidFill>
                <a:latin typeface="GDS Transport"/>
              </a:rPr>
              <a:t> a </a:t>
            </a:r>
            <a:r>
              <a:rPr lang="en-US" sz="2400" kern="0" dirty="0" err="1">
                <a:solidFill>
                  <a:srgbClr val="0B0C0C"/>
                </a:solidFill>
                <a:latin typeface="GDS Transport"/>
              </a:rPr>
              <a:t>acessibilidade</a:t>
            </a:r>
            <a:r>
              <a:rPr lang="en-US" sz="2400" kern="0" dirty="0">
                <a:solidFill>
                  <a:srgbClr val="0B0C0C"/>
                </a:solidFill>
                <a:latin typeface="GDS Transport"/>
              </a:rPr>
              <a:t> a </a:t>
            </a:r>
            <a:r>
              <a:rPr lang="en-US" sz="2400" kern="0" dirty="0" err="1">
                <a:solidFill>
                  <a:srgbClr val="0B0C0C"/>
                </a:solidFill>
                <a:latin typeface="GDS Transport"/>
              </a:rPr>
              <a:t>partir</a:t>
            </a:r>
            <a:r>
              <a:rPr lang="en-US" sz="2400" kern="0" dirty="0">
                <a:solidFill>
                  <a:srgbClr val="0B0C0C"/>
                </a:solidFill>
                <a:latin typeface="GDS Transport"/>
              </a:rPr>
              <a:t> da </a:t>
            </a:r>
            <a:r>
              <a:rPr lang="en-US" sz="2400" kern="0" dirty="0" err="1">
                <a:solidFill>
                  <a:srgbClr val="0B0C0C"/>
                </a:solidFill>
                <a:latin typeface="GDS Transport"/>
              </a:rPr>
              <a:t>perspetiva</a:t>
            </a:r>
            <a:r>
              <a:rPr lang="en-US" sz="2400" kern="0" dirty="0">
                <a:solidFill>
                  <a:srgbClr val="0B0C0C"/>
                </a:solidFill>
                <a:latin typeface="GDS Transport"/>
              </a:rPr>
              <a:t> do </a:t>
            </a:r>
            <a:r>
              <a:rPr lang="en-US" sz="2400" i="1" kern="0" dirty="0">
                <a:solidFill>
                  <a:srgbClr val="0B0C0C"/>
                </a:solidFill>
                <a:latin typeface="GDS Transport"/>
              </a:rPr>
              <a:t>design</a:t>
            </a:r>
            <a:r>
              <a:rPr lang="en-US" sz="2400" kern="0" dirty="0">
                <a:solidFill>
                  <a:srgbClr val="0B0C0C"/>
                </a:solidFill>
                <a:latin typeface="GDS Transport"/>
              </a:rPr>
              <a:t>.</a:t>
            </a:r>
            <a:endParaRPr kumimoji="0" lang="en-US" sz="24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serviços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podem</a:t>
            </a:r>
            <a:r>
              <a:rPr kumimoji="0" lang="en-US" sz="2400" b="0" i="0" u="none" strike="noStrike" kern="0" cap="none" spc="0" normalizeH="0" baseline="0" noProof="0" dirty="0">
                <a:ln>
                  <a:noFill/>
                </a:ln>
                <a:solidFill>
                  <a:srgbClr val="0B0C0C"/>
                </a:solidFill>
                <a:effectLst/>
                <a:uLnTx/>
                <a:uFillTx/>
                <a:latin typeface="GDS Transport"/>
              </a:rPr>
              <a:t> usar </a:t>
            </a:r>
            <a:r>
              <a:rPr kumimoji="0" lang="en-US" sz="2400" b="0" i="0" u="none" strike="noStrike" kern="0" cap="none" spc="0" normalizeH="0" baseline="0" noProof="0" dirty="0" err="1">
                <a:ln>
                  <a:noFill/>
                </a:ln>
                <a:solidFill>
                  <a:srgbClr val="0B0C0C"/>
                </a:solidFill>
                <a:effectLst/>
                <a:uLnTx/>
                <a:uFillTx/>
                <a:latin typeface="GDS Transport"/>
              </a:rPr>
              <a:t>os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cartazes</a:t>
            </a:r>
            <a:r>
              <a:rPr kumimoji="0" lang="en-US" sz="2400" b="0" i="0" u="none" strike="noStrike" kern="0" cap="none" spc="0" normalizeH="0" baseline="0" noProof="0" dirty="0">
                <a:ln>
                  <a:noFill/>
                </a:ln>
                <a:solidFill>
                  <a:srgbClr val="0B0C0C"/>
                </a:solidFill>
                <a:effectLst/>
                <a:uLnTx/>
                <a:uFillTx/>
                <a:latin typeface="GDS Transport"/>
              </a:rPr>
              <a:t> e </a:t>
            </a:r>
            <a:r>
              <a:rPr kumimoji="0" lang="en-US" sz="2400" b="0" i="0" u="none" strike="noStrike" kern="0" cap="none" spc="0" normalizeH="0" baseline="0" noProof="0" dirty="0" err="1">
                <a:ln>
                  <a:noFill/>
                </a:ln>
                <a:solidFill>
                  <a:srgbClr val="0B0C0C"/>
                </a:solidFill>
                <a:effectLst/>
                <a:uLnTx/>
                <a:uFillTx/>
                <a:latin typeface="GDS Transport"/>
              </a:rPr>
              <a:t>criar</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conteúdos</a:t>
            </a:r>
            <a:r>
              <a:rPr kumimoji="0" lang="en-US" sz="2400" b="0" i="0" u="none" strike="noStrike" kern="0" cap="none" spc="0" normalizeH="0" baseline="0" noProof="0" dirty="0">
                <a:ln>
                  <a:noFill/>
                </a:ln>
                <a:solidFill>
                  <a:srgbClr val="0B0C0C"/>
                </a:solidFill>
                <a:effectLst/>
                <a:uLnTx/>
                <a:uFillTx/>
                <a:latin typeface="GDS Transport"/>
              </a:rPr>
              <a:t> a </a:t>
            </a:r>
            <a:r>
              <a:rPr kumimoji="0" lang="en-US" sz="2400" b="0" i="0" u="none" strike="noStrike" kern="0" cap="none" spc="0" normalizeH="0" baseline="0" noProof="0" dirty="0" err="1">
                <a:ln>
                  <a:noFill/>
                </a:ln>
                <a:solidFill>
                  <a:srgbClr val="0B0C0C"/>
                </a:solidFill>
                <a:effectLst/>
                <a:uLnTx/>
                <a:uFillTx/>
                <a:latin typeface="GDS Transport"/>
              </a:rPr>
              <a:t>partir</a:t>
            </a:r>
            <a:r>
              <a:rPr kumimoji="0" lang="en-US" sz="2400" b="0" i="0" u="none" strike="noStrike" kern="0" cap="none" spc="0" normalizeH="0" baseline="0" noProof="0" dirty="0">
                <a:ln>
                  <a:noFill/>
                </a:ln>
                <a:solidFill>
                  <a:srgbClr val="0B0C0C"/>
                </a:solidFill>
                <a:effectLst/>
                <a:uLnTx/>
                <a:uFillTx/>
                <a:latin typeface="GDS Transport"/>
              </a:rPr>
              <a:t> deles,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rgbClr val="0B0C0C"/>
                </a:solidFill>
                <a:effectLst/>
                <a:uLnTx/>
                <a:uFillTx/>
                <a:latin typeface="GDS Transport"/>
              </a:rPr>
              <a:t>desde</a:t>
            </a:r>
            <a:r>
              <a:rPr kumimoji="0" lang="en-US" sz="2400" b="0" i="0" u="none" strike="noStrike" kern="0" cap="none" spc="0" normalizeH="0" baseline="0" noProof="0" dirty="0">
                <a:ln>
                  <a:noFill/>
                </a:ln>
                <a:solidFill>
                  <a:srgbClr val="0B0C0C"/>
                </a:solidFill>
                <a:effectLst/>
                <a:uLnTx/>
                <a:uFillTx/>
                <a:latin typeface="GDS Transport"/>
              </a:rPr>
              <a:t> que </a:t>
            </a:r>
            <a:r>
              <a:rPr kumimoji="0" lang="en-US" sz="2400" b="0" i="0" u="none" strike="noStrike" kern="0" cap="none" spc="0" normalizeH="0" baseline="0" noProof="0" dirty="0" err="1">
                <a:ln>
                  <a:noFill/>
                </a:ln>
                <a:solidFill>
                  <a:srgbClr val="0B0C0C"/>
                </a:solidFill>
                <a:effectLst/>
                <a:uLnTx/>
                <a:uFillTx/>
                <a:latin typeface="GDS Transport"/>
              </a:rPr>
              <a:t>sejam</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usados</a:t>
            </a:r>
            <a:r>
              <a:rPr kumimoji="0" lang="en-US" sz="2400" b="0" i="0" u="none" strike="noStrike" kern="0" cap="none" spc="0" normalizeH="0" baseline="0" noProof="0" dirty="0">
                <a:ln>
                  <a:noFill/>
                </a:ln>
                <a:solidFill>
                  <a:srgbClr val="0B0C0C"/>
                </a:solidFill>
                <a:effectLst/>
                <a:uLnTx/>
                <a:uFillTx/>
                <a:latin typeface="GDS Transport"/>
              </a:rPr>
              <a:t> para fins </a:t>
            </a:r>
            <a:r>
              <a:rPr kumimoji="0" lang="en-US" sz="2400" b="0" i="0" u="none" strike="noStrike" kern="0" cap="none" spc="0" normalizeH="0" baseline="0" noProof="0" dirty="0" err="1">
                <a:ln>
                  <a:noFill/>
                </a:ln>
                <a:solidFill>
                  <a:srgbClr val="0B0C0C"/>
                </a:solidFill>
                <a:effectLst/>
                <a:uLnTx/>
                <a:uFillTx/>
                <a:latin typeface="GDS Transport"/>
              </a:rPr>
              <a:t>não</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comerciais</a:t>
            </a:r>
            <a:r>
              <a:rPr kumimoji="0" lang="en-US" sz="2400" b="0" i="0" u="none" strike="noStrike" kern="0" cap="none" spc="0" normalizeH="0" baseline="0" noProof="0" dirty="0">
                <a:ln>
                  <a:noFill/>
                </a:ln>
                <a:solidFill>
                  <a:srgbClr val="0B0C0C"/>
                </a:solidFill>
                <a:effectLst/>
                <a:uLnTx/>
                <a:uFillTx/>
                <a:latin typeface="GDS Transport"/>
              </a:rPr>
              <a:t> e </a:t>
            </a:r>
            <a:r>
              <a:rPr kumimoji="0" lang="en-US" sz="2400" b="0" i="0" u="none" strike="noStrike" kern="0" cap="none" spc="0" normalizeH="0" baseline="0" noProof="0" dirty="0" err="1">
                <a:ln>
                  <a:noFill/>
                </a:ln>
                <a:solidFill>
                  <a:srgbClr val="0B0C0C"/>
                </a:solidFill>
                <a:effectLst/>
                <a:uLnTx/>
                <a:uFillTx/>
                <a:latin typeface="GDS Transport"/>
              </a:rPr>
              <a:t>mantenham</a:t>
            </a:r>
            <a:r>
              <a:rPr kumimoji="0" lang="en-US" sz="2400" b="0" i="0" u="none" strike="noStrike" kern="0" cap="none" spc="0" normalizeH="0" baseline="0" noProof="0" dirty="0">
                <a:ln>
                  <a:noFill/>
                </a:ln>
                <a:solidFill>
                  <a:srgbClr val="0B0C0C"/>
                </a:solidFill>
                <a:effectLst/>
                <a:uLnTx/>
                <a:uFillTx/>
                <a:latin typeface="GDS Transport"/>
              </a:rPr>
              <a:t> as </a:t>
            </a:r>
            <a:r>
              <a:rPr kumimoji="0" lang="en-US" sz="2400" b="0" i="0" u="none" strike="noStrike" kern="0" cap="none" spc="0" normalizeH="0" baseline="0" noProof="0" dirty="0" err="1">
                <a:ln>
                  <a:noFill/>
                </a:ln>
                <a:solidFill>
                  <a:srgbClr val="0B0C0C"/>
                </a:solidFill>
                <a:effectLst/>
                <a:uLnTx/>
                <a:uFillTx/>
                <a:latin typeface="GDS Transport"/>
              </a:rPr>
              <a:t>atribuições</a:t>
            </a:r>
            <a:r>
              <a:rPr kumimoji="0" lang="en-US" sz="2400" b="0" i="0" u="none" strike="noStrike" kern="0" cap="none" spc="0" normalizeH="0" baseline="0" noProof="0" dirty="0">
                <a:ln>
                  <a:noFill/>
                </a:ln>
                <a:solidFill>
                  <a:srgbClr val="0B0C0C"/>
                </a:solidFill>
                <a:effectLst/>
                <a:uLnTx/>
                <a:uFillTx/>
                <a:latin typeface="GDS Transport"/>
              </a:rPr>
              <a:t> </a:t>
            </a:r>
            <a:r>
              <a:rPr kumimoji="0" lang="en-US" sz="2400" b="0" i="0" u="none" strike="noStrike" kern="0" cap="none" spc="0" normalizeH="0" baseline="0" noProof="0" dirty="0" err="1">
                <a:ln>
                  <a:noFill/>
                </a:ln>
                <a:solidFill>
                  <a:srgbClr val="0B0C0C"/>
                </a:solidFill>
                <a:effectLst/>
                <a:uLnTx/>
                <a:uFillTx/>
                <a:latin typeface="GDS Transport"/>
              </a:rPr>
              <a:t>apropriadas</a:t>
            </a:r>
            <a:r>
              <a:rPr kumimoji="0" lang="en-US" sz="24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small"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0B0C0C"/>
                </a:solidFill>
                <a:effectLst/>
                <a:uLnTx/>
                <a:uFillTx/>
                <a:latin typeface="GDS Transport"/>
                <a:hlinkClick r:id="rId3">
                  <a:extLst>
                    <a:ext uri="{A12FA001-AC4F-418D-AE19-62706E023703}">
                      <ahyp:hlinkClr xmlns:ahyp="http://schemas.microsoft.com/office/drawing/2018/hyperlinkcolor" val="tx"/>
                    </a:ext>
                  </a:extLst>
                </a:hlinkClick>
              </a:rPr>
              <a:t>https://accessibility.blog.gov.uk/2016/09/02/dos-and-donts-on-designing-for-accessibility/</a:t>
            </a:r>
            <a:r>
              <a:rPr kumimoji="0" lang="en-US" sz="2400" b="0" i="0" u="none" strike="noStrike" kern="0" cap="none" spc="0" normalizeH="0" baseline="0" noProof="0" dirty="0">
                <a:ln>
                  <a:noFill/>
                </a:ln>
                <a:solidFill>
                  <a:srgbClr val="0B0C0C"/>
                </a:solidFill>
                <a:effectLst/>
                <a:uLnTx/>
                <a:uFillTx/>
                <a:latin typeface="GDS Transport"/>
              </a:rPr>
              <a:t> </a:t>
            </a:r>
            <a:endParaRPr kumimoji="0" lang="en-US" sz="28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3713904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i="1" dirty="0">
                <a:solidFill>
                  <a:prstClr val="black"/>
                </a:solidFill>
                <a:latin typeface="Arial Narrow" panose="020B0606020202030204" pitchFamily="34" charset="0"/>
              </a:rPr>
              <a:t>Design </a:t>
            </a:r>
            <a:r>
              <a:rPr lang="en-US" sz="4000" b="1" dirty="0">
                <a:solidFill>
                  <a:prstClr val="black"/>
                </a:solidFill>
                <a:latin typeface="Arial Narrow" panose="020B0606020202030204" pitchFamily="34" charset="0"/>
              </a:rPr>
              <a:t>para </a:t>
            </a:r>
            <a:r>
              <a:rPr lang="en-US" sz="4000" b="1" dirty="0" err="1">
                <a:solidFill>
                  <a:prstClr val="black"/>
                </a:solidFill>
                <a:latin typeface="Arial Narrow" panose="020B0606020202030204" pitchFamily="34" charset="0"/>
              </a:rPr>
              <a:t>utilizadores</a:t>
            </a:r>
            <a:r>
              <a:rPr lang="en-US" sz="4000" b="1" dirty="0">
                <a:solidFill>
                  <a:prstClr val="black"/>
                </a:solidFill>
                <a:latin typeface="Arial Narrow" panose="020B0606020202030204" pitchFamily="34" charset="0"/>
              </a:rPr>
              <a:t> com PEA</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en-GB" sz="4000" kern="0" dirty="0">
                <a:solidFill>
                  <a:srgbClr val="0B0C0C"/>
                </a:solidFill>
                <a:latin typeface="GDS Transport"/>
              </a:rPr>
              <a:t>U</a:t>
            </a:r>
            <a:r>
              <a:rPr kumimoji="0" lang="en-GB" sz="4000" b="0" i="0" u="none" strike="noStrike" kern="0" cap="none" spc="0" normalizeH="0" baseline="0" noProof="0" dirty="0" err="1">
                <a:ln>
                  <a:noFill/>
                </a:ln>
                <a:solidFill>
                  <a:srgbClr val="0B0C0C"/>
                </a:solidFill>
                <a:effectLst/>
                <a:uLnTx/>
                <a:uFillTx/>
                <a:latin typeface="GDS Transport"/>
              </a:rPr>
              <a:t>sa</a:t>
            </a:r>
            <a:r>
              <a:rPr kumimoji="0" lang="en-GB" sz="4000" b="0" i="0" u="none" strike="noStrike" kern="0" cap="none" spc="0" normalizeH="0" baseline="0" noProof="0" dirty="0">
                <a:ln>
                  <a:noFill/>
                </a:ln>
                <a:solidFill>
                  <a:srgbClr val="0B0C0C"/>
                </a:solidFill>
                <a:effectLst/>
                <a:uLnTx/>
                <a:uFillTx/>
                <a:latin typeface="GDS Transport"/>
              </a:rPr>
              <a:t> cores simples</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4000" b="0" i="0" u="none" strike="noStrike" kern="0" cap="none" spc="0" normalizeH="0" baseline="0" noProof="0" dirty="0" err="1">
                <a:ln>
                  <a:noFill/>
                </a:ln>
                <a:solidFill>
                  <a:srgbClr val="0B0C0C"/>
                </a:solidFill>
                <a:effectLst/>
                <a:uLnTx/>
                <a:uFillTx/>
                <a:latin typeface="GDS Transport"/>
              </a:rPr>
              <a:t>Escreve</a:t>
            </a:r>
            <a:r>
              <a:rPr kumimoji="0" lang="en-GB" sz="4000" b="0" i="0" u="none" strike="noStrike" kern="0" cap="none" spc="0" normalizeH="0" baseline="0" noProof="0" dirty="0">
                <a:ln>
                  <a:noFill/>
                </a:ln>
                <a:solidFill>
                  <a:srgbClr val="0B0C0C"/>
                </a:solidFill>
                <a:effectLst/>
                <a:uLnTx/>
                <a:uFillTx/>
                <a:latin typeface="GDS Transport"/>
              </a:rPr>
              <a:t> </a:t>
            </a:r>
            <a:r>
              <a:rPr kumimoji="0" lang="en-GB" sz="4000" b="0" i="0" u="none" strike="noStrike" kern="0" cap="none" spc="0" normalizeH="0" baseline="0" noProof="0" dirty="0" err="1">
                <a:ln>
                  <a:noFill/>
                </a:ln>
                <a:solidFill>
                  <a:srgbClr val="0B0C0C"/>
                </a:solidFill>
                <a:effectLst/>
                <a:uLnTx/>
                <a:uFillTx/>
                <a:latin typeface="GDS Transport"/>
              </a:rPr>
              <a:t>em</a:t>
            </a:r>
            <a:r>
              <a:rPr kumimoji="0" lang="en-GB" sz="4000" b="0" i="0" u="none" strike="noStrike" kern="0" cap="none" spc="0" normalizeH="0" baseline="0" noProof="0" dirty="0">
                <a:ln>
                  <a:noFill/>
                </a:ln>
                <a:solidFill>
                  <a:srgbClr val="0B0C0C"/>
                </a:solidFill>
                <a:effectLst/>
                <a:uLnTx/>
                <a:uFillTx/>
                <a:latin typeface="GDS Transport"/>
              </a:rPr>
              <a:t> </a:t>
            </a:r>
            <a:r>
              <a:rPr kumimoji="0" lang="en-GB" sz="4000" b="0" i="0" u="none" strike="noStrike" kern="0" cap="none" spc="0" normalizeH="0" baseline="0" noProof="0" dirty="0" err="1">
                <a:ln>
                  <a:noFill/>
                </a:ln>
                <a:solidFill>
                  <a:srgbClr val="0B0C0C"/>
                </a:solidFill>
                <a:effectLst/>
                <a:uLnTx/>
                <a:uFillTx/>
                <a:latin typeface="GDS Transport"/>
              </a:rPr>
              <a:t>linguagem</a:t>
            </a:r>
            <a:r>
              <a:rPr kumimoji="0" lang="en-GB" sz="4000" b="0" i="0" u="none" strike="noStrike" kern="0" cap="none" spc="0" normalizeH="0" baseline="0" noProof="0" dirty="0">
                <a:ln>
                  <a:noFill/>
                </a:ln>
                <a:solidFill>
                  <a:srgbClr val="0B0C0C"/>
                </a:solidFill>
                <a:effectLst/>
                <a:uLnTx/>
                <a:uFillTx/>
                <a:latin typeface="GDS Transport"/>
              </a:rPr>
              <a:t> simples</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4000" b="0" i="0" u="none" strike="noStrike" kern="0" cap="none" spc="0" normalizeH="0" baseline="0" noProof="0" dirty="0" err="1">
                <a:ln>
                  <a:noFill/>
                </a:ln>
                <a:solidFill>
                  <a:srgbClr val="0B0C0C"/>
                </a:solidFill>
                <a:effectLst/>
                <a:uLnTx/>
                <a:uFillTx/>
                <a:latin typeface="GDS Transport"/>
              </a:rPr>
              <a:t>Usa</a:t>
            </a:r>
            <a:r>
              <a:rPr kumimoji="0" lang="en-GB" sz="4000" b="0" i="0" u="none" strike="noStrike" kern="0" cap="none" spc="0" normalizeH="0" baseline="0" noProof="0" dirty="0">
                <a:ln>
                  <a:noFill/>
                </a:ln>
                <a:solidFill>
                  <a:srgbClr val="0B0C0C"/>
                </a:solidFill>
                <a:effectLst/>
                <a:uLnTx/>
                <a:uFillTx/>
                <a:latin typeface="GDS Transport"/>
              </a:rPr>
              <a:t> </a:t>
            </a:r>
            <a:r>
              <a:rPr kumimoji="0" lang="en-GB" sz="4000" b="0" i="0" u="none" strike="noStrike" kern="0" cap="none" spc="0" normalizeH="0" baseline="0" noProof="0" dirty="0" err="1">
                <a:ln>
                  <a:noFill/>
                </a:ln>
                <a:solidFill>
                  <a:srgbClr val="0B0C0C"/>
                </a:solidFill>
                <a:effectLst/>
                <a:uLnTx/>
                <a:uFillTx/>
                <a:latin typeface="GDS Transport"/>
              </a:rPr>
              <a:t>frases</a:t>
            </a:r>
            <a:r>
              <a:rPr kumimoji="0" lang="en-GB" sz="4000" b="0" i="0" u="none" strike="noStrike" kern="0" cap="none" spc="0" normalizeH="0" baseline="0" noProof="0" dirty="0">
                <a:ln>
                  <a:noFill/>
                </a:ln>
                <a:solidFill>
                  <a:srgbClr val="0B0C0C"/>
                </a:solidFill>
                <a:effectLst/>
                <a:uLnTx/>
                <a:uFillTx/>
                <a:latin typeface="GDS Transport"/>
              </a:rPr>
              <a:t> simples e </a:t>
            </a:r>
            <a:r>
              <a:rPr kumimoji="0" lang="en-GB" sz="4000" b="0" i="1" u="none" strike="noStrike" kern="0" cap="none" spc="0" normalizeH="0" baseline="0" noProof="0" dirty="0">
                <a:ln>
                  <a:noFill/>
                </a:ln>
                <a:solidFill>
                  <a:srgbClr val="0B0C0C"/>
                </a:solidFill>
                <a:effectLst/>
                <a:uLnTx/>
                <a:uFillTx/>
                <a:latin typeface="GDS Transport"/>
              </a:rPr>
              <a:t>bullets</a:t>
            </a:r>
            <a:r>
              <a:rPr kumimoji="0" lang="en-GB" sz="4000" b="0" i="0" u="none" strike="noStrike" kern="0" cap="none" spc="0" normalizeH="0" baseline="0" noProof="0" dirty="0">
                <a:ln>
                  <a:noFill/>
                </a:ln>
                <a:solidFill>
                  <a:srgbClr val="0B0C0C"/>
                </a:solidFill>
                <a:effectLst/>
                <a:uLnTx/>
                <a:uFillTx/>
                <a:latin typeface="GDS Transport"/>
              </a:rPr>
              <a:t> </a:t>
            </a:r>
          </a:p>
          <a:p>
            <a:pPr marL="342900" lvl="0" indent="-342900">
              <a:buSzPts val="1000"/>
              <a:buFont typeface="Symbol" panose="05050102010706020507" pitchFamily="18" charset="2"/>
              <a:buChar char=""/>
              <a:tabLst>
                <a:tab pos="457200" algn="l"/>
              </a:tabLst>
              <a:defRPr/>
            </a:pPr>
            <a:r>
              <a:rPr lang="en-GB" sz="4000" kern="0" dirty="0" err="1">
                <a:solidFill>
                  <a:srgbClr val="0B0C0C"/>
                </a:solidFill>
                <a:latin typeface="GDS Transport"/>
              </a:rPr>
              <a:t>Usa</a:t>
            </a:r>
            <a:r>
              <a:rPr lang="en-GB" sz="4000" kern="0" dirty="0">
                <a:solidFill>
                  <a:srgbClr val="0B0C0C"/>
                </a:solidFill>
                <a:latin typeface="GDS Transport"/>
              </a:rPr>
              <a:t> </a:t>
            </a:r>
            <a:r>
              <a:rPr lang="pt-PT" sz="4000" kern="0" dirty="0">
                <a:solidFill>
                  <a:srgbClr val="0B0C0C"/>
                </a:solidFill>
                <a:latin typeface="GDS Transport"/>
              </a:rPr>
              <a:t>ícones</a:t>
            </a:r>
            <a:r>
              <a:rPr lang="en-GB" sz="4000" kern="0" dirty="0">
                <a:solidFill>
                  <a:srgbClr val="0B0C0C"/>
                </a:solidFill>
                <a:latin typeface="GDS Transport"/>
              </a:rPr>
              <a:t> </a:t>
            </a:r>
            <a:r>
              <a:rPr lang="en-GB" sz="4000" kern="0" dirty="0" err="1">
                <a:solidFill>
                  <a:srgbClr val="0B0C0C"/>
                </a:solidFill>
                <a:latin typeface="GDS Transport"/>
              </a:rPr>
              <a:t>atrativos</a:t>
            </a:r>
            <a:r>
              <a:rPr lang="en-GB" sz="4000" kern="0" dirty="0">
                <a:solidFill>
                  <a:srgbClr val="0B0C0C"/>
                </a:solidFill>
                <a:latin typeface="GDS Transport"/>
              </a:rPr>
              <a:t> </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4000" b="0" i="0" u="none" strike="noStrike" kern="0" cap="none" spc="0" normalizeH="0" baseline="0" noProof="0" dirty="0" err="1">
                <a:ln>
                  <a:noFill/>
                </a:ln>
                <a:solidFill>
                  <a:srgbClr val="0B0C0C"/>
                </a:solidFill>
                <a:effectLst/>
                <a:uLnTx/>
                <a:uFillTx/>
                <a:latin typeface="GDS Transport"/>
              </a:rPr>
              <a:t>Anexa</a:t>
            </a:r>
            <a:r>
              <a:rPr kumimoji="0" lang="en-GB" sz="4000" b="0" i="0" u="none" strike="noStrike" kern="0" cap="none" spc="0" normalizeH="0" baseline="0" noProof="0" dirty="0">
                <a:ln>
                  <a:noFill/>
                </a:ln>
                <a:solidFill>
                  <a:srgbClr val="0B0C0C"/>
                </a:solidFill>
                <a:effectLst/>
                <a:uLnTx/>
                <a:uFillTx/>
                <a:latin typeface="GDS Transport"/>
              </a:rPr>
              <a:t> </a:t>
            </a:r>
            <a:r>
              <a:rPr kumimoji="0" lang="en-GB" sz="4000" b="0" i="0" u="none" strike="noStrike" kern="0" cap="none" spc="0" normalizeH="0" baseline="0" noProof="0" dirty="0" err="1">
                <a:ln>
                  <a:noFill/>
                </a:ln>
                <a:solidFill>
                  <a:srgbClr val="0B0C0C"/>
                </a:solidFill>
                <a:effectLst/>
                <a:uLnTx/>
                <a:uFillTx/>
                <a:latin typeface="GDS Transport"/>
              </a:rPr>
              <a:t>Ficheiros</a:t>
            </a:r>
            <a:endParaRPr kumimoji="0" lang="en-GB" sz="4000" b="0" i="0" u="none" strike="noStrike" kern="0" cap="none" spc="0" normalizeH="0" baseline="0" noProof="0" dirty="0">
              <a:ln>
                <a:noFill/>
              </a:ln>
              <a:solidFill>
                <a:srgbClr val="0B0C0C"/>
              </a:solidFill>
              <a:effectLst/>
              <a:uLnTx/>
              <a:uFillTx/>
              <a:latin typeface="GDS Transport"/>
            </a:endParaRP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4000" b="0" i="0" u="none" strike="noStrike" kern="0" cap="none" spc="0" normalizeH="0" baseline="0" noProof="0" dirty="0" err="1">
                <a:ln>
                  <a:noFill/>
                </a:ln>
                <a:solidFill>
                  <a:srgbClr val="0B0C0C"/>
                </a:solidFill>
                <a:effectLst/>
                <a:uLnTx/>
                <a:uFillTx/>
                <a:latin typeface="GDS Transport"/>
              </a:rPr>
              <a:t>Constrói</a:t>
            </a:r>
            <a:r>
              <a:rPr kumimoji="0" lang="en-GB" sz="4000" b="0" i="0" u="none" strike="noStrike" kern="0" cap="none" spc="0" normalizeH="0" baseline="0" noProof="0" dirty="0">
                <a:ln>
                  <a:noFill/>
                </a:ln>
                <a:solidFill>
                  <a:srgbClr val="0B0C0C"/>
                </a:solidFill>
                <a:effectLst/>
                <a:uLnTx/>
                <a:uFillTx/>
                <a:latin typeface="GDS Transport"/>
              </a:rPr>
              <a:t> </a:t>
            </a:r>
            <a:r>
              <a:rPr kumimoji="0" lang="en-GB" sz="4000" b="0" i="1" u="none" strike="noStrike" kern="0" cap="none" spc="0" normalizeH="0" baseline="0" noProof="0" dirty="0">
                <a:ln>
                  <a:noFill/>
                </a:ln>
                <a:solidFill>
                  <a:srgbClr val="0B0C0C"/>
                </a:solidFill>
                <a:effectLst/>
                <a:uLnTx/>
                <a:uFillTx/>
                <a:latin typeface="GDS Transport"/>
              </a:rPr>
              <a:t>layouts</a:t>
            </a:r>
            <a:r>
              <a:rPr kumimoji="0" lang="en-GB" sz="4000" b="0" i="0" u="none" strike="noStrike" kern="0" cap="none" spc="0" normalizeH="0" baseline="0" noProof="0" dirty="0">
                <a:ln>
                  <a:noFill/>
                </a:ln>
                <a:solidFill>
                  <a:srgbClr val="0B0C0C"/>
                </a:solidFill>
                <a:effectLst/>
                <a:uLnTx/>
                <a:uFillTx/>
                <a:latin typeface="GDS Transport"/>
              </a:rPr>
              <a:t> simples e </a:t>
            </a:r>
            <a:r>
              <a:rPr kumimoji="0" lang="en-GB" sz="4000" b="0" i="0" u="none" strike="noStrike" kern="0" cap="none" spc="0" normalizeH="0" baseline="0" noProof="0" dirty="0" err="1">
                <a:ln>
                  <a:noFill/>
                </a:ln>
                <a:solidFill>
                  <a:srgbClr val="0B0C0C"/>
                </a:solidFill>
                <a:effectLst/>
                <a:uLnTx/>
                <a:uFillTx/>
                <a:latin typeface="GDS Transport"/>
              </a:rPr>
              <a:t>consistentes</a:t>
            </a:r>
            <a:endParaRPr kumimoji="0" lang="en-GB" sz="40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15352488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10515601"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i="1" dirty="0">
                <a:solidFill>
                  <a:prstClr val="black"/>
                </a:solidFill>
                <a:latin typeface="Arial Narrow" panose="020B0606020202030204" pitchFamily="34" charset="0"/>
              </a:rPr>
              <a:t>Design </a:t>
            </a:r>
            <a:r>
              <a:rPr lang="en-US" sz="4000" b="1" dirty="0">
                <a:solidFill>
                  <a:prstClr val="black"/>
                </a:solidFill>
                <a:latin typeface="Arial Narrow" panose="020B0606020202030204" pitchFamily="34" charset="0"/>
              </a:rPr>
              <a:t>para </a:t>
            </a:r>
            <a:r>
              <a:rPr lang="en-US" sz="4000" b="1" dirty="0" err="1">
                <a:solidFill>
                  <a:prstClr val="black"/>
                </a:solidFill>
                <a:latin typeface="Arial Narrow" panose="020B0606020202030204" pitchFamily="34" charset="0"/>
              </a:rPr>
              <a:t>utilizadores</a:t>
            </a:r>
            <a:r>
              <a:rPr lang="en-US" sz="4000" b="1" dirty="0">
                <a:solidFill>
                  <a:prstClr val="black"/>
                </a:solidFill>
                <a:latin typeface="Arial Narrow" panose="020B0606020202030204" pitchFamily="34" charset="0"/>
              </a:rPr>
              <a:t> com PEA</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3700" b="0" i="0" u="none" strike="noStrike" kern="0" cap="none" spc="0" normalizeH="0" baseline="0" noProof="0" dirty="0" err="1">
                <a:ln>
                  <a:noFill/>
                </a:ln>
                <a:solidFill>
                  <a:srgbClr val="0B0C0C"/>
                </a:solidFill>
                <a:effectLst/>
                <a:uLnTx/>
                <a:uFillTx/>
                <a:latin typeface="GDS Transport"/>
              </a:rPr>
              <a:t>Não</a:t>
            </a:r>
            <a:r>
              <a:rPr kumimoji="0" lang="en-GB" sz="3700" b="0" i="0" u="none" strike="noStrike" kern="0" cap="none" spc="0" normalizeH="0" baseline="0" noProof="0" dirty="0">
                <a:ln>
                  <a:noFill/>
                </a:ln>
                <a:solidFill>
                  <a:srgbClr val="0B0C0C"/>
                </a:solidFill>
                <a:effectLst/>
                <a:uLnTx/>
                <a:uFillTx/>
                <a:latin typeface="GDS Transport"/>
              </a:rPr>
              <a:t> uses cores </a:t>
            </a:r>
            <a:r>
              <a:rPr kumimoji="0" lang="en-GB" sz="3700" b="0" i="0" u="none" strike="noStrike" kern="0" cap="none" spc="0" normalizeH="0" baseline="0" noProof="0" dirty="0" err="1">
                <a:ln>
                  <a:noFill/>
                </a:ln>
                <a:solidFill>
                  <a:srgbClr val="0B0C0C"/>
                </a:solidFill>
                <a:effectLst/>
                <a:uLnTx/>
                <a:uFillTx/>
                <a:latin typeface="GDS Transport"/>
              </a:rPr>
              <a:t>brilhantes</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0" u="none" strike="noStrike" kern="0" cap="none" spc="0" normalizeH="0" baseline="0" noProof="0" dirty="0" err="1">
                <a:ln>
                  <a:noFill/>
                </a:ln>
                <a:solidFill>
                  <a:srgbClr val="0B0C0C"/>
                </a:solidFill>
                <a:effectLst/>
                <a:uLnTx/>
                <a:uFillTx/>
                <a:latin typeface="GDS Transport"/>
              </a:rPr>
              <a:t>constrastantes</a:t>
            </a:r>
            <a:endParaRPr kumimoji="0" lang="en-GB" sz="3700" b="0" i="0" u="none" strike="noStrike" kern="0" cap="none" spc="0" normalizeH="0" baseline="0" noProof="0" dirty="0">
              <a:ln>
                <a:noFill/>
              </a:ln>
              <a:solidFill>
                <a:srgbClr val="0B0C0C"/>
              </a:solidFill>
              <a:effectLst/>
              <a:uLnTx/>
              <a:uFillTx/>
              <a:latin typeface="GDS Transport"/>
            </a:endParaRP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3700" b="0" i="0" u="none" strike="noStrike" kern="0" cap="none" spc="0" normalizeH="0" baseline="0" noProof="0" dirty="0" err="1">
                <a:ln>
                  <a:noFill/>
                </a:ln>
                <a:solidFill>
                  <a:srgbClr val="0B0C0C"/>
                </a:solidFill>
                <a:effectLst/>
                <a:uLnTx/>
                <a:uFillTx/>
                <a:latin typeface="GDS Transport"/>
              </a:rPr>
              <a:t>Não</a:t>
            </a:r>
            <a:r>
              <a:rPr kumimoji="0" lang="en-GB" sz="3700" b="0" i="0" u="none" strike="noStrike" kern="0" cap="none" spc="0" normalizeH="0" baseline="0" noProof="0" dirty="0">
                <a:ln>
                  <a:noFill/>
                </a:ln>
                <a:solidFill>
                  <a:srgbClr val="0B0C0C"/>
                </a:solidFill>
                <a:effectLst/>
                <a:uLnTx/>
                <a:uFillTx/>
                <a:latin typeface="GDS Transport"/>
              </a:rPr>
              <a:t> uses </a:t>
            </a:r>
            <a:r>
              <a:rPr kumimoji="0" lang="en-GB" sz="3700" b="0" i="0" u="none" strike="noStrike" kern="0" cap="none" spc="0" normalizeH="0" baseline="0" noProof="0" dirty="0" err="1">
                <a:ln>
                  <a:noFill/>
                </a:ln>
                <a:solidFill>
                  <a:srgbClr val="0B0C0C"/>
                </a:solidFill>
                <a:effectLst/>
                <a:uLnTx/>
                <a:uFillTx/>
                <a:latin typeface="GDS Transport"/>
              </a:rPr>
              <a:t>figuras</a:t>
            </a:r>
            <a:r>
              <a:rPr kumimoji="0" lang="en-GB" sz="3700" b="0" i="0" u="none" strike="noStrike" kern="0" cap="none" spc="0" normalizeH="0" baseline="0" noProof="0" dirty="0">
                <a:ln>
                  <a:noFill/>
                </a:ln>
                <a:solidFill>
                  <a:srgbClr val="0B0C0C"/>
                </a:solidFill>
                <a:effectLst/>
                <a:uLnTx/>
                <a:uFillTx/>
                <a:latin typeface="GDS Transport"/>
              </a:rPr>
              <a:t> de </a:t>
            </a:r>
            <a:r>
              <a:rPr kumimoji="0" lang="en-GB" sz="3700" b="0" i="0" u="none" strike="noStrike" kern="0" cap="none" spc="0" normalizeH="0" baseline="0" noProof="0" dirty="0" err="1">
                <a:ln>
                  <a:noFill/>
                </a:ln>
                <a:solidFill>
                  <a:srgbClr val="0B0C0C"/>
                </a:solidFill>
                <a:effectLst/>
                <a:uLnTx/>
                <a:uFillTx/>
                <a:latin typeface="GDS Transport"/>
              </a:rPr>
              <a:t>estilo</a:t>
            </a:r>
            <a:r>
              <a:rPr kumimoji="0" lang="en-GB" sz="3700" b="0" i="0" u="none" strike="noStrike" kern="0" cap="none" spc="0" normalizeH="0" baseline="0" noProof="0" dirty="0">
                <a:ln>
                  <a:noFill/>
                </a:ln>
                <a:solidFill>
                  <a:srgbClr val="0B0C0C"/>
                </a:solidFill>
                <a:effectLst/>
                <a:uLnTx/>
                <a:uFillTx/>
                <a:latin typeface="GDS Transport"/>
              </a:rPr>
              <a:t> e </a:t>
            </a:r>
            <a:r>
              <a:rPr kumimoji="0" lang="en-GB" sz="3700" b="0" i="0" u="none" strike="noStrike" kern="0" cap="none" spc="0" normalizeH="0" baseline="0" noProof="0" dirty="0" err="1">
                <a:ln>
                  <a:noFill/>
                </a:ln>
                <a:solidFill>
                  <a:srgbClr val="0B0C0C"/>
                </a:solidFill>
                <a:effectLst/>
                <a:uLnTx/>
                <a:uFillTx/>
                <a:latin typeface="GDS Transport"/>
              </a:rPr>
              <a:t>expressões</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0" u="none" strike="noStrike" kern="0" cap="none" spc="0" normalizeH="0" baseline="0" noProof="0" dirty="0" err="1">
                <a:ln>
                  <a:noFill/>
                </a:ln>
                <a:solidFill>
                  <a:srgbClr val="0B0C0C"/>
                </a:solidFill>
                <a:effectLst/>
                <a:uLnTx/>
                <a:uFillTx/>
                <a:latin typeface="GDS Transport"/>
              </a:rPr>
              <a:t>idiomáticas</a:t>
            </a:r>
            <a:endParaRPr kumimoji="0" lang="en-GB" sz="3700" b="0" i="0" u="none" strike="noStrike" kern="0" cap="none" spc="0" normalizeH="0" baseline="0" noProof="0" dirty="0">
              <a:ln>
                <a:noFill/>
              </a:ln>
              <a:solidFill>
                <a:srgbClr val="0B0C0C"/>
              </a:solidFill>
              <a:effectLst/>
              <a:uLnTx/>
              <a:uFillTx/>
              <a:latin typeface="GDS Transport"/>
            </a:endParaRP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3700" b="0" i="0" u="none" strike="noStrike" kern="0" cap="none" spc="0" normalizeH="0" baseline="0" noProof="0" dirty="0" err="1">
                <a:ln>
                  <a:noFill/>
                </a:ln>
                <a:solidFill>
                  <a:srgbClr val="0B0C0C"/>
                </a:solidFill>
                <a:effectLst/>
                <a:uLnTx/>
                <a:uFillTx/>
                <a:latin typeface="GDS Transport"/>
              </a:rPr>
              <a:t>Não</a:t>
            </a:r>
            <a:r>
              <a:rPr kumimoji="0" lang="en-GB" sz="3700" b="0" i="0" u="none" strike="noStrike" kern="0" cap="none" spc="0" normalizeH="0" baseline="0" noProof="0" dirty="0">
                <a:ln>
                  <a:noFill/>
                </a:ln>
                <a:solidFill>
                  <a:srgbClr val="0B0C0C"/>
                </a:solidFill>
                <a:effectLst/>
                <a:uLnTx/>
                <a:uFillTx/>
                <a:latin typeface="GDS Transport"/>
              </a:rPr>
              <a:t> cries </a:t>
            </a:r>
            <a:r>
              <a:rPr kumimoji="0" lang="en-GB" sz="3700" b="0" i="0" u="none" strike="noStrike" kern="0" cap="none" spc="0" normalizeH="0" baseline="0" noProof="0" dirty="0" err="1">
                <a:ln>
                  <a:noFill/>
                </a:ln>
                <a:solidFill>
                  <a:srgbClr val="0B0C0C"/>
                </a:solidFill>
                <a:effectLst/>
                <a:uLnTx/>
                <a:uFillTx/>
                <a:latin typeface="GDS Transport"/>
              </a:rPr>
              <a:t>uma</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0" u="none" strike="noStrike" kern="0" cap="none" spc="0" normalizeH="0" baseline="0" noProof="0" dirty="0" err="1">
                <a:ln>
                  <a:noFill/>
                </a:ln>
                <a:solidFill>
                  <a:srgbClr val="0B0C0C"/>
                </a:solidFill>
                <a:effectLst/>
                <a:uLnTx/>
                <a:uFillTx/>
                <a:latin typeface="GDS Transport"/>
              </a:rPr>
              <a:t>parede</a:t>
            </a:r>
            <a:r>
              <a:rPr kumimoji="0" lang="en-GB" sz="3700" b="0" i="0" u="none" strike="noStrike" kern="0" cap="none" spc="0" normalizeH="0" baseline="0" noProof="0" dirty="0">
                <a:ln>
                  <a:noFill/>
                </a:ln>
                <a:solidFill>
                  <a:srgbClr val="0B0C0C"/>
                </a:solidFill>
                <a:effectLst/>
                <a:uLnTx/>
                <a:uFillTx/>
                <a:latin typeface="GDS Transport"/>
              </a:rPr>
              <a:t> de </a:t>
            </a:r>
            <a:r>
              <a:rPr kumimoji="0" lang="en-GB" sz="3700" b="0" i="0" u="none" strike="noStrike" kern="0" cap="none" spc="0" normalizeH="0" baseline="0" noProof="0" dirty="0" err="1">
                <a:ln>
                  <a:noFill/>
                </a:ln>
                <a:solidFill>
                  <a:srgbClr val="0B0C0C"/>
                </a:solidFill>
                <a:effectLst/>
                <a:uLnTx/>
                <a:uFillTx/>
                <a:latin typeface="GDS Transport"/>
              </a:rPr>
              <a:t>texto</a:t>
            </a:r>
            <a:endParaRPr kumimoji="0" lang="en-GB" sz="3700" b="0" i="0" u="none" strike="noStrike" kern="0" cap="none" spc="0" normalizeH="0" baseline="0" noProof="0" dirty="0">
              <a:ln>
                <a:noFill/>
              </a:ln>
              <a:solidFill>
                <a:srgbClr val="0B0C0C"/>
              </a:solidFill>
              <a:effectLst/>
              <a:uLnTx/>
              <a:uFillTx/>
              <a:latin typeface="GDS Transport"/>
            </a:endParaRPr>
          </a:p>
          <a:p>
            <a:pPr marL="342900" lvl="0" indent="-342900">
              <a:buSzPts val="1000"/>
              <a:buFont typeface="Symbol" panose="05050102010706020507" pitchFamily="18" charset="2"/>
              <a:buChar char=""/>
              <a:tabLst>
                <a:tab pos="457200" algn="l"/>
              </a:tabLst>
              <a:defRPr/>
            </a:pPr>
            <a:r>
              <a:rPr kumimoji="0" lang="en-GB" sz="3700" b="0" i="0" u="none" strike="noStrike" kern="0" cap="none" spc="0" normalizeH="0" baseline="0" noProof="0" dirty="0" err="1">
                <a:ln>
                  <a:noFill/>
                </a:ln>
                <a:solidFill>
                  <a:srgbClr val="0B0C0C"/>
                </a:solidFill>
                <a:effectLst/>
                <a:uLnTx/>
                <a:uFillTx/>
                <a:latin typeface="GDS Transport"/>
              </a:rPr>
              <a:t>Não</a:t>
            </a:r>
            <a:r>
              <a:rPr kumimoji="0" lang="en-GB" sz="3700" b="0" i="0" u="none" strike="noStrike" kern="0" cap="none" spc="0" normalizeH="0" baseline="0" noProof="0" dirty="0">
                <a:ln>
                  <a:noFill/>
                </a:ln>
                <a:solidFill>
                  <a:srgbClr val="0B0C0C"/>
                </a:solidFill>
                <a:effectLst/>
                <a:uLnTx/>
                <a:uFillTx/>
                <a:latin typeface="GDS Transport"/>
              </a:rPr>
              <a:t> </a:t>
            </a:r>
            <a:r>
              <a:rPr lang="en-GB" sz="3700" kern="0" dirty="0">
                <a:solidFill>
                  <a:srgbClr val="0B0C0C"/>
                </a:solidFill>
                <a:latin typeface="GDS Transport"/>
              </a:rPr>
              <a:t>uses </a:t>
            </a:r>
            <a:r>
              <a:rPr lang="pt-PT" sz="3700" kern="0" dirty="0">
                <a:solidFill>
                  <a:srgbClr val="0B0C0C"/>
                </a:solidFill>
                <a:latin typeface="GDS Transport"/>
              </a:rPr>
              <a:t>ícones</a:t>
            </a:r>
            <a:r>
              <a:rPr lang="en-GB" sz="3700" kern="0" dirty="0">
                <a:solidFill>
                  <a:srgbClr val="0B0C0C"/>
                </a:solidFill>
                <a:latin typeface="GDS Transport"/>
              </a:rPr>
              <a:t> </a:t>
            </a:r>
            <a:r>
              <a:rPr lang="en-GB" sz="3700" kern="0" dirty="0" err="1">
                <a:solidFill>
                  <a:srgbClr val="0B0C0C"/>
                </a:solidFill>
                <a:latin typeface="GDS Transport"/>
              </a:rPr>
              <a:t>vagos</a:t>
            </a:r>
            <a:r>
              <a:rPr lang="en-GB" sz="3700" kern="0" dirty="0">
                <a:solidFill>
                  <a:srgbClr val="0B0C0C"/>
                </a:solidFill>
                <a:latin typeface="GDS Transport"/>
              </a:rPr>
              <a:t> </a:t>
            </a:r>
            <a:r>
              <a:rPr kumimoji="0" lang="en-GB" sz="3700" b="0" i="0" u="none" strike="noStrike" kern="0" cap="none" spc="0" normalizeH="0" baseline="0" noProof="0" dirty="0">
                <a:ln>
                  <a:noFill/>
                </a:ln>
                <a:solidFill>
                  <a:srgbClr val="0B0C0C"/>
                </a:solidFill>
                <a:effectLst/>
                <a:uLnTx/>
                <a:uFillTx/>
                <a:latin typeface="GDS Transport"/>
              </a:rPr>
              <a:t>e </a:t>
            </a:r>
            <a:r>
              <a:rPr kumimoji="0" lang="en-GB" sz="3700" b="0" i="0" u="none" strike="noStrike" kern="0" cap="none" spc="0" normalizeH="0" baseline="0" noProof="0" dirty="0" err="1">
                <a:ln>
                  <a:noFill/>
                </a:ln>
                <a:solidFill>
                  <a:srgbClr val="0B0C0C"/>
                </a:solidFill>
                <a:effectLst/>
                <a:uLnTx/>
                <a:uFillTx/>
                <a:latin typeface="GDS Transport"/>
              </a:rPr>
              <a:t>imprevisíveis</a:t>
            </a:r>
            <a:endParaRPr kumimoji="0" lang="en-GB" sz="3700" b="0" i="0" u="none" strike="noStrike" kern="0" cap="none" spc="0" normalizeH="0" baseline="0" noProof="0" dirty="0">
              <a:ln>
                <a:noFill/>
              </a:ln>
              <a:solidFill>
                <a:srgbClr val="0B0C0C"/>
              </a:solidFill>
              <a:effectLst/>
              <a:uLnTx/>
              <a:uFillTx/>
              <a:latin typeface="GDS Transport"/>
            </a:endParaRP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GB" sz="3700" b="0" i="0" u="none" strike="noStrike" kern="0" cap="none" spc="0" normalizeH="0" baseline="0" noProof="0" dirty="0" err="1">
                <a:ln>
                  <a:noFill/>
                </a:ln>
                <a:solidFill>
                  <a:srgbClr val="0B0C0C"/>
                </a:solidFill>
                <a:effectLst/>
                <a:uLnTx/>
                <a:uFillTx/>
                <a:latin typeface="GDS Transport"/>
              </a:rPr>
              <a:t>Não</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0" u="none" strike="noStrike" kern="0" cap="none" spc="0" normalizeH="0" baseline="0" noProof="0" dirty="0" err="1">
                <a:ln>
                  <a:noFill/>
                </a:ln>
                <a:solidFill>
                  <a:srgbClr val="0B0C0C"/>
                </a:solidFill>
                <a:effectLst/>
                <a:uLnTx/>
                <a:uFillTx/>
                <a:latin typeface="GDS Transport"/>
              </a:rPr>
              <a:t>construas</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1" u="none" strike="noStrike" kern="0" cap="none" spc="0" normalizeH="0" baseline="0" noProof="0" dirty="0">
                <a:ln>
                  <a:noFill/>
                </a:ln>
                <a:solidFill>
                  <a:srgbClr val="0B0C0C"/>
                </a:solidFill>
                <a:effectLst/>
                <a:uLnTx/>
                <a:uFillTx/>
                <a:latin typeface="GDS Transport"/>
              </a:rPr>
              <a:t>layouts</a:t>
            </a:r>
            <a:r>
              <a:rPr kumimoji="0" lang="en-GB" sz="3700" b="0" i="0" u="none" strike="noStrike" kern="0" cap="none" spc="0" normalizeH="0" baseline="0" noProof="0" dirty="0">
                <a:ln>
                  <a:noFill/>
                </a:ln>
                <a:solidFill>
                  <a:srgbClr val="0B0C0C"/>
                </a:solidFill>
                <a:effectLst/>
                <a:uLnTx/>
                <a:uFillTx/>
                <a:latin typeface="GDS Transport"/>
              </a:rPr>
              <a:t> </a:t>
            </a:r>
            <a:r>
              <a:rPr kumimoji="0" lang="en-GB" sz="3700" b="0" i="0" u="none" strike="noStrike" kern="0" cap="none" spc="0" normalizeH="0" baseline="0" noProof="0" dirty="0" err="1">
                <a:ln>
                  <a:noFill/>
                </a:ln>
                <a:solidFill>
                  <a:srgbClr val="0B0C0C"/>
                </a:solidFill>
                <a:effectLst/>
                <a:uLnTx/>
                <a:uFillTx/>
                <a:latin typeface="GDS Transport"/>
              </a:rPr>
              <a:t>complexos</a:t>
            </a:r>
            <a:r>
              <a:rPr kumimoji="0" lang="en-GB" sz="3700" b="0" i="0" u="none" strike="noStrike" kern="0" cap="none" spc="0" normalizeH="0" baseline="0" noProof="0" dirty="0">
                <a:ln>
                  <a:noFill/>
                </a:ln>
                <a:solidFill>
                  <a:srgbClr val="0B0C0C"/>
                </a:solidFill>
                <a:effectLst/>
                <a:uLnTx/>
                <a:uFillTx/>
                <a:latin typeface="GDS Transport"/>
              </a:rPr>
              <a:t> e </a:t>
            </a:r>
            <a:r>
              <a:rPr kumimoji="0" lang="en-GB" sz="3700" b="0" i="0" u="none" strike="noStrike" kern="0" cap="none" spc="0" normalizeH="0" baseline="0" noProof="0" dirty="0" err="1">
                <a:ln>
                  <a:noFill/>
                </a:ln>
                <a:solidFill>
                  <a:srgbClr val="0B0C0C"/>
                </a:solidFill>
                <a:effectLst/>
                <a:uLnTx/>
                <a:uFillTx/>
                <a:latin typeface="GDS Transport"/>
              </a:rPr>
              <a:t>desor</a:t>
            </a:r>
            <a:r>
              <a:rPr lang="en-GB" sz="3700" kern="0" dirty="0" err="1">
                <a:solidFill>
                  <a:srgbClr val="0B0C0C"/>
                </a:solidFill>
                <a:latin typeface="GDS Transport"/>
              </a:rPr>
              <a:t>ganizados</a:t>
            </a:r>
            <a:endParaRPr kumimoji="0" lang="en-GB" sz="37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2073954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3200" kern="0" dirty="0">
                <a:solidFill>
                  <a:srgbClr val="0B0C0C"/>
                </a:solidFill>
                <a:latin typeface="GDS Transport"/>
              </a:rPr>
              <a:t>V</a:t>
            </a:r>
            <a:r>
              <a:rPr kumimoji="0" lang="en-US" sz="3200" b="0" i="0" u="none" strike="noStrike" kern="0" cap="none" spc="0" normalizeH="0" baseline="0" noProof="0" dirty="0" err="1">
                <a:ln>
                  <a:noFill/>
                </a:ln>
                <a:solidFill>
                  <a:srgbClr val="0B0C0C"/>
                </a:solidFill>
                <a:effectLst/>
                <a:uLnTx/>
                <a:uFillTx/>
                <a:latin typeface="GDS Transport"/>
              </a:rPr>
              <a:t>amos</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ouvir</a:t>
            </a:r>
            <a:r>
              <a:rPr kumimoji="0" lang="en-US" sz="3200" b="0" i="0" u="none" strike="noStrike" kern="0" cap="none" spc="0" normalizeH="0" baseline="0" noProof="0" dirty="0">
                <a:ln>
                  <a:noFill/>
                </a:ln>
                <a:solidFill>
                  <a:srgbClr val="0B0C0C"/>
                </a:solidFill>
                <a:effectLst/>
                <a:uLnTx/>
                <a:uFillTx/>
                <a:latin typeface="GDS Transport"/>
              </a:rPr>
              <a:t> </a:t>
            </a:r>
            <a:r>
              <a:rPr lang="en-US" sz="3200" kern="0" dirty="0">
                <a:solidFill>
                  <a:srgbClr val="0B0C0C"/>
                </a:solidFill>
                <a:latin typeface="GDS Transport"/>
              </a:rPr>
              <a:t>o </a:t>
            </a:r>
            <a:r>
              <a:rPr lang="en-US" sz="3200" kern="0" dirty="0" err="1">
                <a:solidFill>
                  <a:srgbClr val="0B0C0C"/>
                </a:solidFill>
                <a:latin typeface="GDS Transport"/>
              </a:rPr>
              <a:t>testemunho</a:t>
            </a:r>
            <a:r>
              <a:rPr lang="en-US" sz="3200" kern="0" dirty="0">
                <a:solidFill>
                  <a:srgbClr val="0B0C0C"/>
                </a:solidFill>
                <a:latin typeface="GDS Transport"/>
              </a:rPr>
              <a:t> de </a:t>
            </a:r>
            <a:r>
              <a:rPr lang="en-US" sz="3200" kern="0" dirty="0" err="1">
                <a:solidFill>
                  <a:srgbClr val="0B0C0C"/>
                </a:solidFill>
                <a:latin typeface="GDS Transport"/>
              </a:rPr>
              <a:t>uma</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pessoa</a:t>
            </a:r>
            <a:r>
              <a:rPr kumimoji="0" lang="en-US" sz="3200" b="0" i="0" u="none" strike="noStrike" kern="0" cap="none" spc="0" normalizeH="0" baseline="0" noProof="0" dirty="0">
                <a:ln>
                  <a:noFill/>
                </a:ln>
                <a:solidFill>
                  <a:srgbClr val="0B0C0C"/>
                </a:solidFill>
                <a:effectLst/>
                <a:uLnTx/>
                <a:uFillTx/>
                <a:latin typeface="GDS Transport"/>
              </a:rPr>
              <a:t> com </a:t>
            </a:r>
            <a:r>
              <a:rPr kumimoji="0" lang="en-US" sz="3200" b="0" i="0" u="none" strike="noStrike" kern="0" cap="none" spc="0" normalizeH="0" baseline="0" noProof="0" dirty="0" err="1">
                <a:ln>
                  <a:noFill/>
                </a:ln>
                <a:solidFill>
                  <a:srgbClr val="0B0C0C"/>
                </a:solidFill>
                <a:effectLst/>
                <a:uLnTx/>
                <a:uFillTx/>
                <a:latin typeface="GDS Transport"/>
              </a:rPr>
              <a:t>autismo</a:t>
            </a:r>
            <a:r>
              <a:rPr lang="en-US" sz="3200" kern="0" noProof="0" dirty="0">
                <a:solidFill>
                  <a:srgbClr val="0B0C0C"/>
                </a:solidFill>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0B0C0C"/>
                </a:solidFill>
                <a:effectLst/>
                <a:uLnTx/>
                <a:uFillTx/>
                <a:latin typeface="GDS Transport"/>
                <a:hlinkClick r:id="rId2"/>
              </a:rPr>
              <a:t>https://youtu.be/tQ7Nku_pFXc</a:t>
            </a:r>
            <a:r>
              <a:rPr kumimoji="0" lang="en-US" sz="3200" b="0" i="0" u="none" strike="noStrike" kern="0" cap="none" spc="0" normalizeH="0" baseline="0" noProof="0" dirty="0">
                <a:ln>
                  <a:noFill/>
                </a:ln>
                <a:solidFill>
                  <a:srgbClr val="0B0C0C"/>
                </a:solidFill>
                <a:effectLst/>
                <a:uLnTx/>
                <a:uFillTx/>
                <a:latin typeface="GDS Transport"/>
              </a:rPr>
              <a:t>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0B0C0C"/>
                </a:solidFill>
                <a:effectLst/>
                <a:uLnTx/>
                <a:uFillTx/>
                <a:latin typeface="GDS Transport"/>
              </a:rPr>
              <a:t>Tal </a:t>
            </a:r>
            <a:r>
              <a:rPr kumimoji="0" lang="en-US" sz="3200" b="0" i="0" u="none" strike="noStrike" kern="0" cap="none" spc="0" normalizeH="0" baseline="0" noProof="0" dirty="0" err="1">
                <a:ln>
                  <a:noFill/>
                </a:ln>
                <a:solidFill>
                  <a:srgbClr val="0B0C0C"/>
                </a:solidFill>
                <a:effectLst/>
                <a:uLnTx/>
                <a:uFillTx/>
                <a:latin typeface="GDS Transport"/>
              </a:rPr>
              <a:t>como</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foi</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afirmado</a:t>
            </a:r>
            <a:r>
              <a:rPr kumimoji="0" lang="en-US" sz="3200" b="0" i="0" u="none" strike="noStrike" kern="0" cap="none" spc="0" normalizeH="0" baseline="0" noProof="0" dirty="0">
                <a:ln>
                  <a:noFill/>
                </a:ln>
                <a:solidFill>
                  <a:srgbClr val="0B0C0C"/>
                </a:solidFill>
                <a:effectLst/>
                <a:uLnTx/>
                <a:uFillTx/>
                <a:latin typeface="GDS Transport"/>
              </a:rPr>
              <a:t> no </a:t>
            </a:r>
            <a:r>
              <a:rPr kumimoji="0" lang="en-US" sz="3200" b="0" i="0" u="none" strike="noStrike" kern="0" cap="none" spc="0" normalizeH="0" baseline="0" noProof="0" dirty="0" err="1">
                <a:ln>
                  <a:noFill/>
                </a:ln>
                <a:solidFill>
                  <a:srgbClr val="0B0C0C"/>
                </a:solidFill>
                <a:effectLst/>
                <a:uLnTx/>
                <a:uFillTx/>
                <a:latin typeface="GDS Transport"/>
              </a:rPr>
              <a:t>início</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deste</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Módulo</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cada</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pessoa</a:t>
            </a:r>
            <a:r>
              <a:rPr kumimoji="0" lang="en-US" sz="3200" b="0" i="0" u="none" strike="noStrike" kern="0" cap="none" spc="0" normalizeH="0" baseline="0" noProof="0" dirty="0">
                <a:ln>
                  <a:noFill/>
                </a:ln>
                <a:solidFill>
                  <a:srgbClr val="0B0C0C"/>
                </a:solidFill>
                <a:effectLst/>
                <a:uLnTx/>
                <a:uFillTx/>
                <a:latin typeface="GDS Transport"/>
              </a:rPr>
              <a:t> é </a:t>
            </a:r>
            <a:r>
              <a:rPr kumimoji="0" lang="en-US" sz="3200" b="0" i="0" u="none" strike="noStrike" kern="0" cap="none" spc="0" normalizeH="0" baseline="0" noProof="0" dirty="0" err="1">
                <a:ln>
                  <a:noFill/>
                </a:ln>
                <a:solidFill>
                  <a:srgbClr val="0B0C0C"/>
                </a:solidFill>
                <a:effectLst/>
                <a:uLnTx/>
                <a:uFillTx/>
                <a:latin typeface="GDS Transport"/>
              </a:rPr>
              <a:t>única</a:t>
            </a:r>
            <a:r>
              <a:rPr kumimoji="0" lang="en-US" sz="32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a:ln>
                  <a:noFill/>
                </a:ln>
                <a:solidFill>
                  <a:srgbClr val="0B0C0C"/>
                </a:solidFill>
                <a:effectLst/>
                <a:uLnTx/>
                <a:uFillTx/>
                <a:latin typeface="GDS Transport"/>
              </a:rPr>
              <a:t>Devemos</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ter</a:t>
            </a:r>
            <a:r>
              <a:rPr kumimoji="0" lang="en-US" sz="3200" b="0" i="0" u="none" strike="noStrike" kern="0" cap="none" spc="0" normalizeH="0" baseline="0" noProof="0" dirty="0">
                <a:ln>
                  <a:noFill/>
                </a:ln>
                <a:solidFill>
                  <a:srgbClr val="0B0C0C"/>
                </a:solidFill>
                <a:effectLst/>
                <a:uLnTx/>
                <a:uFillTx/>
                <a:latin typeface="GDS Transport"/>
              </a:rPr>
              <a:t> sempre </a:t>
            </a:r>
            <a:r>
              <a:rPr kumimoji="0" lang="en-US" sz="3200" b="0" i="0" u="none" strike="noStrike" kern="0" cap="none" spc="0" normalizeH="0" baseline="0" noProof="0" dirty="0" err="1">
                <a:ln>
                  <a:noFill/>
                </a:ln>
                <a:solidFill>
                  <a:srgbClr val="0B0C0C"/>
                </a:solidFill>
                <a:effectLst/>
                <a:uLnTx/>
                <a:uFillTx/>
                <a:latin typeface="GDS Transport"/>
              </a:rPr>
              <a:t>isto</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em</a:t>
            </a:r>
            <a:r>
              <a:rPr kumimoji="0" lang="en-US" sz="3200" b="0" i="0" u="none" strike="noStrike" kern="0" cap="none" spc="0" normalizeH="0" baseline="0" noProof="0" dirty="0">
                <a:ln>
                  <a:noFill/>
                </a:ln>
                <a:solidFill>
                  <a:srgbClr val="0B0C0C"/>
                </a:solidFill>
                <a:effectLst/>
                <a:uLnTx/>
                <a:uFillTx/>
                <a:latin typeface="GDS Transport"/>
              </a:rPr>
              <a:t> </a:t>
            </a:r>
            <a:r>
              <a:rPr kumimoji="0" lang="en-US" sz="3200" b="0" i="0" u="none" strike="noStrike" kern="0" cap="none" spc="0" normalizeH="0" baseline="0" noProof="0" dirty="0" err="1">
                <a:ln>
                  <a:noFill/>
                </a:ln>
                <a:solidFill>
                  <a:srgbClr val="0B0C0C"/>
                </a:solidFill>
                <a:effectLst/>
                <a:uLnTx/>
                <a:uFillTx/>
                <a:latin typeface="GDS Transport"/>
              </a:rPr>
              <a:t>mente</a:t>
            </a:r>
            <a:r>
              <a:rPr kumimoji="0" lang="en-US" sz="3200" b="0" i="0" u="none" strike="noStrike" kern="0" cap="none" spc="0" normalizeH="0" baseline="0" noProof="0" dirty="0">
                <a:ln>
                  <a:noFill/>
                </a:ln>
                <a:solidFill>
                  <a:srgbClr val="0B0C0C"/>
                </a:solidFill>
                <a:effectLst/>
                <a:uLnTx/>
                <a:uFillTx/>
                <a:latin typeface="GDS Transport"/>
              </a:rPr>
              <a:t>.</a:t>
            </a:r>
          </a:p>
          <a:p>
            <a:pPr algn="ctr">
              <a:defRPr/>
            </a:pPr>
            <a:endParaRPr lang="en-US" sz="3200" dirty="0">
              <a:latin typeface="Arial Narrow" panose="020B0606020202030204" pitchFamily="34" charset="0"/>
            </a:endParaRPr>
          </a:p>
        </p:txBody>
      </p:sp>
    </p:spTree>
    <p:extLst>
      <p:ext uri="{BB962C8B-B14F-4D97-AF65-F5344CB8AC3E}">
        <p14:creationId xmlns:p14="http://schemas.microsoft.com/office/powerpoint/2010/main" val="307598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3627121" cy="1009651"/>
          </a:xfrm>
          <a:prstGeom prst="rect">
            <a:avLst/>
          </a:prstGeom>
          <a:solidFill>
            <a:srgbClr val="DEEBF8"/>
          </a:solidFill>
          <a:ln>
            <a:noFill/>
          </a:ln>
        </p:spPr>
        <p:txBody>
          <a:bodyPr spcFirstLastPara="1" wrap="square" lIns="121900" tIns="60933" rIns="121900" bIns="60933" anchor="ctr" anchorCtr="0">
            <a:noAutofit/>
          </a:bodyPr>
          <a:lstStyle/>
          <a:p>
            <a:r>
              <a:rPr lang="en-US" sz="4000" b="1" dirty="0" err="1">
                <a:solidFill>
                  <a:prstClr val="black"/>
                </a:solidFill>
                <a:latin typeface="Arial Narrow" panose="020B0606020202030204" pitchFamily="34" charset="0"/>
              </a:rPr>
              <a:t>Pensa</a:t>
            </a:r>
            <a:r>
              <a:rPr lang="en-US" sz="4000" b="1" dirty="0">
                <a:solidFill>
                  <a:prstClr val="black"/>
                </a:solidFill>
                <a:latin typeface="Arial Narrow" panose="020B0606020202030204" pitchFamily="34" charset="0"/>
              </a:rPr>
              <a:t> &amp; </a:t>
            </a:r>
            <a:r>
              <a:rPr lang="en-US" sz="4000" b="1" dirty="0" err="1">
                <a:solidFill>
                  <a:prstClr val="black"/>
                </a:solidFill>
                <a:latin typeface="Arial Narrow" panose="020B0606020202030204" pitchFamily="34" charset="0"/>
              </a:rPr>
              <a:t>Reflete</a:t>
            </a: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HelveticaNeueLT Std Lt"/>
              </a:rPr>
              <a:t>Com </a:t>
            </a:r>
            <a:r>
              <a:rPr kumimoji="0" lang="en-US" sz="2400" b="0" i="0" u="none" strike="noStrike" kern="0" cap="none" spc="0" normalizeH="0" baseline="0" noProof="0" dirty="0" err="1">
                <a:ln>
                  <a:noFill/>
                </a:ln>
                <a:solidFill>
                  <a:srgbClr val="000000"/>
                </a:solidFill>
                <a:effectLst/>
                <a:uLnTx/>
                <a:uFillTx/>
                <a:latin typeface="HelveticaNeueLT Std Lt"/>
              </a:rPr>
              <a:t>os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teus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colegas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tenta</a:t>
            </a:r>
            <a:r>
              <a:rPr lang="en-US" sz="2400" kern="0" dirty="0">
                <a:solidFill>
                  <a:srgbClr val="000000"/>
                </a:solidFill>
                <a:latin typeface="HelveticaNeueLT Std Lt"/>
              </a:rPr>
              <a:t> </a:t>
            </a:r>
            <a:r>
              <a:rPr lang="en-US" sz="2400" kern="0" dirty="0" err="1">
                <a:solidFill>
                  <a:srgbClr val="000000"/>
                </a:solidFill>
                <a:latin typeface="HelveticaNeueLT Std Lt"/>
              </a:rPr>
              <a:t>formular</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uma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pergunta</a:t>
            </a:r>
            <a:r>
              <a:rPr kumimoji="0" lang="en-US" sz="2400" b="0" i="0" u="none" strike="noStrike" kern="0" cap="none" spc="0" normalizeH="0" baseline="0" noProof="0" dirty="0">
                <a:ln>
                  <a:noFill/>
                </a:ln>
                <a:solidFill>
                  <a:srgbClr val="000000"/>
                </a:solidFill>
                <a:effectLst/>
                <a:uLnTx/>
                <a:uFillTx/>
                <a:latin typeface="HelveticaNeueLT Std Lt"/>
              </a:rPr>
              <a:t> </a:t>
            </a:r>
            <a:r>
              <a:rPr lang="en-US" sz="2400" kern="0" dirty="0" err="1">
                <a:solidFill>
                  <a:srgbClr val="000000"/>
                </a:solidFill>
                <a:latin typeface="HelveticaNeueLT Std Lt"/>
              </a:rPr>
              <a:t>tendo</a:t>
            </a:r>
            <a:r>
              <a:rPr lang="en-US" sz="2400" kern="0" dirty="0">
                <a:solidFill>
                  <a:srgbClr val="000000"/>
                </a:solidFill>
                <a:latin typeface="HelveticaNeueLT Std Lt"/>
              </a:rPr>
              <a:t> </a:t>
            </a:r>
            <a:r>
              <a:rPr lang="en-US" sz="2400" kern="0" dirty="0" err="1">
                <a:solidFill>
                  <a:srgbClr val="000000"/>
                </a:solidFill>
                <a:latin typeface="HelveticaNeueLT Std Lt"/>
              </a:rPr>
              <a:t>por</a:t>
            </a:r>
            <a:r>
              <a:rPr lang="en-US" sz="2400" kern="0" dirty="0">
                <a:solidFill>
                  <a:srgbClr val="000000"/>
                </a:solidFill>
                <a:latin typeface="HelveticaNeueLT Std Lt"/>
              </a:rPr>
              <a:t> base a </a:t>
            </a:r>
            <a:r>
              <a:rPr lang="en-US" sz="2400" kern="0" dirty="0" err="1">
                <a:solidFill>
                  <a:srgbClr val="000000"/>
                </a:solidFill>
                <a:latin typeface="HelveticaNeueLT Std Lt"/>
              </a:rPr>
              <a:t>seguinte</a:t>
            </a:r>
            <a:r>
              <a:rPr lang="en-US" sz="2400" kern="0" dirty="0">
                <a:solidFill>
                  <a:srgbClr val="000000"/>
                </a:solidFill>
                <a:latin typeface="HelveticaNeueLT Std Lt"/>
              </a:rPr>
              <a:t> </a:t>
            </a:r>
            <a:r>
              <a:rPr lang="en-US" sz="2400" kern="0" dirty="0" err="1">
                <a:solidFill>
                  <a:srgbClr val="000000"/>
                </a:solidFill>
                <a:latin typeface="HelveticaNeueLT Std Lt"/>
              </a:rPr>
              <a:t>afirmação</a:t>
            </a:r>
            <a:r>
              <a:rPr lang="en-US" sz="2400" kern="0" dirty="0">
                <a:solidFill>
                  <a:srgbClr val="000000"/>
                </a:solidFill>
                <a:latin typeface="HelveticaNeueLT Std Lt"/>
              </a:rPr>
              <a:t>:</a:t>
            </a:r>
            <a:r>
              <a:rPr kumimoji="0" lang="en-US" sz="2400" b="0" i="0" u="none" strike="noStrike" kern="0" cap="none" spc="0" normalizeH="0" baseline="0" noProof="0" dirty="0">
                <a:ln>
                  <a:noFill/>
                </a:ln>
                <a:solidFill>
                  <a:srgbClr val="000000"/>
                </a:solidFill>
                <a:effectLst/>
                <a:uLnTx/>
                <a:uFillTx/>
                <a:latin typeface="HelveticaNeueLT Std Lt"/>
              </a:rPr>
              <a:t> “Eu </a:t>
            </a:r>
            <a:r>
              <a:rPr kumimoji="0" lang="en-US" sz="2400" b="0" i="0" u="none" strike="noStrike" kern="0" cap="none" spc="0" normalizeH="0" baseline="0" noProof="0" dirty="0" err="1">
                <a:ln>
                  <a:noFill/>
                </a:ln>
                <a:solidFill>
                  <a:srgbClr val="000000"/>
                </a:solidFill>
                <a:effectLst/>
                <a:uLnTx/>
                <a:uFillTx/>
                <a:latin typeface="HelveticaNeueLT Std Lt"/>
              </a:rPr>
              <a:t>estou</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deprimido</a:t>
            </a:r>
            <a:r>
              <a:rPr kumimoji="0" lang="en-US" sz="2400" b="0" i="0" u="none" strike="noStrike" kern="0" cap="none" spc="0" normalizeH="0" baseline="0" noProof="0" dirty="0">
                <a:ln>
                  <a:noFill/>
                </a:ln>
                <a:solidFill>
                  <a:srgbClr val="000000"/>
                </a:solidFill>
                <a:effectLst/>
                <a:uLnTx/>
                <a:uFillTx/>
                <a:latin typeface="HelveticaNeueLT Std Lt"/>
              </a:rPr>
              <a:t>/</a:t>
            </a:r>
            <a:r>
              <a:rPr kumimoji="0" lang="en-US" sz="2400" b="0" i="0" u="none" strike="noStrike" kern="0" cap="none" spc="0" normalizeH="0" baseline="0" noProof="0" dirty="0" err="1">
                <a:ln>
                  <a:noFill/>
                </a:ln>
                <a:solidFill>
                  <a:srgbClr val="000000"/>
                </a:solidFill>
                <a:effectLst/>
                <a:uLnTx/>
                <a:uFillTx/>
                <a:latin typeface="HelveticaNeueLT Std Lt"/>
              </a:rPr>
              <a:t>tenho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dores</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ouvidos</a:t>
            </a:r>
            <a:r>
              <a:rPr kumimoji="0" lang="en-US" sz="2400" b="0" i="0" u="none" strike="noStrike" kern="0" cap="none" spc="0" normalizeH="0" baseline="0" noProof="0" dirty="0">
                <a:ln>
                  <a:noFill/>
                </a:ln>
                <a:solidFill>
                  <a:srgbClr val="000000"/>
                </a:solidFill>
                <a:effectLst/>
                <a:uLnTx/>
                <a:uFillTx/>
                <a:latin typeface="HelveticaNeueLT Std Lt"/>
              </a:rPr>
              <a:t>/o meu animal de </a:t>
            </a:r>
            <a:r>
              <a:rPr kumimoji="0" lang="en-US" sz="2400" b="0" i="0" u="none" strike="noStrike" kern="0" cap="none" spc="0" normalizeH="0" baseline="0" noProof="0" dirty="0" err="1">
                <a:ln>
                  <a:noFill/>
                </a:ln>
                <a:solidFill>
                  <a:srgbClr val="000000"/>
                </a:solidFill>
                <a:effectLst/>
                <a:uLnTx/>
                <a:uFillTx/>
                <a:latin typeface="HelveticaNeueLT Std Lt"/>
              </a:rPr>
              <a:t>estimação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morreu</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sem</a:t>
            </a:r>
            <a:r>
              <a:rPr kumimoji="0" lang="en-US" sz="2400" b="0" i="0" u="none" strike="noStrike" kern="0" cap="none" spc="0" normalizeH="0" baseline="0" noProof="0" dirty="0">
                <a:ln>
                  <a:noFill/>
                </a:ln>
                <a:solidFill>
                  <a:srgbClr val="000000"/>
                </a:solidFill>
                <a:effectLst/>
                <a:uLnTx/>
                <a:uFillTx/>
                <a:latin typeface="HelveticaNeueLT Std Lt"/>
              </a:rPr>
              <a:t> usar </a:t>
            </a:r>
            <a:r>
              <a:rPr kumimoji="0" lang="en-US" sz="2400" b="0" i="0" u="none" strike="noStrike" kern="0" cap="none" spc="0" normalizeH="0" baseline="0" noProof="0" dirty="0" err="1">
                <a:ln>
                  <a:noFill/>
                </a:ln>
                <a:solidFill>
                  <a:srgbClr val="000000"/>
                </a:solidFill>
                <a:effectLst/>
                <a:uLnTx/>
                <a:uFillTx/>
                <a:latin typeface="HelveticaNeueLT Std Lt"/>
              </a:rPr>
              <a:t>linguagem</a:t>
            </a:r>
            <a:r>
              <a:rPr kumimoji="0" lang="en-US" sz="2400" b="0" i="0" u="none" strike="noStrike" kern="0" cap="none" spc="0" normalizeH="0" baseline="0" noProof="0" dirty="0">
                <a:ln>
                  <a:noFill/>
                </a:ln>
                <a:solidFill>
                  <a:srgbClr val="000000"/>
                </a:solidFill>
                <a:effectLst/>
                <a:uLnTx/>
                <a:uFillTx/>
                <a:latin typeface="HelveticaNeueLT Std Lt"/>
              </a:rPr>
              <a:t> verbal </a:t>
            </a:r>
            <a:r>
              <a:rPr kumimoji="0" lang="en-US" sz="2400" b="0" i="0" u="none" strike="noStrike" kern="0" cap="none" spc="0" normalizeH="0" baseline="0" noProof="0" dirty="0" err="1">
                <a:ln>
                  <a:noFill/>
                </a:ln>
                <a:solidFill>
                  <a:srgbClr val="000000"/>
                </a:solidFill>
                <a:effectLst/>
                <a:uLnTx/>
                <a:uFillTx/>
                <a:latin typeface="HelveticaNeueLT Std Lt"/>
              </a:rPr>
              <a:t>ou</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escrita</a:t>
            </a:r>
            <a:r>
              <a:rPr kumimoji="0" lang="en-US" sz="2400" b="0" i="0" u="none" strike="noStrike" kern="0" cap="none" spc="0" normalizeH="0" baseline="0" noProof="0" dirty="0">
                <a:ln>
                  <a:noFill/>
                </a:ln>
                <a:solidFill>
                  <a:srgbClr val="000000"/>
                </a:solidFill>
                <a:effectLst/>
                <a:uLnTx/>
                <a:uFillTx/>
                <a:latin typeface="HelveticaNeueLT Std Lt"/>
              </a:rPr>
              <a:t>.</a:t>
            </a:r>
            <a:endParaRPr kumimoji="0" lang="el-GR" sz="2400" b="0" i="0" u="none" strike="noStrike" kern="0" cap="none" spc="0" normalizeH="0" baseline="0" noProof="0" dirty="0">
              <a:ln>
                <a:noFill/>
              </a:ln>
              <a:solidFill>
                <a:srgbClr val="000000"/>
              </a:solidFill>
              <a:effectLst/>
              <a:uLnTx/>
              <a:uFillTx/>
              <a:latin typeface="HelveticaNeueLT Std Lt"/>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000000"/>
              </a:solidFill>
              <a:effectLst/>
              <a:uLnTx/>
              <a:uFillTx/>
              <a:latin typeface="HelveticaNeueLT Std Lt"/>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HelveticaNeueLT Std Lt"/>
              </a:rPr>
              <a:t>Agora, </a:t>
            </a:r>
            <a:r>
              <a:rPr kumimoji="0" lang="en-US" sz="2400" b="0" i="0" u="none" strike="noStrike" kern="0" cap="none" spc="0" normalizeH="0" baseline="0" noProof="0" dirty="0" err="1">
                <a:ln>
                  <a:noFill/>
                </a:ln>
                <a:solidFill>
                  <a:srgbClr val="000000"/>
                </a:solidFill>
                <a:effectLst/>
                <a:uLnTx/>
                <a:uFillTx/>
                <a:latin typeface="HelveticaNeueLT Std Lt"/>
              </a:rPr>
              <a:t>tenta</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este</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tipo</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exercício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usando</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apenas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frases</a:t>
            </a:r>
            <a:r>
              <a:rPr kumimoji="0" lang="en-US" sz="2400" b="0" i="0" u="none" strike="noStrike" kern="0" cap="none" spc="0" normalizeH="0" baseline="0" noProof="0" dirty="0">
                <a:ln>
                  <a:noFill/>
                </a:ln>
                <a:solidFill>
                  <a:srgbClr val="000000"/>
                </a:solidFill>
                <a:effectLst/>
                <a:uLnTx/>
                <a:uFillTx/>
                <a:latin typeface="HelveticaNeueLT Std Lt"/>
              </a:rPr>
              <a:t> com </a:t>
            </a:r>
            <a:r>
              <a:rPr kumimoji="0" lang="en-US" sz="2400" b="0" i="0" u="none" strike="noStrike" kern="0" cap="none" spc="0" normalizeH="0" baseline="0" noProof="0" dirty="0" err="1">
                <a:ln>
                  <a:noFill/>
                </a:ln>
                <a:solidFill>
                  <a:srgbClr val="000000"/>
                </a:solidFill>
                <a:effectLst/>
                <a:uLnTx/>
                <a:uFillTx/>
                <a:latin typeface="HelveticaNeueLT Std Lt"/>
              </a:rPr>
              <a:t>três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palavras</a:t>
            </a:r>
            <a:r>
              <a:rPr kumimoji="0" lang="el-GR" sz="2400" b="0" i="0" u="none" strike="noStrike" kern="0" cap="none" spc="0" normalizeH="0" baseline="0" noProof="0" dirty="0">
                <a:ln>
                  <a:noFill/>
                </a:ln>
                <a:solidFill>
                  <a:srgbClr val="000000"/>
                </a:solidFill>
                <a:effectLst/>
                <a:uLnTx/>
                <a:uFillTx/>
                <a:latin typeface="HelveticaNeueLT Std Lt"/>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HelveticaNeueLT Std Lt"/>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a:ln>
                  <a:noFill/>
                </a:ln>
                <a:solidFill>
                  <a:srgbClr val="000000"/>
                </a:solidFill>
                <a:effectLst/>
                <a:uLnTx/>
                <a:uFillTx/>
                <a:latin typeface="HelveticaNeueLT Std Lt"/>
              </a:rPr>
              <a:t>Os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teus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atrasos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ou</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os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teus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cancelamentos</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reuniões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causam</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dificuldades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adicionais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aos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adultos</a:t>
            </a:r>
            <a:r>
              <a:rPr kumimoji="0" lang="en-US" sz="2400" b="0" i="0" u="none" strike="noStrike" kern="0" cap="none" spc="0" normalizeH="0" baseline="0" noProof="0" dirty="0">
                <a:ln>
                  <a:noFill/>
                </a:ln>
                <a:solidFill>
                  <a:srgbClr val="000000"/>
                </a:solidFill>
                <a:effectLst/>
                <a:uLnTx/>
                <a:uFillTx/>
                <a:latin typeface="HelveticaNeueLT Std Lt"/>
              </a:rPr>
              <a:t> com </a:t>
            </a:r>
            <a:r>
              <a:rPr kumimoji="0" lang="en-US" sz="2400" b="0" i="0" u="none" strike="noStrike" kern="0" cap="none" spc="0" normalizeH="0" baseline="0" noProof="0" dirty="0" err="1">
                <a:ln>
                  <a:noFill/>
                </a:ln>
                <a:solidFill>
                  <a:srgbClr val="000000"/>
                </a:solidFill>
                <a:effectLst/>
                <a:uLnTx/>
                <a:uFillTx/>
                <a:latin typeface="HelveticaNeueLT Std Lt"/>
              </a:rPr>
              <a:t>autismo</a:t>
            </a:r>
            <a:r>
              <a:rPr kumimoji="0" lang="en-US" sz="2400" b="0" i="0" u="none" strike="noStrike" kern="0" cap="none" spc="0" normalizeH="0" baseline="0" noProof="0" dirty="0">
                <a:ln>
                  <a:noFill/>
                </a:ln>
                <a:solidFill>
                  <a:srgbClr val="000000"/>
                </a:solidFill>
                <a:effectLst/>
                <a:uLnTx/>
                <a:uFillTx/>
                <a:latin typeface="HelveticaNeueLT Std Lt"/>
              </a:rPr>
              <a:t>, que </a:t>
            </a:r>
            <a:r>
              <a:rPr kumimoji="0" lang="en-US" sz="2400" b="0" i="0" u="none" strike="noStrike" kern="0" cap="none" spc="0" normalizeH="0" baseline="0" noProof="0" dirty="0" err="1">
                <a:ln>
                  <a:noFill/>
                </a:ln>
                <a:solidFill>
                  <a:srgbClr val="000000"/>
                </a:solidFill>
                <a:effectLst/>
                <a:uLnTx/>
                <a:uFillTx/>
                <a:latin typeface="HelveticaNeueLT Std Lt"/>
              </a:rPr>
              <a:t>podem</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precisar</a:t>
            </a:r>
            <a:r>
              <a:rPr kumimoji="0" lang="en-US" sz="2400" b="0" i="0" u="none" strike="noStrike" kern="0" cap="none" spc="0" normalizeH="0" baseline="0" noProof="0" dirty="0">
                <a:ln>
                  <a:noFill/>
                </a:ln>
                <a:solidFill>
                  <a:srgbClr val="000000"/>
                </a:solidFill>
                <a:effectLst/>
                <a:uLnTx/>
                <a:uFillTx/>
                <a:latin typeface="HelveticaNeueLT Std Lt"/>
              </a:rPr>
              <a:t> de </a:t>
            </a:r>
            <a:r>
              <a:rPr kumimoji="0" lang="en-US" sz="2400" b="0" i="0" u="none" strike="noStrike" kern="0" cap="none" spc="0" normalizeH="0" baseline="0" noProof="0" dirty="0" err="1">
                <a:ln>
                  <a:noFill/>
                </a:ln>
                <a:solidFill>
                  <a:srgbClr val="000000"/>
                </a:solidFill>
                <a:effectLst/>
                <a:uLnTx/>
                <a:uFillTx/>
                <a:latin typeface="HelveticaNeueLT Std Lt"/>
              </a:rPr>
              <a:t>motivação</a:t>
            </a:r>
            <a:r>
              <a:rPr kumimoji="0" lang="en-US" sz="2400" b="0" i="0" u="none" strike="noStrike" kern="0" cap="none" spc="0" normalizeH="0" baseline="0" noProof="0" dirty="0">
                <a:ln>
                  <a:noFill/>
                </a:ln>
                <a:solidFill>
                  <a:srgbClr val="000000"/>
                </a:solidFill>
                <a:effectLst/>
                <a:uLnTx/>
                <a:uFillTx/>
                <a:latin typeface="HelveticaNeueLT Std Lt"/>
              </a:rPr>
              <a:t> para </a:t>
            </a:r>
            <a:r>
              <a:rPr kumimoji="0" lang="en-US" sz="2400" b="0" i="0" u="none" strike="noStrike" kern="0" cap="none" spc="0" normalizeH="0" baseline="0" noProof="0" dirty="0" err="1">
                <a:ln>
                  <a:noFill/>
                </a:ln>
                <a:solidFill>
                  <a:srgbClr val="000000"/>
                </a:solidFill>
                <a:effectLst/>
                <a:uLnTx/>
                <a:uFillTx/>
                <a:latin typeface="HelveticaNeueLT Std Lt"/>
              </a:rPr>
              <a:t>comparecer</a:t>
            </a:r>
            <a:r>
              <a:rPr kumimoji="0" lang="en-US" sz="2400" b="0" i="0" u="none" strike="noStrike" kern="0" cap="none" spc="0" normalizeH="0" baseline="0" noProof="0" dirty="0">
                <a:ln>
                  <a:noFill/>
                </a:ln>
                <a:solidFill>
                  <a:srgbClr val="000000"/>
                </a:solidFill>
                <a:effectLst/>
                <a:uLnTx/>
                <a:uFillTx/>
                <a:latin typeface="HelveticaNeueLT Std Lt"/>
              </a:rPr>
              <a:t> a </a:t>
            </a:r>
            <a:r>
              <a:rPr kumimoji="0" lang="en-US" sz="2400" b="0" i="0" u="none" strike="noStrike" kern="0" cap="none" spc="0" normalizeH="0" baseline="0" noProof="0" dirty="0" err="1">
                <a:ln>
                  <a:noFill/>
                </a:ln>
                <a:solidFill>
                  <a:srgbClr val="000000"/>
                </a:solidFill>
                <a:effectLst/>
                <a:uLnTx/>
                <a:uFillTx/>
                <a:latin typeface="HelveticaNeueLT Std Lt"/>
              </a:rPr>
              <a:t>reuniões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iniciais</a:t>
            </a:r>
            <a:r>
              <a:rPr kumimoji="0" lang="en-US" sz="2400" b="0" i="0" u="none" strike="noStrike" kern="0" cap="none" spc="0" normalizeH="0" baseline="0" noProof="0" dirty="0">
                <a:ln>
                  <a:noFill/>
                </a:ln>
                <a:solidFill>
                  <a:srgbClr val="000000"/>
                </a:solidFill>
                <a:effectLst/>
                <a:uLnTx/>
                <a:uFillTx/>
                <a:latin typeface="HelveticaNeueLT Std Lt"/>
              </a:rPr>
              <a:t>)? Como é que </a:t>
            </a:r>
            <a:r>
              <a:rPr kumimoji="0" lang="en-US" sz="2400" b="0" i="0" u="none" strike="noStrike" kern="0" cap="none" spc="0" normalizeH="0" baseline="0" noProof="0" dirty="0" err="1">
                <a:ln>
                  <a:noFill/>
                </a:ln>
                <a:solidFill>
                  <a:srgbClr val="000000"/>
                </a:solidFill>
                <a:effectLst/>
                <a:uLnTx/>
                <a:uFillTx/>
                <a:latin typeface="HelveticaNeueLT Std Lt"/>
              </a:rPr>
              <a:t>eles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podem</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interpretá</a:t>
            </a:r>
            <a:r>
              <a:rPr kumimoji="0" lang="en-US" sz="2400" b="0" i="0" u="none" strike="noStrike" kern="0" cap="none" spc="0" normalizeH="0" baseline="0" noProof="0" dirty="0">
                <a:ln>
                  <a:noFill/>
                </a:ln>
                <a:solidFill>
                  <a:srgbClr val="000000"/>
                </a:solidFill>
                <a:effectLst/>
                <a:uLnTx/>
                <a:uFillTx/>
                <a:latin typeface="HelveticaNeueLT Std Lt"/>
              </a:rPr>
              <a:t>-los? O que </a:t>
            </a:r>
            <a:r>
              <a:rPr kumimoji="0" lang="en-US" sz="2400" b="0" i="0" u="none" strike="noStrike" kern="0" cap="none" spc="0" normalizeH="0" baseline="0" noProof="0" dirty="0" err="1">
                <a:ln>
                  <a:noFill/>
                </a:ln>
                <a:solidFill>
                  <a:srgbClr val="000000"/>
                </a:solidFill>
                <a:effectLst/>
                <a:uLnTx/>
                <a:uFillTx/>
                <a:latin typeface="HelveticaNeueLT Std Lt"/>
              </a:rPr>
              <a:t>podes</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fazer</a:t>
            </a:r>
            <a:r>
              <a:rPr kumimoji="0" lang="en-US" sz="2400" b="0" i="0" u="none" strike="noStrike" kern="0" cap="none" spc="0" normalizeH="0" baseline="0" noProof="0" dirty="0">
                <a:ln>
                  <a:noFill/>
                </a:ln>
                <a:solidFill>
                  <a:srgbClr val="000000"/>
                </a:solidFill>
                <a:effectLst/>
                <a:uLnTx/>
                <a:uFillTx/>
                <a:latin typeface="HelveticaNeueLT Std Lt"/>
              </a:rPr>
              <a:t> para o </a:t>
            </a:r>
            <a:r>
              <a:rPr kumimoji="0" lang="en-US" sz="2400" b="0" i="0" u="none" strike="noStrike" kern="0" cap="none" spc="0" normalizeH="0" baseline="0" noProof="0" dirty="0" err="1">
                <a:ln>
                  <a:noFill/>
                </a:ln>
                <a:solidFill>
                  <a:srgbClr val="000000"/>
                </a:solidFill>
                <a:effectLst/>
                <a:uLnTx/>
                <a:uFillTx/>
                <a:latin typeface="HelveticaNeueLT Std Lt"/>
              </a:rPr>
              <a:t>teu</a:t>
            </a:r>
            <a:r>
              <a:rPr kumimoji="0" lang="en-US" sz="2400" b="0" i="0" u="none" strike="noStrike" kern="0" cap="none" spc="0" normalizeH="0" baseline="0" noProof="0" dirty="0">
                <a:ln>
                  <a:noFill/>
                </a:ln>
                <a:solidFill>
                  <a:srgbClr val="000000"/>
                </a:solidFill>
                <a:effectLst/>
                <a:uLnTx/>
                <a:uFillTx/>
                <a:latin typeface="HelveticaNeueLT Std Lt"/>
              </a:rPr>
              <a:t> </a:t>
            </a:r>
            <a:r>
              <a:rPr kumimoji="0" lang="en-US" sz="2400" b="0" i="0" u="none" strike="noStrike" kern="0" cap="none" spc="0" normalizeH="0" baseline="0" noProof="0" dirty="0" err="1">
                <a:ln>
                  <a:noFill/>
                </a:ln>
                <a:solidFill>
                  <a:srgbClr val="000000"/>
                </a:solidFill>
                <a:effectLst/>
                <a:uLnTx/>
                <a:uFillTx/>
                <a:latin typeface="HelveticaNeueLT Std Lt"/>
              </a:rPr>
              <a:t>serviço</a:t>
            </a:r>
            <a:r>
              <a:rPr kumimoji="0" lang="en-US" sz="2400" b="0" i="0" u="none" strike="noStrike" kern="0" cap="none" spc="0" normalizeH="0" baseline="0" noProof="0" dirty="0">
                <a:ln>
                  <a:noFill/>
                </a:ln>
                <a:solidFill>
                  <a:srgbClr val="000000"/>
                </a:solidFill>
                <a:effectLst/>
                <a:uLnTx/>
                <a:uFillTx/>
                <a:latin typeface="HelveticaNeueLT Std Lt"/>
              </a:rPr>
              <a:t>/</a:t>
            </a:r>
            <a:r>
              <a:rPr lang="en-US" sz="2400" kern="0" dirty="0" err="1">
                <a:solidFill>
                  <a:srgbClr val="000000"/>
                </a:solidFill>
                <a:latin typeface="HelveticaNeueLT Std Lt"/>
              </a:rPr>
              <a:t>equipa</a:t>
            </a:r>
            <a:r>
              <a:rPr lang="en-US" sz="2400" kern="0" dirty="0">
                <a:solidFill>
                  <a:srgbClr val="000000"/>
                </a:solidFill>
                <a:latin typeface="HelveticaNeueLT Std Lt"/>
              </a:rPr>
              <a:t> ser </a:t>
            </a:r>
            <a:r>
              <a:rPr lang="en-US" sz="2400" kern="0" dirty="0" err="1">
                <a:solidFill>
                  <a:srgbClr val="000000"/>
                </a:solidFill>
                <a:latin typeface="HelveticaNeueLT Std Lt"/>
              </a:rPr>
              <a:t>melhor</a:t>
            </a:r>
            <a:r>
              <a:rPr lang="en-US" sz="2400" kern="0" dirty="0">
                <a:solidFill>
                  <a:srgbClr val="000000"/>
                </a:solidFill>
                <a:latin typeface="HelveticaNeueLT Std Lt"/>
              </a:rPr>
              <a:t> a </a:t>
            </a:r>
            <a:r>
              <a:rPr lang="en-US" sz="2400" kern="0" dirty="0" err="1">
                <a:solidFill>
                  <a:srgbClr val="000000"/>
                </a:solidFill>
                <a:latin typeface="HelveticaNeueLT Std Lt"/>
              </a:rPr>
              <a:t>evitá</a:t>
            </a:r>
            <a:r>
              <a:rPr lang="en-US" sz="2400" kern="0" dirty="0">
                <a:solidFill>
                  <a:srgbClr val="000000"/>
                </a:solidFill>
                <a:latin typeface="HelveticaNeueLT Std Lt"/>
              </a:rPr>
              <a:t>-los</a:t>
            </a:r>
            <a:r>
              <a:rPr kumimoji="0" lang="en-US" sz="2400" b="0" i="0" u="none" strike="noStrike" kern="0" cap="none" spc="0" normalizeH="0" baseline="0" noProof="0" dirty="0">
                <a:ln>
                  <a:noFill/>
                </a:ln>
                <a:solidFill>
                  <a:srgbClr val="000000"/>
                </a:solidFill>
                <a:effectLst/>
                <a:uLnTx/>
                <a:uFillTx/>
                <a:latin typeface="HelveticaNeueLT Std Lt"/>
              </a:rPr>
              <a:t>?</a:t>
            </a:r>
          </a:p>
        </p:txBody>
      </p:sp>
    </p:spTree>
    <p:extLst>
      <p:ext uri="{BB962C8B-B14F-4D97-AF65-F5344CB8AC3E}">
        <p14:creationId xmlns:p14="http://schemas.microsoft.com/office/powerpoint/2010/main" val="3863581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3526411" cy="1009651"/>
          </a:xfrm>
          <a:prstGeom prst="rect">
            <a:avLst/>
          </a:prstGeom>
          <a:solidFill>
            <a:srgbClr val="DEEBF8"/>
          </a:solidFill>
          <a:ln>
            <a:noFill/>
          </a:ln>
        </p:spPr>
        <p:txBody>
          <a:bodyPr spcFirstLastPara="1" wrap="square" lIns="121900" tIns="60933" rIns="121900" bIns="60933" anchor="ctr" anchorCtr="0">
            <a:noAutofit/>
          </a:bodyPr>
          <a:lstStyle/>
          <a:p>
            <a:r>
              <a:rPr lang="en-US" sz="4000" b="1" dirty="0" err="1">
                <a:solidFill>
                  <a:prstClr val="black"/>
                </a:solidFill>
                <a:latin typeface="Arial Narrow" panose="020B0606020202030204" pitchFamily="34" charset="0"/>
              </a:rPr>
              <a:t>Pensa</a:t>
            </a:r>
            <a:r>
              <a:rPr lang="en-US" sz="4000" b="1" dirty="0">
                <a:solidFill>
                  <a:prstClr val="black"/>
                </a:solidFill>
                <a:latin typeface="Arial Narrow" panose="020B0606020202030204" pitchFamily="34" charset="0"/>
              </a:rPr>
              <a:t> &amp; </a:t>
            </a:r>
            <a:r>
              <a:rPr lang="en-US" sz="4000" b="1" dirty="0" err="1">
                <a:solidFill>
                  <a:prstClr val="black"/>
                </a:solidFill>
                <a:latin typeface="Arial Narrow" panose="020B0606020202030204" pitchFamily="34" charset="0"/>
              </a:rPr>
              <a:t>Reflete</a:t>
            </a: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00000"/>
                </a:solidFill>
                <a:effectLst/>
                <a:uLnTx/>
                <a:uFillTx/>
                <a:latin typeface="HelveticaNeueLT Std Lt"/>
              </a:rPr>
              <a:t>Pensa</a:t>
            </a:r>
            <a:r>
              <a:rPr kumimoji="0" lang="en-US" sz="2800" b="0" i="0" u="none" strike="noStrike" kern="0" cap="none" spc="0" normalizeH="0" baseline="0" noProof="0" dirty="0">
                <a:ln>
                  <a:noFill/>
                </a:ln>
                <a:solidFill>
                  <a:srgbClr val="000000"/>
                </a:solidFill>
                <a:effectLst/>
                <a:uLnTx/>
                <a:uFillTx/>
                <a:latin typeface="HelveticaNeueLT Std Lt"/>
              </a:rPr>
              <a:t> no ultimo </a:t>
            </a:r>
            <a:r>
              <a:rPr kumimoji="0" lang="en-US" sz="2800" b="0" i="0" u="none" strike="noStrike" kern="0" cap="none" spc="0" normalizeH="0" baseline="0" noProof="0" dirty="0" err="1">
                <a:ln>
                  <a:noFill/>
                </a:ln>
                <a:solidFill>
                  <a:srgbClr val="000000"/>
                </a:solidFill>
                <a:effectLst/>
                <a:uLnTx/>
                <a:uFillTx/>
                <a:latin typeface="HelveticaNeueLT Std Lt"/>
              </a:rPr>
              <a:t>vídeo</a:t>
            </a:r>
            <a:r>
              <a:rPr kumimoji="0" lang="en-US" sz="2800" b="0" i="0" u="none" strike="noStrike" kern="0" cap="none" spc="0" normalizeH="0" baseline="0" noProof="0" dirty="0">
                <a:ln>
                  <a:noFill/>
                </a:ln>
                <a:solidFill>
                  <a:srgbClr val="000000"/>
                </a:solidFill>
                <a:effectLst/>
                <a:uLnTx/>
                <a:uFillTx/>
                <a:latin typeface="HelveticaNeueLT Std Lt"/>
              </a:rPr>
              <a:t> com Purple Ella.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00000"/>
                </a:solidFill>
                <a:effectLst/>
                <a:uLnTx/>
                <a:uFillTx/>
                <a:latin typeface="HelveticaNeueLT Std Lt"/>
              </a:rPr>
              <a:t>Alguém</a:t>
            </a:r>
            <a:r>
              <a:rPr kumimoji="0" lang="en-US" sz="2800" b="0" i="0" u="none" strike="noStrike" kern="0" cap="none" spc="0" normalizeH="0" baseline="0" noProof="0" dirty="0">
                <a:ln>
                  <a:noFill/>
                </a:ln>
                <a:solidFill>
                  <a:srgbClr val="000000"/>
                </a:solidFill>
                <a:effectLst/>
                <a:uLnTx/>
                <a:uFillTx/>
                <a:latin typeface="HelveticaNeueLT Std Lt"/>
              </a:rPr>
              <a:t> se </a:t>
            </a:r>
            <a:r>
              <a:rPr kumimoji="0" lang="en-US" sz="2800" b="0" i="0" u="none" strike="noStrike" kern="0" cap="none" spc="0" normalizeH="0" baseline="0" noProof="0" dirty="0" err="1">
                <a:ln>
                  <a:noFill/>
                </a:ln>
                <a:solidFill>
                  <a:srgbClr val="000000"/>
                </a:solidFill>
                <a:effectLst/>
                <a:uLnTx/>
                <a:uFillTx/>
                <a:latin typeface="HelveticaNeueLT Std Lt"/>
              </a:rPr>
              <a:t>identifica</a:t>
            </a:r>
            <a:r>
              <a:rPr kumimoji="0" lang="en-US" sz="2800" b="0" i="0" u="none" strike="noStrike" kern="0" cap="none" spc="0" normalizeH="0" baseline="0" noProof="0" dirty="0">
                <a:ln>
                  <a:noFill/>
                </a:ln>
                <a:solidFill>
                  <a:srgbClr val="000000"/>
                </a:solidFill>
                <a:effectLst/>
                <a:uLnTx/>
                <a:uFillTx/>
                <a:latin typeface="HelveticaNeueLT Std Lt"/>
              </a:rPr>
              <a:t> com </a:t>
            </a:r>
            <a:r>
              <a:rPr kumimoji="0" lang="en-US" sz="2800" b="0" i="0" u="none" strike="noStrike" kern="0" cap="none" spc="0" normalizeH="0" baseline="0" noProof="0" dirty="0" err="1">
                <a:ln>
                  <a:noFill/>
                </a:ln>
                <a:solidFill>
                  <a:srgbClr val="000000"/>
                </a:solidFill>
                <a:effectLst/>
                <a:uLnTx/>
                <a:uFillTx/>
                <a:latin typeface="HelveticaNeueLT Std Lt"/>
              </a:rPr>
              <a:t>qualquer</a:t>
            </a:r>
            <a:r>
              <a:rPr kumimoji="0" lang="en-US" sz="2800" b="0" i="0" u="none" strike="noStrike" kern="0" cap="none" spc="0" normalizeH="0" baseline="0" noProof="0" dirty="0">
                <a:ln>
                  <a:noFill/>
                </a:ln>
                <a:solidFill>
                  <a:srgbClr val="000000"/>
                </a:solidFill>
                <a:effectLst/>
                <a:uLnTx/>
                <a:uFillTx/>
                <a:latin typeface="HelveticaNeueLT Std Lt"/>
              </a:rPr>
              <a:t> das </a:t>
            </a:r>
            <a:r>
              <a:rPr kumimoji="0" lang="en-US" sz="2800" b="0" i="0" u="none" strike="noStrike" kern="0" cap="none" spc="0" normalizeH="0" baseline="0" noProof="0" dirty="0" err="1">
                <a:ln>
                  <a:noFill/>
                </a:ln>
                <a:solidFill>
                  <a:srgbClr val="000000"/>
                </a:solidFill>
                <a:effectLst/>
                <a:uLnTx/>
                <a:uFillTx/>
                <a:latin typeface="HelveticaNeueLT Std Lt"/>
              </a:rPr>
              <a:t>conceções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erróneas</a:t>
            </a:r>
            <a:r>
              <a:rPr kumimoji="0" lang="en-US" sz="2800" b="0" i="0" u="none" strike="noStrike" kern="0" cap="none" spc="0" normalizeH="0" baseline="0" noProof="0" dirty="0">
                <a:ln>
                  <a:noFill/>
                </a:ln>
                <a:solidFill>
                  <a:srgbClr val="000000"/>
                </a:solidFill>
                <a:effectLst/>
                <a:uLnTx/>
                <a:uFillTx/>
                <a:latin typeface="HelveticaNeueLT Std Lt"/>
              </a:rPr>
              <a:t> que </a:t>
            </a:r>
            <a:r>
              <a:rPr kumimoji="0" lang="en-US" sz="2800" b="0" i="0" u="none" strike="noStrike" kern="0" cap="none" spc="0" normalizeH="0" baseline="0" noProof="0" dirty="0" err="1">
                <a:ln>
                  <a:noFill/>
                </a:ln>
                <a:solidFill>
                  <a:srgbClr val="000000"/>
                </a:solidFill>
                <a:effectLst/>
                <a:uLnTx/>
                <a:uFillTx/>
                <a:latin typeface="HelveticaNeueLT Std Lt"/>
              </a:rPr>
              <a:t>ela</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menciona</a:t>
            </a:r>
            <a:r>
              <a:rPr kumimoji="0" lang="en-US" sz="2800" b="0" i="0" u="none" strike="noStrike" kern="0" cap="none" spc="0" normalizeH="0" baseline="0" noProof="0" dirty="0">
                <a:ln>
                  <a:noFill/>
                </a:ln>
                <a:solidFill>
                  <a:srgbClr val="000000"/>
                </a:solidFill>
                <a:effectLst/>
                <a:uLnTx/>
                <a:uFillTx/>
                <a:latin typeface="HelveticaNeueLT Std L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00000"/>
                </a:solidFill>
                <a:effectLst/>
                <a:uLnTx/>
                <a:uFillTx/>
                <a:latin typeface="HelveticaNeueLT Std Lt"/>
              </a:rPr>
              <a:t>Alguma</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vez</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deste</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contigo</a:t>
            </a:r>
            <a:r>
              <a:rPr kumimoji="0" lang="en-US" sz="2800" b="0" i="0" u="none" strike="noStrike" kern="0" cap="none" spc="0" normalizeH="0" baseline="0" noProof="0" dirty="0">
                <a:ln>
                  <a:noFill/>
                </a:ln>
                <a:solidFill>
                  <a:srgbClr val="000000"/>
                </a:solidFill>
                <a:effectLst/>
                <a:uLnTx/>
                <a:uFillTx/>
                <a:latin typeface="HelveticaNeueLT Std Lt"/>
              </a:rPr>
              <a:t> a </a:t>
            </a:r>
            <a:r>
              <a:rPr kumimoji="0" lang="en-US" sz="2800" b="0" i="0" u="none" strike="noStrike" kern="0" cap="none" spc="0" normalizeH="0" baseline="0" noProof="0" dirty="0" err="1">
                <a:ln>
                  <a:noFill/>
                </a:ln>
                <a:solidFill>
                  <a:srgbClr val="000000"/>
                </a:solidFill>
                <a:effectLst/>
                <a:uLnTx/>
                <a:uFillTx/>
                <a:latin typeface="HelveticaNeueLT Std Lt"/>
              </a:rPr>
              <a:t>ter</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ideias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preconcebidas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acerca</a:t>
            </a:r>
            <a:r>
              <a:rPr kumimoji="0" lang="en-US" sz="2800" b="0" i="0" u="none" strike="noStrike" kern="0" cap="none" spc="0" normalizeH="0" baseline="0" noProof="0" dirty="0">
                <a:ln>
                  <a:noFill/>
                </a:ln>
                <a:solidFill>
                  <a:srgbClr val="000000"/>
                </a:solidFill>
                <a:effectLst/>
                <a:uLnTx/>
                <a:uFillTx/>
                <a:latin typeface="HelveticaNeueLT Std Lt"/>
              </a:rPr>
              <a:t> do </a:t>
            </a:r>
            <a:r>
              <a:rPr kumimoji="0" lang="en-US" sz="2800" b="0" i="0" u="none" strike="noStrike" kern="0" cap="none" spc="0" normalizeH="0" baseline="0" noProof="0" dirty="0" err="1">
                <a:ln>
                  <a:noFill/>
                </a:ln>
                <a:solidFill>
                  <a:srgbClr val="000000"/>
                </a:solidFill>
                <a:effectLst/>
                <a:uLnTx/>
                <a:uFillTx/>
                <a:latin typeface="HelveticaNeueLT Std Lt"/>
              </a:rPr>
              <a:t>autismo</a:t>
            </a:r>
            <a:r>
              <a:rPr kumimoji="0" lang="en-US" sz="2800" b="0" i="0" u="none" strike="noStrike" kern="0" cap="none" spc="0" normalizeH="0" baseline="0" noProof="0" dirty="0">
                <a:ln>
                  <a:noFill/>
                </a:ln>
                <a:solidFill>
                  <a:srgbClr val="000000"/>
                </a:solidFill>
                <a:effectLst/>
                <a:uLnTx/>
                <a:uFillTx/>
                <a:latin typeface="HelveticaNeueLT Std Lt"/>
              </a:rPr>
              <a:t> que </a:t>
            </a:r>
            <a:r>
              <a:rPr kumimoji="0" lang="en-US" sz="2800" b="0" i="0" u="none" strike="noStrike" kern="0" cap="none" spc="0" normalizeH="0" baseline="0" noProof="0" dirty="0" err="1">
                <a:ln>
                  <a:noFill/>
                </a:ln>
                <a:solidFill>
                  <a:srgbClr val="000000"/>
                </a:solidFill>
                <a:effectLst/>
                <a:uLnTx/>
                <a:uFillTx/>
                <a:latin typeface="HelveticaNeueLT Std Lt"/>
              </a:rPr>
              <a:t>sejam</a:t>
            </a:r>
            <a:r>
              <a:rPr kumimoji="0" lang="en-US" sz="2800" b="0" i="0" u="none" strike="noStrike" kern="0" cap="none" spc="0" normalizeH="0" baseline="0" noProof="0" dirty="0">
                <a:ln>
                  <a:noFill/>
                </a:ln>
                <a:solidFill>
                  <a:srgbClr val="000000"/>
                </a:solidFill>
                <a:effectLst/>
                <a:uLnTx/>
                <a:uFillTx/>
                <a:latin typeface="HelveticaNeueLT Std Lt"/>
              </a:rPr>
              <a:t> falsas?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00000"/>
                </a:solidFill>
                <a:effectLst/>
                <a:uLnTx/>
                <a:uFillTx/>
                <a:latin typeface="HelveticaNeueLT Std Lt"/>
              </a:rPr>
              <a:t>O que </a:t>
            </a:r>
            <a:r>
              <a:rPr kumimoji="0" lang="en-US" sz="2800" b="0" i="0" u="none" strike="noStrike" kern="0" cap="none" spc="0" normalizeH="0" baseline="0" noProof="0" dirty="0" err="1">
                <a:ln>
                  <a:noFill/>
                </a:ln>
                <a:solidFill>
                  <a:srgbClr val="000000"/>
                </a:solidFill>
                <a:effectLst/>
                <a:uLnTx/>
                <a:uFillTx/>
                <a:latin typeface="HelveticaNeueLT Std Lt"/>
              </a:rPr>
              <a:t>mudarias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nas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tuas</a:t>
            </a:r>
            <a:r>
              <a:rPr kumimoji="0" lang="en-US" sz="2800" b="0" i="0" u="none" strike="noStrike" kern="0" cap="none" spc="0" normalizeH="0" baseline="0" noProof="0" dirty="0">
                <a:ln>
                  <a:noFill/>
                </a:ln>
                <a:solidFill>
                  <a:srgbClr val="000000"/>
                </a:solidFill>
                <a:effectLst/>
                <a:uLnTx/>
                <a:uFillTx/>
                <a:latin typeface="HelveticaNeueLT Std Lt"/>
              </a:rPr>
              <a:t> </a:t>
            </a:r>
            <a:r>
              <a:rPr kumimoji="0" lang="en-US" sz="2800" b="0" i="0" u="none" strike="noStrike" kern="0" cap="none" spc="0" normalizeH="0" baseline="0" noProof="0" dirty="0" err="1">
                <a:ln>
                  <a:noFill/>
                </a:ln>
                <a:solidFill>
                  <a:srgbClr val="000000"/>
                </a:solidFill>
                <a:effectLst/>
                <a:uLnTx/>
                <a:uFillTx/>
                <a:latin typeface="HelveticaNeueLT Std Lt"/>
              </a:rPr>
              <a:t>atitudes</a:t>
            </a:r>
            <a:r>
              <a:rPr kumimoji="0" lang="en-US" sz="2800" b="0" i="0" u="none" strike="noStrike" kern="0" cap="none" spc="0" normalizeH="0" baseline="0" noProof="0" dirty="0">
                <a:ln>
                  <a:noFill/>
                </a:ln>
                <a:solidFill>
                  <a:srgbClr val="000000"/>
                </a:solidFill>
                <a:effectLst/>
                <a:uLnTx/>
                <a:uFillTx/>
                <a:latin typeface="HelveticaNeueLT Std Lt"/>
              </a:rPr>
              <a:t>?</a:t>
            </a:r>
          </a:p>
        </p:txBody>
      </p:sp>
    </p:spTree>
    <p:extLst>
      <p:ext uri="{BB962C8B-B14F-4D97-AF65-F5344CB8AC3E}">
        <p14:creationId xmlns:p14="http://schemas.microsoft.com/office/powerpoint/2010/main" val="277854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59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defTabSz="685800"/>
            <a:r>
              <a:rPr lang="de-AT" sz="4000" b="1" dirty="0">
                <a:solidFill>
                  <a:prstClr val="black"/>
                </a:solidFill>
                <a:latin typeface="Arial Narrow"/>
                <a:sym typeface="Arial Narrow"/>
              </a:rPr>
              <a:t>FINAL</a:t>
            </a:r>
            <a:endParaRPr lang="de-AT" sz="4000" dirty="0">
              <a:solidFill>
                <a:prstClr val="black"/>
              </a:solidFill>
              <a:latin typeface="Calibri" panose="020F0502020204030204"/>
            </a:endParaRPr>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Conclusão- Aprende mais</a:t>
            </a:r>
          </a:p>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Discute e Sintetiza 2</a:t>
            </a:r>
          </a:p>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Discute e Sintetiza 3</a:t>
            </a:r>
          </a:p>
          <a:p>
            <a:pPr algn="ctr" defTabSz="685800">
              <a:lnSpc>
                <a:spcPct val="150000"/>
              </a:lnSpc>
              <a:buClr>
                <a:srgbClr val="7598D9">
                  <a:lumMod val="75000"/>
                </a:srgbClr>
              </a:buClr>
              <a:buSzPct val="102000"/>
              <a:defRPr/>
            </a:pPr>
            <a:r>
              <a:rPr lang="en-US" sz="2000" kern="0" dirty="0" err="1">
                <a:solidFill>
                  <a:prstClr val="black"/>
                </a:solidFill>
                <a:latin typeface="Arial Narrow" panose="020B0606020202030204" pitchFamily="34" charset="0"/>
              </a:rPr>
              <a:t>Referências</a:t>
            </a:r>
            <a:r>
              <a:rPr lang="en-US" sz="2000" kern="0" dirty="0">
                <a:solidFill>
                  <a:prstClr val="black"/>
                </a:solidFill>
                <a:latin typeface="Arial Narrow" panose="020B0606020202030204" pitchFamily="34" charset="0"/>
              </a:rPr>
              <a:t> &amp; </a:t>
            </a:r>
            <a:r>
              <a:rPr lang="en-US" sz="2000" kern="0" dirty="0" err="1">
                <a:solidFill>
                  <a:prstClr val="black"/>
                </a:solidFill>
                <a:latin typeface="Arial Narrow" panose="020B0606020202030204" pitchFamily="34" charset="0"/>
              </a:rPr>
              <a:t>Recursos</a:t>
            </a:r>
            <a:endParaRPr lang="en-US" sz="2000" kern="0" dirty="0">
              <a:solidFill>
                <a:prstClr val="black"/>
              </a:solidFill>
              <a:latin typeface="Arial Narrow" panose="020B0606020202030204" pitchFamily="34" charset="0"/>
            </a:endParaRPr>
          </a:p>
          <a:p>
            <a:pPr algn="ctr" defTabSz="685800">
              <a:lnSpc>
                <a:spcPct val="150000"/>
              </a:lnSpc>
              <a:buClr>
                <a:srgbClr val="7598D9">
                  <a:lumMod val="75000"/>
                </a:srgbClr>
              </a:buClr>
              <a:buSzPct val="102000"/>
              <a:defRPr/>
            </a:pPr>
            <a:r>
              <a:rPr lang="en-US" sz="2000" kern="0" dirty="0" err="1">
                <a:solidFill>
                  <a:prstClr val="black"/>
                </a:solidFill>
                <a:latin typeface="Arial Narrow" panose="020B0606020202030204" pitchFamily="34" charset="0"/>
              </a:rPr>
              <a:t>Perguntas</a:t>
            </a:r>
            <a:r>
              <a:rPr lang="en-US" sz="2000" kern="0" dirty="0">
                <a:solidFill>
                  <a:prstClr val="black"/>
                </a:solidFill>
                <a:latin typeface="Arial Narrow" panose="020B0606020202030204" pitchFamily="34" charset="0"/>
              </a:rPr>
              <a:t>? </a:t>
            </a:r>
            <a:r>
              <a:rPr lang="en-US" sz="2000" kern="0" dirty="0" err="1">
                <a:solidFill>
                  <a:prstClr val="black"/>
                </a:solidFill>
                <a:latin typeface="Arial Narrow" panose="020B0606020202030204" pitchFamily="34" charset="0"/>
              </a:rPr>
              <a:t>Até</a:t>
            </a:r>
            <a:r>
              <a:rPr lang="en-US" sz="2000" kern="0" dirty="0">
                <a:solidFill>
                  <a:prstClr val="black"/>
                </a:solidFill>
                <a:latin typeface="Arial Narrow" panose="020B0606020202030204" pitchFamily="34" charset="0"/>
              </a:rPr>
              <a:t> breve! &amp; </a:t>
            </a:r>
            <a:r>
              <a:rPr lang="en-US" sz="2000" kern="0" dirty="0" err="1">
                <a:solidFill>
                  <a:prstClr val="black"/>
                </a:solidFill>
                <a:latin typeface="Arial Narrow" panose="020B0606020202030204" pitchFamily="34" charset="0"/>
              </a:rPr>
              <a:t>Obrigado</a:t>
            </a:r>
            <a:r>
              <a:rPr lang="en-US" sz="2000" kern="0" dirty="0">
                <a:solidFill>
                  <a:prstClr val="black"/>
                </a:solidFill>
                <a:latin typeface="Arial Narrow" panose="020B0606020202030204" pitchFamily="34" charset="0"/>
              </a:rPr>
              <a:t> </a:t>
            </a:r>
            <a:r>
              <a:rPr lang="en-US" sz="2000" kern="0" dirty="0">
                <a:solidFill>
                  <a:prstClr val="black"/>
                </a:solidFill>
                <a:latin typeface="Arial Narrow" panose="020B0606020202030204" pitchFamily="34" charset="0"/>
                <a:sym typeface="Wingdings" panose="05000000000000000000" pitchFamily="2" charset="2"/>
              </a:rPr>
              <a:t></a:t>
            </a:r>
          </a:p>
        </p:txBody>
      </p:sp>
    </p:spTree>
    <p:extLst>
      <p:ext uri="{BB962C8B-B14F-4D97-AF65-F5344CB8AC3E}">
        <p14:creationId xmlns:p14="http://schemas.microsoft.com/office/powerpoint/2010/main" val="6378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6804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n-US" sz="4800" b="1" dirty="0" err="1">
                <a:latin typeface="Arial Narrow" panose="020B0606020202030204" pitchFamily="34" charset="0"/>
              </a:rPr>
              <a:t>Organização</a:t>
            </a:r>
            <a:endParaRPr lang="en-US" sz="48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400" b="1" dirty="0" err="1">
                <a:solidFill>
                  <a:prstClr val="black"/>
                </a:solidFill>
                <a:latin typeface="Arial Narrow" panose="020B0606020202030204" pitchFamily="34" charset="0"/>
              </a:rPr>
              <a:t>Módulo</a:t>
            </a:r>
            <a:r>
              <a:rPr lang="en-US" sz="3400" b="1" dirty="0">
                <a:solidFill>
                  <a:prstClr val="black"/>
                </a:solidFill>
                <a:latin typeface="Arial Narrow" panose="020B0606020202030204" pitchFamily="34" charset="0"/>
              </a:rPr>
              <a:t> 5: </a:t>
            </a:r>
            <a:r>
              <a:rPr lang="en-US" sz="3400" b="1" dirty="0" err="1">
                <a:solidFill>
                  <a:prstClr val="black"/>
                </a:solidFill>
                <a:latin typeface="Arial Narrow" panose="020B0606020202030204" pitchFamily="34" charset="0"/>
              </a:rPr>
              <a:t>Atitudes</a:t>
            </a:r>
            <a:r>
              <a:rPr lang="en-US" sz="3400" b="1" dirty="0">
                <a:solidFill>
                  <a:prstClr val="black"/>
                </a:solidFill>
                <a:latin typeface="Arial Narrow" panose="020B0606020202030204" pitchFamily="34" charset="0"/>
              </a:rPr>
              <a:t> e </a:t>
            </a:r>
            <a:r>
              <a:rPr lang="en-US" sz="3400" b="1" dirty="0" err="1">
                <a:solidFill>
                  <a:prstClr val="black"/>
                </a:solidFill>
                <a:latin typeface="Arial Narrow" panose="020B0606020202030204" pitchFamily="34" charset="0"/>
              </a:rPr>
              <a:t>comportamentos</a:t>
            </a:r>
            <a:r>
              <a:rPr lang="en-US" sz="3400" b="1" dirty="0">
                <a:solidFill>
                  <a:prstClr val="black"/>
                </a:solidFill>
                <a:latin typeface="Arial Narrow" panose="020B0606020202030204" pitchFamily="34" charset="0"/>
              </a:rPr>
              <a:t> </a:t>
            </a:r>
            <a:r>
              <a:rPr lang="en-US" sz="3400" b="1" dirty="0" err="1">
                <a:solidFill>
                  <a:prstClr val="black"/>
                </a:solidFill>
                <a:latin typeface="Arial Narrow" panose="020B0606020202030204" pitchFamily="34" charset="0"/>
              </a:rPr>
              <a:t>profissionais</a:t>
            </a:r>
            <a:r>
              <a:rPr lang="en-US" sz="3400" b="1" dirty="0">
                <a:solidFill>
                  <a:prstClr val="black"/>
                </a:solidFill>
                <a:latin typeface="Arial Narrow" panose="020B0606020202030204" pitchFamily="34" charset="0"/>
              </a:rPr>
              <a:t> </a:t>
            </a:r>
            <a:r>
              <a:rPr lang="en-US" sz="3400" b="1" dirty="0" err="1">
                <a:solidFill>
                  <a:prstClr val="black"/>
                </a:solidFill>
                <a:latin typeface="Arial Narrow" panose="020B0606020202030204" pitchFamily="34" charset="0"/>
              </a:rPr>
              <a:t>em</a:t>
            </a:r>
            <a:r>
              <a:rPr lang="en-US" sz="3400" b="1" dirty="0">
                <a:solidFill>
                  <a:prstClr val="black"/>
                </a:solidFill>
                <a:latin typeface="Arial Narrow" panose="020B0606020202030204" pitchFamily="34" charset="0"/>
              </a:rPr>
              <a:t> </a:t>
            </a:r>
            <a:r>
              <a:rPr lang="en-US" sz="3400" b="1" dirty="0" err="1">
                <a:solidFill>
                  <a:prstClr val="black"/>
                </a:solidFill>
                <a:latin typeface="Arial Narrow" panose="020B0606020202030204" pitchFamily="34" charset="0"/>
              </a:rPr>
              <a:t>relação</a:t>
            </a:r>
            <a:r>
              <a:rPr lang="en-US" sz="3400" b="1" dirty="0">
                <a:solidFill>
                  <a:prstClr val="black"/>
                </a:solidFill>
                <a:latin typeface="Arial Narrow" panose="020B0606020202030204" pitchFamily="34" charset="0"/>
              </a:rPr>
              <a:t> </a:t>
            </a:r>
            <a:r>
              <a:rPr lang="en-US" sz="3400" b="1" dirty="0" err="1">
                <a:solidFill>
                  <a:prstClr val="black"/>
                </a:solidFill>
                <a:latin typeface="Arial Narrow" panose="020B0606020202030204" pitchFamily="34" charset="0"/>
              </a:rPr>
              <a:t>às</a:t>
            </a:r>
            <a:r>
              <a:rPr lang="en-US" sz="3400" b="1" dirty="0">
                <a:solidFill>
                  <a:prstClr val="black"/>
                </a:solidFill>
                <a:latin typeface="Arial Narrow" panose="020B0606020202030204" pitchFamily="34" charset="0"/>
              </a:rPr>
              <a:t> </a:t>
            </a:r>
            <a:r>
              <a:rPr lang="en-US" sz="3400" b="1" dirty="0" err="1">
                <a:solidFill>
                  <a:prstClr val="black"/>
                </a:solidFill>
                <a:latin typeface="Arial Narrow" panose="020B0606020202030204" pitchFamily="34" charset="0"/>
              </a:rPr>
              <a:t>pessoas</a:t>
            </a:r>
            <a:r>
              <a:rPr lang="en-US" sz="3400" b="1" dirty="0">
                <a:solidFill>
                  <a:prstClr val="black"/>
                </a:solidFill>
                <a:latin typeface="Arial Narrow" panose="020B0606020202030204" pitchFamily="34" charset="0"/>
              </a:rPr>
              <a:t> com </a:t>
            </a:r>
            <a:r>
              <a:rPr lang="en-US" sz="3400" b="1" dirty="0" err="1">
                <a:solidFill>
                  <a:prstClr val="black"/>
                </a:solidFill>
                <a:latin typeface="Arial Narrow" panose="020B0606020202030204" pitchFamily="34" charset="0"/>
              </a:rPr>
              <a:t>perturbação</a:t>
            </a:r>
            <a:r>
              <a:rPr lang="en-US" sz="3400" b="1" dirty="0">
                <a:solidFill>
                  <a:prstClr val="black"/>
                </a:solidFill>
                <a:latin typeface="Arial Narrow" panose="020B0606020202030204" pitchFamily="34" charset="0"/>
              </a:rPr>
              <a:t> do </a:t>
            </a:r>
            <a:r>
              <a:rPr lang="en-US" sz="3400" b="1" dirty="0" err="1">
                <a:solidFill>
                  <a:prstClr val="black"/>
                </a:solidFill>
                <a:latin typeface="Arial Narrow" panose="020B0606020202030204" pitchFamily="34" charset="0"/>
              </a:rPr>
              <a:t>espectro</a:t>
            </a:r>
            <a:r>
              <a:rPr lang="en-US" sz="3400" b="1" dirty="0">
                <a:solidFill>
                  <a:prstClr val="black"/>
                </a:solidFill>
                <a:latin typeface="Arial Narrow" panose="020B0606020202030204" pitchFamily="34" charset="0"/>
              </a:rPr>
              <a:t> do </a:t>
            </a:r>
            <a:r>
              <a:rPr lang="en-US" sz="3400" b="1" dirty="0" err="1">
                <a:solidFill>
                  <a:prstClr val="black"/>
                </a:solidFill>
                <a:latin typeface="Arial Narrow" panose="020B0606020202030204" pitchFamily="34" charset="0"/>
              </a:rPr>
              <a:t>autismo</a:t>
            </a:r>
            <a:endParaRPr lang="en-US" sz="3400" b="1" dirty="0">
              <a:solidFill>
                <a:prstClr val="black"/>
              </a:solidFill>
              <a:latin typeface="Arial Narrow" panose="020B0606020202030204" pitchFamily="34" charset="0"/>
            </a:endParaRPr>
          </a:p>
          <a:p>
            <a:pPr algn="ctr" defTabSz="685800"/>
            <a:endParaRPr lang="en-US" sz="3400" b="1" dirty="0">
              <a:solidFill>
                <a:prstClr val="black"/>
              </a:solidFill>
              <a:latin typeface="Arial Narrow" panose="020B0606020202030204" pitchFamily="34" charset="0"/>
            </a:endParaRPr>
          </a:p>
          <a:p>
            <a:pPr algn="just" defTabSz="685800">
              <a:lnSpc>
                <a:spcPct val="150000"/>
              </a:lnSpc>
            </a:pPr>
            <a:r>
              <a:rPr lang="en-US" sz="3400" b="1" dirty="0">
                <a:solidFill>
                  <a:prstClr val="black"/>
                </a:solidFill>
                <a:latin typeface="Arial Narrow" panose="020B0606020202030204" pitchFamily="34" charset="0"/>
              </a:rPr>
              <a:t>Tempo </a:t>
            </a:r>
            <a:r>
              <a:rPr lang="en-US" sz="3400" b="1" dirty="0" err="1">
                <a:solidFill>
                  <a:prstClr val="black"/>
                </a:solidFill>
                <a:latin typeface="Arial Narrow" panose="020B0606020202030204" pitchFamily="34" charset="0"/>
              </a:rPr>
              <a:t>previsto</a:t>
            </a:r>
            <a:r>
              <a:rPr lang="en-US" sz="3400" b="1" dirty="0">
                <a:solidFill>
                  <a:prstClr val="black"/>
                </a:solidFill>
                <a:latin typeface="Arial Narrow" panose="020B0606020202030204" pitchFamily="34" charset="0"/>
              </a:rPr>
              <a:t> para </a:t>
            </a:r>
            <a:r>
              <a:rPr lang="en-US" sz="3400" b="1" dirty="0" err="1">
                <a:solidFill>
                  <a:prstClr val="black"/>
                </a:solidFill>
                <a:latin typeface="Arial Narrow" panose="020B0606020202030204" pitchFamily="34" charset="0"/>
              </a:rPr>
              <a:t>realizar</a:t>
            </a:r>
            <a:r>
              <a:rPr lang="en-US" sz="3400" b="1" dirty="0">
                <a:solidFill>
                  <a:prstClr val="black"/>
                </a:solidFill>
                <a:latin typeface="Arial Narrow" panose="020B0606020202030204" pitchFamily="34" charset="0"/>
              </a:rPr>
              <a:t> o </a:t>
            </a:r>
            <a:r>
              <a:rPr lang="en-US" sz="3400" b="1" dirty="0" err="1">
                <a:solidFill>
                  <a:prstClr val="black"/>
                </a:solidFill>
                <a:latin typeface="Arial Narrow" panose="020B0606020202030204" pitchFamily="34" charset="0"/>
              </a:rPr>
              <a:t>módulo</a:t>
            </a:r>
            <a:r>
              <a:rPr lang="en-US" sz="3400" b="1" dirty="0">
                <a:solidFill>
                  <a:prstClr val="black"/>
                </a:solidFill>
                <a:latin typeface="Arial Narrow" panose="020B0606020202030204" pitchFamily="34" charset="0"/>
              </a:rPr>
              <a:t>: </a:t>
            </a:r>
            <a:r>
              <a:rPr lang="en-US" sz="3400" dirty="0">
                <a:solidFill>
                  <a:prstClr val="black"/>
                </a:solidFill>
                <a:latin typeface="Arial Narrow" panose="020B0606020202030204" pitchFamily="34" charset="0"/>
              </a:rPr>
              <a:t>3 horas</a:t>
            </a:r>
            <a:endParaRPr lang="en-US" sz="3400" b="1" dirty="0">
              <a:solidFill>
                <a:prstClr val="black"/>
              </a:solidFill>
              <a:latin typeface="Arial Narrow" panose="020B0606020202030204" pitchFamily="34" charset="0"/>
            </a:endParaRPr>
          </a:p>
          <a:p>
            <a:pPr algn="just" defTabSz="685800">
              <a:lnSpc>
                <a:spcPct val="150000"/>
              </a:lnSpc>
            </a:pPr>
            <a:r>
              <a:rPr lang="en-US" sz="3400" b="1" dirty="0" err="1">
                <a:solidFill>
                  <a:prstClr val="black"/>
                </a:solidFill>
                <a:latin typeface="Arial Narrow" panose="020B0606020202030204" pitchFamily="34" charset="0"/>
              </a:rPr>
              <a:t>Intervalo</a:t>
            </a:r>
            <a:r>
              <a:rPr lang="en-US" sz="3400" b="1" dirty="0">
                <a:solidFill>
                  <a:prstClr val="black"/>
                </a:solidFill>
                <a:latin typeface="Arial Narrow" panose="020B0606020202030204" pitchFamily="34" charset="0"/>
              </a:rPr>
              <a:t>: </a:t>
            </a:r>
            <a:r>
              <a:rPr lang="en-US" sz="3400" dirty="0">
                <a:solidFill>
                  <a:prstClr val="black"/>
                </a:solidFill>
                <a:latin typeface="Arial Narrow" panose="020B0606020202030204" pitchFamily="34" charset="0"/>
              </a:rPr>
              <a:t>30 </a:t>
            </a:r>
            <a:r>
              <a:rPr lang="en-US" sz="3400" dirty="0" err="1">
                <a:solidFill>
                  <a:prstClr val="black"/>
                </a:solidFill>
                <a:latin typeface="Arial Narrow" panose="020B0606020202030204" pitchFamily="34" charset="0"/>
              </a:rPr>
              <a:t>minutos</a:t>
            </a:r>
            <a:r>
              <a:rPr lang="en-US" sz="3400" dirty="0">
                <a:solidFill>
                  <a:prstClr val="black"/>
                </a:solidFill>
                <a:latin typeface="Arial Narrow" panose="020B0606020202030204" pitchFamily="34" charset="0"/>
              </a:rPr>
              <a:t> </a:t>
            </a:r>
            <a:r>
              <a:rPr lang="en-US" sz="3400" dirty="0" err="1">
                <a:solidFill>
                  <a:prstClr val="black"/>
                </a:solidFill>
                <a:latin typeface="Arial Narrow" panose="020B0606020202030204" pitchFamily="34" charset="0"/>
              </a:rPr>
              <a:t>ou</a:t>
            </a:r>
            <a:r>
              <a:rPr lang="en-US" sz="3400" dirty="0">
                <a:solidFill>
                  <a:prstClr val="black"/>
                </a:solidFill>
                <a:latin typeface="Arial Narrow" panose="020B0606020202030204" pitchFamily="34" charset="0"/>
              </a:rPr>
              <a:t> </a:t>
            </a:r>
            <a:r>
              <a:rPr lang="en-US" sz="3400" dirty="0" err="1">
                <a:solidFill>
                  <a:prstClr val="black"/>
                </a:solidFill>
                <a:latin typeface="Arial Narrow" panose="020B0606020202030204" pitchFamily="34" charset="0"/>
              </a:rPr>
              <a:t>duas</a:t>
            </a:r>
            <a:r>
              <a:rPr lang="en-US" sz="3400" dirty="0">
                <a:solidFill>
                  <a:prstClr val="black"/>
                </a:solidFill>
                <a:latin typeface="Arial Narrow" panose="020B0606020202030204" pitchFamily="34" charset="0"/>
              </a:rPr>
              <a:t> </a:t>
            </a:r>
            <a:r>
              <a:rPr lang="en-US" sz="3400" dirty="0" err="1">
                <a:solidFill>
                  <a:prstClr val="black"/>
                </a:solidFill>
                <a:latin typeface="Arial Narrow" panose="020B0606020202030204" pitchFamily="34" charset="0"/>
              </a:rPr>
              <a:t>pausas</a:t>
            </a:r>
            <a:r>
              <a:rPr lang="en-US" sz="3400" dirty="0">
                <a:solidFill>
                  <a:prstClr val="black"/>
                </a:solidFill>
                <a:latin typeface="Arial Narrow" panose="020B0606020202030204" pitchFamily="34" charset="0"/>
              </a:rPr>
              <a:t> de 10-15 </a:t>
            </a:r>
            <a:r>
              <a:rPr lang="en-US" sz="3400" dirty="0" err="1">
                <a:solidFill>
                  <a:prstClr val="black"/>
                </a:solidFill>
                <a:latin typeface="Arial Narrow" panose="020B0606020202030204" pitchFamily="34" charset="0"/>
              </a:rPr>
              <a:t>minutos</a:t>
            </a:r>
            <a:r>
              <a:rPr lang="en-US" sz="3400" dirty="0">
                <a:solidFill>
                  <a:prstClr val="black"/>
                </a:solidFill>
                <a:latin typeface="Arial Narrow" panose="020B0606020202030204" pitchFamily="34" charset="0"/>
              </a:rPr>
              <a:t> </a:t>
            </a:r>
            <a:r>
              <a:rPr lang="en-US" sz="3400" dirty="0" err="1">
                <a:solidFill>
                  <a:prstClr val="black"/>
                </a:solidFill>
                <a:latin typeface="Arial Narrow" panose="020B0606020202030204" pitchFamily="34" charset="0"/>
              </a:rPr>
              <a:t>cada</a:t>
            </a:r>
            <a:endParaRPr lang="en-US" sz="3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283066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187805"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solidFill>
                  <a:prstClr val="black"/>
                </a:solidFill>
                <a:latin typeface="Arial Narrow" panose="020B0606020202030204" pitchFamily="34" charset="0"/>
              </a:rPr>
              <a:t>Conclusão</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3200" dirty="0" err="1">
                <a:solidFill>
                  <a:srgbClr val="0B0C0C"/>
                </a:solidFill>
                <a:latin typeface="GDS Transport"/>
              </a:rPr>
              <a:t>Aprende</a:t>
            </a:r>
            <a:r>
              <a:rPr lang="en-US" sz="3200" dirty="0">
                <a:solidFill>
                  <a:srgbClr val="0B0C0C"/>
                </a:solidFill>
                <a:latin typeface="GDS Transport"/>
              </a:rPr>
              <a:t> </a:t>
            </a:r>
            <a:r>
              <a:rPr lang="en-US" sz="3200" dirty="0" err="1">
                <a:solidFill>
                  <a:srgbClr val="0B0C0C"/>
                </a:solidFill>
                <a:latin typeface="GDS Transport"/>
              </a:rPr>
              <a:t>mais</a:t>
            </a:r>
            <a:endParaRPr lang="en-US" sz="3600" dirty="0">
              <a:solidFill>
                <a:srgbClr val="0B0C0C"/>
              </a:solidFill>
              <a:latin typeface="GDS Transport"/>
            </a:endParaRPr>
          </a:p>
          <a:p>
            <a:pPr marL="449580" marR="422275" lvl="0" indent="0" defTabSz="914400" eaLnBrk="1" fontAlgn="auto" latinLnBrk="0" hangingPunct="1">
              <a:lnSpc>
                <a:spcPct val="115000"/>
              </a:lnSpc>
              <a:spcBef>
                <a:spcPts val="650"/>
              </a:spcBef>
              <a:spcAft>
                <a:spcPts val="0"/>
              </a:spcAft>
              <a:buClrTx/>
              <a:buSzTx/>
              <a:buFontTx/>
              <a:buNone/>
              <a:tabLst/>
              <a:defRPr/>
            </a:pPr>
            <a:r>
              <a:rPr kumimoji="0" lang="en-US" sz="2000" b="0" i="1" u="none" strike="noStrike" kern="0" cap="none" spc="0" normalizeH="0" baseline="0" noProof="0" dirty="0" err="1">
                <a:ln>
                  <a:noFill/>
                </a:ln>
                <a:solidFill>
                  <a:srgbClr val="0B0C0C"/>
                </a:solidFill>
                <a:effectLst/>
                <a:uLnTx/>
                <a:uFillTx/>
                <a:latin typeface="GDS Transport"/>
              </a:rPr>
              <a:t>Socialeyes</a:t>
            </a:r>
            <a:r>
              <a:rPr lang="en-US" sz="2000" kern="0" dirty="0">
                <a:solidFill>
                  <a:srgbClr val="0B0C0C"/>
                </a:solidFill>
                <a:latin typeface="GDS Transport"/>
              </a:rPr>
              <a:t>:</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uma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abordagem</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inovativa</a:t>
            </a:r>
            <a:r>
              <a:rPr kumimoji="0" lang="en-US" sz="2000" b="0" i="0" u="none" strike="noStrike" kern="0" cap="none" spc="0" normalizeH="0" baseline="0" noProof="0" dirty="0">
                <a:ln>
                  <a:noFill/>
                </a:ln>
                <a:solidFill>
                  <a:srgbClr val="0B0C0C"/>
                </a:solidFill>
                <a:effectLst/>
                <a:uLnTx/>
                <a:uFillTx/>
                <a:latin typeface="GDS Transport"/>
              </a:rPr>
              <a:t> à </a:t>
            </a:r>
            <a:r>
              <a:rPr kumimoji="0" lang="en-US" sz="2000" b="0" i="0" u="none" strike="noStrike" kern="0" cap="none" spc="0" normalizeH="0" baseline="0" noProof="0" dirty="0" err="1">
                <a:ln>
                  <a:noFill/>
                </a:ln>
                <a:solidFill>
                  <a:srgbClr val="0B0C0C"/>
                </a:solidFill>
                <a:effectLst/>
                <a:uLnTx/>
                <a:uFillTx/>
                <a:latin typeface="GDS Transport"/>
              </a:rPr>
              <a:t>aprendizagem</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competências</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sociais</a:t>
            </a:r>
            <a:r>
              <a:rPr kumimoji="0" lang="en-US" sz="2000" b="0" i="0" u="none" strike="noStrike" kern="0" cap="none" spc="0" normalizeH="0" baseline="0" noProof="0" dirty="0">
                <a:ln>
                  <a:noFill/>
                </a:ln>
                <a:solidFill>
                  <a:srgbClr val="0B0C0C"/>
                </a:solidFill>
                <a:effectLst/>
                <a:uLnTx/>
                <a:uFillTx/>
                <a:latin typeface="GDS Transport"/>
              </a:rPr>
              <a:t> para </a:t>
            </a:r>
            <a:r>
              <a:rPr kumimoji="0" lang="en-US" sz="2000" b="0" i="0" u="none" strike="noStrike" kern="0" cap="none" spc="0" normalizeH="0" baseline="0" noProof="0" dirty="0" err="1">
                <a:ln>
                  <a:noFill/>
                </a:ln>
                <a:solidFill>
                  <a:srgbClr val="0B0C0C"/>
                </a:solidFill>
                <a:effectLst/>
                <a:uLnTx/>
                <a:uFillTx/>
                <a:latin typeface="GDS Transport"/>
              </a:rPr>
              <a:t>pessoas</a:t>
            </a:r>
            <a:r>
              <a:rPr kumimoji="0" lang="en-US" sz="2000" b="0" i="0" u="none" strike="noStrike" kern="0" cap="none" spc="0" normalizeH="0" noProof="0" dirty="0">
                <a:ln>
                  <a:noFill/>
                </a:ln>
                <a:solidFill>
                  <a:srgbClr val="0B0C0C"/>
                </a:solidFill>
                <a:effectLst/>
                <a:uLnTx/>
                <a:uFillTx/>
                <a:latin typeface="GDS Transport"/>
              </a:rPr>
              <a:t> com PEA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desenvolvido</a:t>
            </a:r>
            <a:r>
              <a:rPr kumimoji="0" lang="en-US" sz="2000" b="0" i="0" u="none" strike="noStrike" kern="0" cap="none" spc="0" normalizeH="0" baseline="0" noProof="0" dirty="0">
                <a:ln>
                  <a:noFill/>
                </a:ln>
                <a:solidFill>
                  <a:srgbClr val="0B0C0C"/>
                </a:solidFill>
                <a:effectLst/>
                <a:uLnTx/>
                <a:uFillTx/>
                <a:latin typeface="GDS Transport"/>
              </a:rPr>
              <a:t> com </a:t>
            </a:r>
            <a:r>
              <a:rPr kumimoji="0" lang="en-US" sz="2000" b="0" i="0" u="none" strike="noStrike" kern="0" cap="none" spc="0" normalizeH="0" baseline="0" noProof="0" dirty="0" err="1">
                <a:ln>
                  <a:noFill/>
                </a:ln>
                <a:solidFill>
                  <a:srgbClr val="0B0C0C"/>
                </a:solidFill>
                <a:effectLst/>
                <a:uLnTx/>
                <a:uFillTx/>
                <a:latin typeface="GDS Transport"/>
              </a:rPr>
              <a:t>pessoas</a:t>
            </a:r>
            <a:r>
              <a:rPr kumimoji="0" lang="en-US" sz="2000" b="0" i="0" u="none" strike="noStrike" kern="0" cap="none" spc="0" normalizeH="0" baseline="0" noProof="0" dirty="0">
                <a:ln>
                  <a:noFill/>
                </a:ln>
                <a:solidFill>
                  <a:srgbClr val="0B0C0C"/>
                </a:solidFill>
                <a:effectLst/>
                <a:uLnTx/>
                <a:uFillTx/>
                <a:latin typeface="GDS Transport"/>
              </a:rPr>
              <a:t> com </a:t>
            </a:r>
            <a:r>
              <a:rPr kumimoji="0" lang="en-US" sz="2000" b="0" i="0" u="none" strike="noStrike" kern="0" cap="none" spc="0" normalizeH="0" baseline="0" noProof="0" dirty="0" err="1">
                <a:ln>
                  <a:noFill/>
                </a:ln>
                <a:solidFill>
                  <a:srgbClr val="0B0C0C"/>
                </a:solidFill>
                <a:effectLst/>
                <a:uLnTx/>
                <a:uFillTx/>
                <a:latin typeface="GDS Transport"/>
              </a:rPr>
              <a:t>autismo</a:t>
            </a:r>
            <a:r>
              <a:rPr kumimoji="0" lang="en-US" sz="2000" b="0" i="0" u="none" strike="noStrike" kern="0" cap="none" spc="0" normalizeH="0" baseline="0" noProof="0" dirty="0">
                <a:ln>
                  <a:noFill/>
                </a:ln>
                <a:solidFill>
                  <a:srgbClr val="0B0C0C"/>
                </a:solidFill>
                <a:effectLst/>
                <a:uLnTx/>
                <a:uFillTx/>
                <a:latin typeface="GDS Transport"/>
              </a:rPr>
              <a:t> e com </a:t>
            </a:r>
            <a:r>
              <a:rPr kumimoji="0" lang="en-US" sz="2000" b="0" i="0" u="none" strike="noStrike" kern="0" cap="none" spc="0" normalizeH="0" baseline="0" noProof="0" dirty="0" err="1">
                <a:ln>
                  <a:noFill/>
                </a:ln>
                <a:solidFill>
                  <a:srgbClr val="0B0C0C"/>
                </a:solidFill>
                <a:effectLst/>
                <a:uLnTx/>
                <a:uFillTx/>
                <a:latin typeface="GDS Transport"/>
              </a:rPr>
              <a:t>síndrome</a:t>
            </a:r>
            <a:r>
              <a:rPr kumimoji="0" lang="en-US" sz="2000" b="0" i="0" u="none" strike="noStrike" kern="0" cap="none" spc="0" normalizeH="0" baseline="0" noProof="0" dirty="0">
                <a:ln>
                  <a:noFill/>
                </a:ln>
                <a:solidFill>
                  <a:srgbClr val="0B0C0C"/>
                </a:solidFill>
                <a:effectLst/>
                <a:uLnTx/>
                <a:uFillTx/>
                <a:latin typeface="GDS Transport"/>
              </a:rPr>
              <a:t> de Asperger, </a:t>
            </a:r>
            <a:r>
              <a:rPr kumimoji="0" lang="en-US" sz="2000" b="0" i="0" u="none" strike="noStrike" kern="0" cap="none" spc="0" normalizeH="0" baseline="0" noProof="0" dirty="0" err="1">
                <a:ln>
                  <a:noFill/>
                </a:ln>
                <a:solidFill>
                  <a:srgbClr val="0B0C0C"/>
                </a:solidFill>
                <a:effectLst/>
                <a:uLnTx/>
                <a:uFillTx/>
                <a:latin typeface="GDS Transport"/>
              </a:rPr>
              <a:t>em</a:t>
            </a:r>
            <a:r>
              <a:rPr kumimoji="0" lang="en-US" sz="2000" b="0" i="0" u="none" strike="noStrike" kern="0" cap="none" spc="0" normalizeH="0" baseline="0" noProof="0" dirty="0">
                <a:ln>
                  <a:noFill/>
                </a:ln>
                <a:solidFill>
                  <a:srgbClr val="0B0C0C"/>
                </a:solidFill>
                <a:effectLst/>
                <a:uLnTx/>
                <a:uFillTx/>
                <a:latin typeface="GDS Transport"/>
              </a:rPr>
              <a:t> conjunto com </a:t>
            </a:r>
            <a:r>
              <a:rPr kumimoji="0" lang="en-US" sz="2000" b="0" i="0" u="none" strike="noStrike" kern="0" cap="none" spc="0" normalizeH="0" baseline="0" noProof="0" dirty="0" err="1">
                <a:ln>
                  <a:noFill/>
                </a:ln>
                <a:solidFill>
                  <a:srgbClr val="0B0C0C"/>
                </a:solidFill>
                <a:effectLst/>
                <a:uLnTx/>
                <a:uFillTx/>
                <a:latin typeface="GDS Transport"/>
              </a:rPr>
              <a:t>profissionais</a:t>
            </a:r>
            <a:r>
              <a:rPr kumimoji="0" lang="en-US" sz="2000" b="0" i="0" u="none" strike="noStrike" kern="0" cap="none" spc="0" normalizeH="0" baseline="0" noProof="0" dirty="0">
                <a:ln>
                  <a:noFill/>
                </a:ln>
                <a:solidFill>
                  <a:srgbClr val="0B0C0C"/>
                </a:solidFill>
                <a:effectLst/>
                <a:uLnTx/>
                <a:uFillTx/>
                <a:latin typeface="GDS Transport"/>
              </a:rPr>
              <a:t> de </a:t>
            </a:r>
            <a:r>
              <a:rPr kumimoji="0" lang="en-US" sz="2000" b="0" i="0" u="none" strike="noStrike" kern="0" cap="none" spc="0" normalizeH="0" baseline="0" noProof="0" dirty="0" err="1">
                <a:ln>
                  <a:noFill/>
                </a:ln>
                <a:solidFill>
                  <a:srgbClr val="0B0C0C"/>
                </a:solidFill>
                <a:effectLst/>
                <a:uLnTx/>
                <a:uFillTx/>
                <a:latin typeface="GDS Transport"/>
              </a:rPr>
              <a:t>destaque</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na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err="1">
                <a:ln>
                  <a:noFill/>
                </a:ln>
                <a:solidFill>
                  <a:srgbClr val="0B0C0C"/>
                </a:solidFill>
                <a:effectLst/>
                <a:uLnTx/>
                <a:uFillTx/>
                <a:latin typeface="GDS Transport"/>
              </a:rPr>
              <a:t>área</a:t>
            </a:r>
            <a:r>
              <a:rPr kumimoji="0" lang="en-US" sz="2000" b="0" i="0" u="none" strike="noStrike" kern="0" cap="none" spc="0" normalizeH="0" baseline="0" noProof="0" dirty="0">
                <a:ln>
                  <a:noFill/>
                </a:ln>
                <a:solidFill>
                  <a:srgbClr val="0B0C0C"/>
                </a:solidFill>
                <a:effectLst/>
                <a:uLnTx/>
                <a:uFillTx/>
                <a:latin typeface="GDS Transport"/>
              </a:rPr>
              <a:t>: </a:t>
            </a:r>
            <a:r>
              <a:rPr kumimoji="0" lang="en-US" sz="2000" b="0" i="0" u="none" strike="noStrike" kern="0" cap="none" spc="0" normalizeH="0" baseline="0" noProof="0" dirty="0">
                <a:ln>
                  <a:noFill/>
                </a:ln>
                <a:solidFill>
                  <a:srgbClr val="0B0C0C"/>
                </a:solidFill>
                <a:effectLst/>
                <a:uLnTx/>
                <a:uFillTx/>
                <a:latin typeface="GDS Transport"/>
                <a:hlinkClick r:id="rId2">
                  <a:extLst>
                    <a:ext uri="{A12FA001-AC4F-418D-AE19-62706E023703}">
                      <ahyp:hlinkClr xmlns:ahyp="http://schemas.microsoft.com/office/drawing/2018/hyperlinkcolor" val="tx"/>
                    </a:ext>
                  </a:extLst>
                </a:hlinkClick>
              </a:rPr>
              <a:t>www.autism.org.uk/socialeyes</a:t>
            </a:r>
            <a:endParaRPr kumimoji="0" lang="en-US" sz="2000" b="0" i="0" u="none" strike="noStrike" kern="0" cap="none" spc="0" normalizeH="0" baseline="0" noProof="0" dirty="0">
              <a:ln>
                <a:noFill/>
              </a:ln>
              <a:solidFill>
                <a:srgbClr val="0B0C0C"/>
              </a:solidFill>
              <a:effectLst/>
              <a:uLnTx/>
              <a:uFillTx/>
              <a:latin typeface="GDS Transport"/>
            </a:endParaRPr>
          </a:p>
          <a:p>
            <a:pPr marL="449580" marR="422275" lvl="0" indent="0" defTabSz="914400" eaLnBrk="1" fontAlgn="auto" latinLnBrk="0" hangingPunct="1">
              <a:lnSpc>
                <a:spcPct val="115000"/>
              </a:lnSpc>
              <a:spcBef>
                <a:spcPts val="650"/>
              </a:spcBef>
              <a:spcAft>
                <a:spcPts val="0"/>
              </a:spcAft>
              <a:buClrTx/>
              <a:buSzTx/>
              <a:buFontTx/>
              <a:buNone/>
              <a:tabLst/>
              <a:defRPr/>
            </a:pPr>
            <a:endParaRPr kumimoji="0" lang="en-US" sz="2000" b="0" i="0" u="none" strike="noStrike" kern="0" cap="none" spc="0" normalizeH="0" baseline="0" noProof="0" dirty="0">
              <a:ln>
                <a:noFill/>
              </a:ln>
              <a:solidFill>
                <a:srgbClr val="0B0C0C"/>
              </a:solidFill>
              <a:effectLst/>
              <a:uLnTx/>
              <a:uFillTx/>
              <a:latin typeface="GDS Transport"/>
            </a:endParaRPr>
          </a:p>
          <a:p>
            <a:pPr marL="449580" marR="377825" lvl="0" indent="0" defTabSz="914400" eaLnBrk="1" fontAlgn="auto" latinLnBrk="0" hangingPunct="1">
              <a:lnSpc>
                <a:spcPct val="115000"/>
              </a:lnSpc>
              <a:spcBef>
                <a:spcPts val="85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Grandin, T. &amp; Duffy, K (2004). </a:t>
            </a:r>
            <a:r>
              <a:rPr kumimoji="0" lang="en-US" sz="2000" b="0" i="1" u="none" strike="noStrike" kern="0" cap="none" spc="0" normalizeH="0" baseline="0" noProof="0" dirty="0">
                <a:ln>
                  <a:noFill/>
                </a:ln>
                <a:solidFill>
                  <a:srgbClr val="0B0C0C"/>
                </a:solidFill>
                <a:effectLst/>
                <a:uLnTx/>
                <a:uFillTx/>
                <a:latin typeface="GDS Transport"/>
              </a:rPr>
              <a:t>Developing talents: Careers for individuals with Asperger syndrome and high-functioning autism</a:t>
            </a:r>
            <a:r>
              <a:rPr kumimoji="0" lang="en-US" sz="2000" b="0" i="0" u="none" strike="noStrike" kern="0" cap="none" spc="0" normalizeH="0" baseline="0" noProof="0" dirty="0">
                <a:ln>
                  <a:noFill/>
                </a:ln>
                <a:solidFill>
                  <a:srgbClr val="0B0C0C"/>
                </a:solidFill>
                <a:effectLst/>
                <a:uLnTx/>
                <a:uFillTx/>
                <a:latin typeface="GDS Transport"/>
              </a:rPr>
              <a:t>. Autism Asperger Publishing Company.</a:t>
            </a:r>
          </a:p>
          <a:p>
            <a:pPr marL="449580" marR="377825" lvl="0" indent="0" defTabSz="914400" eaLnBrk="1" fontAlgn="auto" latinLnBrk="0" hangingPunct="1">
              <a:lnSpc>
                <a:spcPct val="115000"/>
              </a:lnSpc>
              <a:spcBef>
                <a:spcPts val="850"/>
              </a:spcBef>
              <a:spcAft>
                <a:spcPts val="0"/>
              </a:spcAft>
              <a:buClrTx/>
              <a:buSzTx/>
              <a:buFontTx/>
              <a:buNone/>
              <a:tabLst/>
              <a:defRPr/>
            </a:pPr>
            <a:r>
              <a:rPr kumimoji="0" lang="en-US" sz="2000" b="0" i="0" u="none" strike="noStrike" kern="0" cap="none" spc="0" normalizeH="0" baseline="0" noProof="0" dirty="0">
                <a:ln>
                  <a:noFill/>
                </a:ln>
                <a:solidFill>
                  <a:srgbClr val="0B0C0C"/>
                </a:solidFill>
                <a:effectLst/>
                <a:uLnTx/>
                <a:uFillTx/>
                <a:latin typeface="GDS Transport"/>
              </a:rPr>
              <a:t>Meyer, R. N. (2001). </a:t>
            </a:r>
            <a:r>
              <a:rPr kumimoji="0" lang="en-US" sz="2000" b="0" i="1" u="none" strike="noStrike" kern="0" cap="none" spc="0" normalizeH="0" baseline="0" noProof="0" dirty="0">
                <a:ln>
                  <a:noFill/>
                </a:ln>
                <a:solidFill>
                  <a:srgbClr val="0B0C0C"/>
                </a:solidFill>
                <a:effectLst/>
                <a:uLnTx/>
                <a:uFillTx/>
                <a:latin typeface="GDS Transport"/>
              </a:rPr>
              <a:t>Asperger syndrome employment workbook: An employment workbook for adults with Asperger syndrome</a:t>
            </a:r>
            <a:r>
              <a:rPr kumimoji="0" lang="en-US" sz="2000" b="0" i="0" u="none" strike="noStrike" kern="0" cap="none" spc="0" normalizeH="0" baseline="0" noProof="0" dirty="0">
                <a:ln>
                  <a:noFill/>
                </a:ln>
                <a:solidFill>
                  <a:srgbClr val="0B0C0C"/>
                </a:solidFill>
                <a:effectLst/>
                <a:uLnTx/>
                <a:uFillTx/>
                <a:latin typeface="GDS Transport"/>
              </a:rPr>
              <a:t>. Jessica Kingsley Publishers.</a:t>
            </a:r>
            <a:endParaRPr kumimoji="0" lang="en-GB" sz="2000" b="0" i="0" u="none" strike="noStrike" kern="0" cap="none" spc="0" normalizeH="0" baseline="0" noProof="0" dirty="0">
              <a:ln>
                <a:noFill/>
              </a:ln>
              <a:solidFill>
                <a:srgbClr val="0B0C0C"/>
              </a:solidFill>
              <a:effectLst/>
              <a:uLnTx/>
              <a:uFillTx/>
              <a:latin typeface="GDS Transport"/>
            </a:endParaRPr>
          </a:p>
        </p:txBody>
      </p:sp>
    </p:spTree>
    <p:extLst>
      <p:ext uri="{BB962C8B-B14F-4D97-AF65-F5344CB8AC3E}">
        <p14:creationId xmlns:p14="http://schemas.microsoft.com/office/powerpoint/2010/main" val="25182469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Discute e Sintetiza 1</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Em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grupo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discute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quaisquer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experiências</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possas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ter</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tido</a:t>
            </a:r>
            <a:r>
              <a:rPr kumimoji="0" lang="en-US" sz="2800" b="0" i="0" u="none" strike="noStrike" kern="0" cap="none" spc="0" normalizeH="0" baseline="0" noProof="0" dirty="0">
                <a:ln>
                  <a:noFill/>
                </a:ln>
                <a:solidFill>
                  <a:srgbClr val="0B0C0C"/>
                </a:solidFill>
                <a:effectLst/>
                <a:uLnTx/>
                <a:uFillTx/>
                <a:latin typeface="GDS Transport"/>
              </a:rPr>
              <a:t> no </a:t>
            </a:r>
            <a:r>
              <a:rPr kumimoji="0" lang="en-US" sz="2800" b="0" i="0" u="none" strike="noStrike" kern="0" cap="none" spc="0" normalizeH="0" baseline="0" noProof="0" dirty="0" err="1">
                <a:ln>
                  <a:noFill/>
                </a:ln>
                <a:solidFill>
                  <a:srgbClr val="0B0C0C"/>
                </a:solidFill>
                <a:effectLst/>
                <a:uLnTx/>
                <a:uFillTx/>
                <a:latin typeface="GDS Transport"/>
              </a:rPr>
              <a:t>teu</a:t>
            </a:r>
            <a:r>
              <a:rPr kumimoji="0" lang="en-US" sz="2800" b="0" i="0" u="none" strike="noStrike" kern="0" cap="none" spc="0" normalizeH="0" baseline="0" noProof="0" dirty="0">
                <a:ln>
                  <a:noFill/>
                </a:ln>
                <a:solidFill>
                  <a:srgbClr val="0B0C0C"/>
                </a:solidFill>
                <a:effectLst/>
                <a:uLnTx/>
                <a:uFillTx/>
                <a:latin typeface="GDS Transport"/>
              </a:rPr>
              <a:t> local de </a:t>
            </a:r>
            <a:r>
              <a:rPr kumimoji="0" lang="en-US" sz="2800" b="0" i="0" u="none" strike="noStrike" kern="0" cap="none" spc="0" normalizeH="0" baseline="0" noProof="0" dirty="0" err="1">
                <a:ln>
                  <a:noFill/>
                </a:ln>
                <a:solidFill>
                  <a:srgbClr val="0B0C0C"/>
                </a:solidFill>
                <a:effectLst/>
                <a:uLnTx/>
                <a:uFillTx/>
                <a:latin typeface="GDS Transport"/>
              </a:rPr>
              <a:t>trabalho</a:t>
            </a:r>
            <a:r>
              <a:rPr kumimoji="0" lang="en-US" sz="2800" b="0" i="0" u="none" strike="noStrike" kern="0" cap="none" spc="0" normalizeH="0" baseline="0" noProof="0" dirty="0">
                <a:ln>
                  <a:noFill/>
                </a:ln>
                <a:solidFill>
                  <a:srgbClr val="0B0C0C"/>
                </a:solidFill>
                <a:effectLst/>
                <a:uLnTx/>
                <a:uFillTx/>
                <a:latin typeface="GDS Transport"/>
              </a:rPr>
              <a:t>, a lidar com </a:t>
            </a:r>
            <a:r>
              <a:rPr kumimoji="0" lang="en-US" sz="2800" b="0" i="0" u="none" strike="noStrike" kern="0" cap="none" spc="0" normalizeH="0" baseline="0" noProof="0" dirty="0" err="1">
                <a:ln>
                  <a:noFill/>
                </a:ln>
                <a:solidFill>
                  <a:srgbClr val="0B0C0C"/>
                </a:solidFill>
                <a:effectLst/>
                <a:uLnTx/>
                <a:uFillTx/>
                <a:latin typeface="GDS Transport"/>
              </a:rPr>
              <a:t>clientes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exigentes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insatisfeitos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ou</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agressivos</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Como é que </a:t>
            </a:r>
            <a:r>
              <a:rPr kumimoji="0" lang="en-US" sz="2800" b="0" i="0" u="none" strike="noStrike" kern="0" cap="none" spc="0" normalizeH="0" baseline="0" noProof="0" dirty="0" err="1">
                <a:ln>
                  <a:noFill/>
                </a:ln>
                <a:solidFill>
                  <a:srgbClr val="0B0C0C"/>
                </a:solidFill>
                <a:effectLst/>
                <a:uLnTx/>
                <a:uFillTx/>
                <a:latin typeface="GDS Transport"/>
              </a:rPr>
              <a:t>lidaste</a:t>
            </a:r>
            <a:r>
              <a:rPr kumimoji="0" lang="en-US" sz="2800" b="0" i="0" u="none" strike="noStrike" kern="0" cap="none" spc="0" normalizeH="0" baseline="0" noProof="0" dirty="0">
                <a:ln>
                  <a:noFill/>
                </a:ln>
                <a:solidFill>
                  <a:srgbClr val="0B0C0C"/>
                </a:solidFill>
                <a:effectLst/>
                <a:uLnTx/>
                <a:uFillTx/>
                <a:latin typeface="GDS Transport"/>
              </a:rPr>
              <a:t> com </a:t>
            </a:r>
            <a:r>
              <a:rPr kumimoji="0" lang="en-US" sz="2800" b="0" i="0" u="none" strike="noStrike" kern="0" cap="none" spc="0" normalizeH="0" baseline="0" noProof="0" dirty="0" err="1">
                <a:ln>
                  <a:noFill/>
                </a:ln>
                <a:solidFill>
                  <a:srgbClr val="0B0C0C"/>
                </a:solidFill>
                <a:effectLst/>
                <a:uLnTx/>
                <a:uFillTx/>
                <a:latin typeface="GDS Transport"/>
              </a:rPr>
              <a:t>esta</a:t>
            </a:r>
            <a:r>
              <a:rPr lang="en-US" sz="2800" kern="0" dirty="0">
                <a:solidFill>
                  <a:srgbClr val="0B0C0C"/>
                </a:solidFill>
                <a:latin typeface="GDS Transport"/>
              </a:rPr>
              <a:t>s </a:t>
            </a:r>
            <a:r>
              <a:rPr lang="en-US" sz="2800" kern="0" dirty="0" err="1">
                <a:solidFill>
                  <a:srgbClr val="0B0C0C"/>
                </a:solidFill>
                <a:latin typeface="GDS Transport"/>
              </a:rPr>
              <a:t>situações</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Poderiam</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algumas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destas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estratégias</a:t>
            </a:r>
            <a:r>
              <a:rPr kumimoji="0" lang="en-US" sz="2800" b="0" i="0" u="none" strike="noStrike" kern="0" cap="none" spc="0" normalizeH="0" baseline="0" noProof="0" dirty="0">
                <a:ln>
                  <a:noFill/>
                </a:ln>
                <a:solidFill>
                  <a:srgbClr val="0B0C0C"/>
                </a:solidFill>
                <a:effectLst/>
                <a:uLnTx/>
                <a:uFillTx/>
                <a:latin typeface="GDS Transport"/>
              </a:rPr>
              <a:t> ser </a:t>
            </a:r>
            <a:r>
              <a:rPr kumimoji="0" lang="en-US" sz="2800" b="0" i="0" u="none" strike="noStrike" kern="0" cap="none" spc="0" normalizeH="0" baseline="0" noProof="0" dirty="0" err="1">
                <a:ln>
                  <a:noFill/>
                </a:ln>
                <a:solidFill>
                  <a:srgbClr val="0B0C0C"/>
                </a:solidFill>
                <a:effectLst/>
                <a:uLnTx/>
                <a:uFillTx/>
                <a:latin typeface="GDS Transport"/>
              </a:rPr>
              <a:t>adequadas</a:t>
            </a: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B0C0C"/>
                </a:solidFill>
                <a:effectLst/>
                <a:uLnTx/>
                <a:uFillTx/>
                <a:latin typeface="GDS Transport"/>
              </a:rPr>
              <a:t>para lidar com </a:t>
            </a:r>
            <a:r>
              <a:rPr kumimoji="0" lang="en-US" sz="2800" b="0" i="0" u="none" strike="noStrike" kern="0" cap="none" spc="0" normalizeH="0" baseline="0" noProof="0" dirty="0" err="1">
                <a:ln>
                  <a:noFill/>
                </a:ln>
                <a:solidFill>
                  <a:srgbClr val="0B0C0C"/>
                </a:solidFill>
                <a:effectLst/>
                <a:uLnTx/>
                <a:uFillTx/>
                <a:latin typeface="GDS Transport"/>
              </a:rPr>
              <a:t>pessoas</a:t>
            </a:r>
            <a:r>
              <a:rPr kumimoji="0" lang="en-US" sz="2800" b="0" i="0" u="none" strike="noStrike" kern="0" cap="none" spc="0" normalizeH="0" baseline="0" noProof="0" dirty="0">
                <a:ln>
                  <a:noFill/>
                </a:ln>
                <a:solidFill>
                  <a:srgbClr val="0B0C0C"/>
                </a:solidFill>
                <a:effectLst/>
                <a:uLnTx/>
                <a:uFillTx/>
                <a:latin typeface="GDS Transport"/>
              </a:rPr>
              <a:t> com PEA?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Discute</a:t>
            </a:r>
            <a:r>
              <a:rPr kumimoji="0" lang="en-US" sz="2800" b="0" i="0" u="none" strike="noStrike" kern="0" cap="none" spc="0" normalizeH="0" baseline="0" noProof="0" dirty="0">
                <a:ln>
                  <a:noFill/>
                </a:ln>
                <a:solidFill>
                  <a:srgbClr val="0B0C0C"/>
                </a:solidFill>
                <a:effectLst/>
                <a:uLnTx/>
                <a:uFillTx/>
                <a:latin typeface="GDS Transport"/>
              </a:rPr>
              <a:t> as </a:t>
            </a:r>
            <a:r>
              <a:rPr kumimoji="0" lang="en-US" sz="2800" b="0" i="0" u="none" strike="noStrike" kern="0" cap="none" spc="0" normalizeH="0" baseline="0" noProof="0" dirty="0" err="1">
                <a:ln>
                  <a:noFill/>
                </a:ln>
                <a:solidFill>
                  <a:srgbClr val="0B0C0C"/>
                </a:solidFill>
                <a:effectLst/>
                <a:uLnTx/>
                <a:uFillTx/>
                <a:latin typeface="GDS Transport"/>
              </a:rPr>
              <a:t>tuas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experiências</a:t>
            </a:r>
            <a:r>
              <a:rPr kumimoji="0" lang="en-US" sz="2800" b="0" i="0" u="none" strike="noStrike" kern="0" cap="none" spc="0" normalizeH="0" baseline="0" noProof="0" dirty="0">
                <a:ln>
                  <a:noFill/>
                </a:ln>
                <a:solidFill>
                  <a:srgbClr val="0B0C0C"/>
                </a:solidFill>
                <a:effectLst/>
                <a:uLnTx/>
                <a:uFillTx/>
                <a:latin typeface="GDS Transport"/>
              </a:rPr>
              <a:t> com outros </a:t>
            </a:r>
            <a:r>
              <a:rPr kumimoji="0" lang="en-US" sz="2800" b="0" i="0" u="none" strike="noStrike" kern="0" cap="none" spc="0" normalizeH="0" baseline="0" noProof="0" dirty="0" err="1">
                <a:ln>
                  <a:noFill/>
                </a:ln>
                <a:solidFill>
                  <a:srgbClr val="0B0C0C"/>
                </a:solidFill>
                <a:effectLst/>
                <a:uLnTx/>
                <a:uFillTx/>
                <a:latin typeface="GDS Transport"/>
              </a:rPr>
              <a:t>grupos</a:t>
            </a:r>
            <a:r>
              <a:rPr kumimoji="0" lang="en-US" sz="2800" b="0" i="0" u="none" strike="noStrike" kern="0" cap="none" spc="0" normalizeH="0" baseline="0" noProof="0" dirty="0">
                <a:ln>
                  <a:noFill/>
                </a:ln>
                <a:solidFill>
                  <a:srgbClr val="0B0C0C"/>
                </a:solidFill>
                <a:effectLst/>
                <a:uLnTx/>
                <a:uFillTx/>
                <a:latin typeface="GDS Transport"/>
              </a:rPr>
              <a:t>.</a:t>
            </a:r>
          </a:p>
        </p:txBody>
      </p:sp>
    </p:spTree>
    <p:extLst>
      <p:ext uri="{BB962C8B-B14F-4D97-AF65-F5344CB8AC3E}">
        <p14:creationId xmlns:p14="http://schemas.microsoft.com/office/powerpoint/2010/main" val="2482814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Discute e Sintetiza 2</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Reflete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sobre</a:t>
            </a:r>
            <a:r>
              <a:rPr kumimoji="0" lang="en-US" sz="2800" b="0" i="0" u="none" strike="noStrike" kern="0" cap="none" spc="0" normalizeH="0" baseline="0" noProof="0" dirty="0">
                <a:ln>
                  <a:noFill/>
                </a:ln>
                <a:solidFill>
                  <a:srgbClr val="0B0C0C"/>
                </a:solidFill>
                <a:effectLst/>
                <a:uLnTx/>
                <a:uFillTx/>
                <a:latin typeface="GDS Transport"/>
              </a:rPr>
              <a:t> a </a:t>
            </a:r>
            <a:r>
              <a:rPr kumimoji="0" lang="en-US" sz="2800" b="0" i="0" u="none" strike="noStrike" kern="0" cap="none" spc="0" normalizeH="0" baseline="0" noProof="0" dirty="0" err="1">
                <a:ln>
                  <a:noFill/>
                </a:ln>
                <a:solidFill>
                  <a:srgbClr val="0B0C0C"/>
                </a:solidFill>
                <a:effectLst/>
                <a:uLnTx/>
                <a:uFillTx/>
                <a:latin typeface="GDS Transport"/>
              </a:rPr>
              <a:t>tua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própria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experiência</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Alguma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vez</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conheceste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uma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pessoa</a:t>
            </a:r>
            <a:r>
              <a:rPr kumimoji="0" lang="en-US" sz="2800" b="0" i="0" u="none" strike="noStrike" kern="0" cap="none" spc="0" normalizeH="0" baseline="0" noProof="0" dirty="0">
                <a:ln>
                  <a:noFill/>
                </a:ln>
                <a:solidFill>
                  <a:srgbClr val="0B0C0C"/>
                </a:solidFill>
                <a:effectLst/>
                <a:uLnTx/>
                <a:uFillTx/>
                <a:latin typeface="GDS Transport"/>
              </a:rPr>
              <a:t> com PEA?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Em</a:t>
            </a:r>
            <a:r>
              <a:rPr kumimoji="0" lang="en-US" sz="2800" b="0" i="0" u="none" strike="noStrike" kern="0" cap="none" spc="0" normalizeH="0" baseline="0" noProof="0" dirty="0">
                <a:ln>
                  <a:noFill/>
                </a:ln>
                <a:solidFill>
                  <a:srgbClr val="0B0C0C"/>
                </a:solidFill>
                <a:effectLst/>
                <a:uLnTx/>
                <a:uFillTx/>
                <a:latin typeface="GDS Transport"/>
              </a:rPr>
              <a:t> que </a:t>
            </a:r>
            <a:r>
              <a:rPr kumimoji="0" lang="en-US" sz="2800" b="0" i="0" u="none" strike="noStrike" kern="0" cap="none" spc="0" normalizeH="0" baseline="0" noProof="0" dirty="0" err="1">
                <a:ln>
                  <a:noFill/>
                </a:ln>
                <a:solidFill>
                  <a:srgbClr val="0B0C0C"/>
                </a:solidFill>
                <a:effectLst/>
                <a:uLnTx/>
                <a:uFillTx/>
                <a:latin typeface="GDS Transport"/>
              </a:rPr>
              <a:t>contexto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Sentiste-te</a:t>
            </a:r>
            <a:r>
              <a:rPr kumimoji="0" lang="en-US" sz="2800" b="0" i="0" u="none" strike="noStrike" kern="0" cap="none" spc="0" normalizeH="0" baseline="0" noProof="0" dirty="0">
                <a:ln>
                  <a:noFill/>
                </a:ln>
                <a:solidFill>
                  <a:srgbClr val="0B0C0C"/>
                </a:solidFill>
                <a:effectLst/>
                <a:uLnTx/>
                <a:uFillTx/>
                <a:latin typeface="GDS Transport"/>
              </a:rPr>
              <a:t> à </a:t>
            </a:r>
            <a:r>
              <a:rPr kumimoji="0" lang="en-US" sz="2800" b="0" i="0" u="none" strike="noStrike" kern="0" cap="none" spc="0" normalizeH="0" baseline="0" noProof="0" dirty="0" err="1">
                <a:ln>
                  <a:noFill/>
                </a:ln>
                <a:solidFill>
                  <a:srgbClr val="0B0C0C"/>
                </a:solidFill>
                <a:effectLst/>
                <a:uLnTx/>
                <a:uFillTx/>
                <a:latin typeface="GDS Transport"/>
              </a:rPr>
              <a:t>vontade</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srgbClr val="0B0C0C"/>
              </a:solidFill>
              <a:effectLst/>
              <a:uLnTx/>
              <a:uFillTx/>
              <a:latin typeface="GDS Transpor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Depois</a:t>
            </a:r>
            <a:r>
              <a:rPr kumimoji="0" lang="en-US" sz="2800" b="0" i="0" u="none" strike="noStrike" kern="0" cap="none" spc="0" normalizeH="0" baseline="0" noProof="0" dirty="0">
                <a:ln>
                  <a:noFill/>
                </a:ln>
                <a:solidFill>
                  <a:srgbClr val="0B0C0C"/>
                </a:solidFill>
                <a:effectLst/>
                <a:uLnTx/>
                <a:uFillTx/>
                <a:latin typeface="GDS Transport"/>
              </a:rPr>
              <a:t> de </a:t>
            </a:r>
            <a:r>
              <a:rPr kumimoji="0" lang="en-US" sz="2800" b="0" i="0" u="none" strike="noStrike" kern="0" cap="none" spc="0" normalizeH="0" baseline="0" noProof="0" dirty="0" err="1">
                <a:ln>
                  <a:noFill/>
                </a:ln>
                <a:solidFill>
                  <a:srgbClr val="0B0C0C"/>
                </a:solidFill>
                <a:effectLst/>
                <a:uLnTx/>
                <a:uFillTx/>
                <a:latin typeface="GDS Transport"/>
              </a:rPr>
              <a:t>leres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este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Módulo</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sentes</a:t>
            </a:r>
            <a:r>
              <a:rPr lang="en-US" sz="2800" kern="0" dirty="0">
                <a:solidFill>
                  <a:srgbClr val="0B0C0C"/>
                </a:solidFill>
                <a:latin typeface="GDS Transport"/>
              </a:rPr>
              <a:t> que </a:t>
            </a:r>
            <a:r>
              <a:rPr lang="en-US" sz="2800" kern="0" dirty="0" err="1">
                <a:solidFill>
                  <a:srgbClr val="0B0C0C"/>
                </a:solidFill>
                <a:latin typeface="GDS Transport"/>
              </a:rPr>
              <a:t>estás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mais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consciencializado</a:t>
            </a:r>
            <a:r>
              <a:rPr kumimoji="0" lang="en-US" sz="2800" b="0" i="0" u="none" strike="noStrike" kern="0" cap="none" spc="0" normalizeH="0" baseline="0" noProof="0" dirty="0">
                <a:ln>
                  <a:noFill/>
                </a:ln>
                <a:solidFill>
                  <a:srgbClr val="0B0C0C"/>
                </a:solidFill>
                <a:effectLst/>
                <a:uLnTx/>
                <a:uFillTx/>
                <a:latin typeface="GDS Transport"/>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B0C0C"/>
                </a:solidFill>
                <a:effectLst/>
                <a:uLnTx/>
                <a:uFillTx/>
                <a:latin typeface="GDS Transport"/>
              </a:rPr>
              <a:t>Sentir-te-ias</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mais</a:t>
            </a:r>
            <a:r>
              <a:rPr kumimoji="0" lang="en-US" sz="2800" b="0" i="0" u="none" strike="noStrike" kern="0" cap="none" spc="0" normalizeH="0" baseline="0" noProof="0" dirty="0">
                <a:ln>
                  <a:noFill/>
                </a:ln>
                <a:solidFill>
                  <a:srgbClr val="0B0C0C"/>
                </a:solidFill>
                <a:effectLst/>
                <a:uLnTx/>
                <a:uFillTx/>
                <a:latin typeface="GDS Transport"/>
              </a:rPr>
              <a:t> à </a:t>
            </a:r>
            <a:r>
              <a:rPr kumimoji="0" lang="en-US" sz="2800" b="0" i="0" u="none" strike="noStrike" kern="0" cap="none" spc="0" normalizeH="0" baseline="0" noProof="0" dirty="0" err="1">
                <a:ln>
                  <a:noFill/>
                </a:ln>
                <a:solidFill>
                  <a:srgbClr val="0B0C0C"/>
                </a:solidFill>
                <a:effectLst/>
                <a:uLnTx/>
                <a:uFillTx/>
                <a:latin typeface="GDS Transport"/>
              </a:rPr>
              <a:t>vontade</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interagindo</a:t>
            </a:r>
            <a:r>
              <a:rPr kumimoji="0" lang="en-US" sz="2800" b="0" i="0" u="none" strike="noStrike" kern="0" cap="none" spc="0" normalizeH="0" baseline="0" noProof="0" dirty="0">
                <a:ln>
                  <a:noFill/>
                </a:ln>
                <a:solidFill>
                  <a:srgbClr val="0B0C0C"/>
                </a:solidFill>
                <a:effectLst/>
                <a:uLnTx/>
                <a:uFillTx/>
                <a:latin typeface="GDS Transport"/>
              </a:rPr>
              <a:t> com </a:t>
            </a:r>
            <a:r>
              <a:rPr kumimoji="0" lang="en-US" sz="2800" b="0" i="0" u="none" strike="noStrike" kern="0" cap="none" spc="0" normalizeH="0" baseline="0" noProof="0" dirty="0" err="1">
                <a:ln>
                  <a:noFill/>
                </a:ln>
                <a:solidFill>
                  <a:srgbClr val="0B0C0C"/>
                </a:solidFill>
                <a:effectLst/>
                <a:uLnTx/>
                <a:uFillTx/>
                <a:latin typeface="GDS Transport"/>
              </a:rPr>
              <a:t>uma</a:t>
            </a:r>
            <a:r>
              <a:rPr kumimoji="0" lang="en-US" sz="2800" b="0" i="0" u="none" strike="noStrike" kern="0" cap="none" spc="0" normalizeH="0" baseline="0" noProof="0" dirty="0">
                <a:ln>
                  <a:noFill/>
                </a:ln>
                <a:solidFill>
                  <a:srgbClr val="0B0C0C"/>
                </a:solidFill>
                <a:effectLst/>
                <a:uLnTx/>
                <a:uFillTx/>
                <a:latin typeface="GDS Transport"/>
              </a:rPr>
              <a:t> </a:t>
            </a:r>
            <a:r>
              <a:rPr kumimoji="0" lang="en-US" sz="2800" b="0" i="0" u="none" strike="noStrike" kern="0" cap="none" spc="0" normalizeH="0" baseline="0" noProof="0" dirty="0" err="1">
                <a:ln>
                  <a:noFill/>
                </a:ln>
                <a:solidFill>
                  <a:srgbClr val="0B0C0C"/>
                </a:solidFill>
                <a:effectLst/>
                <a:uLnTx/>
                <a:uFillTx/>
                <a:latin typeface="GDS Transport"/>
              </a:rPr>
              <a:t>pessoa</a:t>
            </a:r>
            <a:r>
              <a:rPr kumimoji="0" lang="en-US" sz="2800" b="0" i="0" u="none" strike="noStrike" kern="0" cap="none" spc="0" normalizeH="0" baseline="0" noProof="0" dirty="0">
                <a:ln>
                  <a:noFill/>
                </a:ln>
                <a:solidFill>
                  <a:srgbClr val="0B0C0C"/>
                </a:solidFill>
                <a:effectLst/>
                <a:uLnTx/>
                <a:uFillTx/>
                <a:latin typeface="GDS Transport"/>
              </a:rPr>
              <a:t> com PEA?</a:t>
            </a:r>
          </a:p>
        </p:txBody>
      </p:sp>
    </p:spTree>
    <p:extLst>
      <p:ext uri="{BB962C8B-B14F-4D97-AF65-F5344CB8AC3E}">
        <p14:creationId xmlns:p14="http://schemas.microsoft.com/office/powerpoint/2010/main" val="2802126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3600" b="1" i="0" u="none" strike="noStrike" kern="0" cap="none" spc="0" normalizeH="0" baseline="0" noProof="0" dirty="0">
                <a:ln>
                  <a:noFill/>
                </a:ln>
                <a:solidFill>
                  <a:prstClr val="black"/>
                </a:solidFill>
                <a:effectLst/>
                <a:uLnTx/>
                <a:uFillTx/>
                <a:latin typeface="Arial Narrow" panose="020B0606020202030204" pitchFamily="34" charset="0"/>
              </a:rPr>
              <a:t>Recursos e referências usadas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National Autistic Society. (2020). </a:t>
            </a:r>
            <a:r>
              <a:rPr lang="en-US" sz="1600" i="1" dirty="0">
                <a:solidFill>
                  <a:srgbClr val="000000"/>
                </a:solidFill>
                <a:latin typeface="HelveticaNeueLT Std Lt"/>
              </a:rPr>
              <a:t>Support at work – a guide for autistic people</a:t>
            </a:r>
            <a:r>
              <a:rPr lang="en-US" sz="1600" dirty="0">
                <a:solidFill>
                  <a:srgbClr val="000000"/>
                </a:solidFill>
                <a:latin typeface="HelveticaNeueLT Std Lt"/>
              </a:rPr>
              <a:t>. </a:t>
            </a:r>
            <a:r>
              <a:rPr lang="en-US" sz="1600" dirty="0">
                <a:solidFill>
                  <a:srgbClr val="000000"/>
                </a:solidFill>
                <a:latin typeface="HelveticaNeueLT Std Lt"/>
                <a:hlinkClick r:id="rId2"/>
              </a:rPr>
              <a:t>https://www.autism.org.uk/</a:t>
            </a:r>
            <a:r>
              <a:rPr lang="en-US"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Pratt, C. (2020, March 19). </a:t>
            </a:r>
            <a:r>
              <a:rPr lang="en-GB" sz="1600" i="1" dirty="0">
                <a:solidFill>
                  <a:srgbClr val="0F1111"/>
                </a:solidFill>
                <a:latin typeface="Arial" panose="020B0604020202020204" pitchFamily="34" charset="0"/>
              </a:rPr>
              <a:t>Autism awareness month: Tips for working with individuals on the autism spectrum</a:t>
            </a:r>
            <a:r>
              <a:rPr lang="en-GB" sz="1600" dirty="0">
                <a:solidFill>
                  <a:srgbClr val="0F1111"/>
                </a:solidFill>
                <a:latin typeface="Arial" panose="020B0604020202020204" pitchFamily="34" charset="0"/>
              </a:rPr>
              <a:t>.  Indiana Resource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&amp; Autism Society of Indiana. </a:t>
            </a:r>
            <a:r>
              <a:rPr lang="en-GB" sz="1600" dirty="0">
                <a:solidFill>
                  <a:srgbClr val="0F1111"/>
                </a:solidFill>
                <a:latin typeface="Arial" panose="020B0604020202020204" pitchFamily="34" charset="0"/>
                <a:hlinkClick r:id="rId3">
                  <a:extLst>
                    <a:ext uri="{A12FA001-AC4F-418D-AE19-62706E023703}">
                      <ahyp:hlinkClr xmlns:ahyp="http://schemas.microsoft.com/office/drawing/2018/hyperlinkcolor" val="tx"/>
                    </a:ext>
                  </a:extLst>
                </a:hlinkClick>
              </a:rPr>
              <a:t>https://www.iidc.indiana.edu/irca/articles/autism-awareness-month-a-facts-andtips-for-working-with-individuals-on-the-autism-spectrum.html</a:t>
            </a:r>
            <a:r>
              <a:rPr lang="en-GB" sz="1600" dirty="0">
                <a:solidFill>
                  <a:srgbClr val="0F1111"/>
                </a:solidFill>
                <a:latin typeface="Arial" panose="020B0604020202020204" pitchFamily="34" charset="0"/>
              </a:rPr>
              <a:t> </a:t>
            </a:r>
          </a:p>
          <a:p>
            <a:pPr marL="285750" indent="-285750">
              <a:buFont typeface="Arial" panose="020B0604020202020204" pitchFamily="34" charset="0"/>
              <a:buChar char="•"/>
            </a:pPr>
            <a:r>
              <a:rPr lang="pt-PT" sz="1600" dirty="0" err="1">
                <a:solidFill>
                  <a:srgbClr val="000000"/>
                </a:solidFill>
                <a:latin typeface="HelveticaNeueLT Std Lt"/>
              </a:rPr>
              <a:t>Milestones</a:t>
            </a:r>
            <a:r>
              <a:rPr lang="pt-PT" sz="1600" dirty="0">
                <a:solidFill>
                  <a:srgbClr val="000000"/>
                </a:solidFill>
                <a:latin typeface="HelveticaNeueLT Std Lt"/>
              </a:rPr>
              <a:t>, </a:t>
            </a:r>
            <a:r>
              <a:rPr lang="pt-PT" sz="1600" dirty="0" err="1">
                <a:solidFill>
                  <a:srgbClr val="000000"/>
                </a:solidFill>
                <a:latin typeface="HelveticaNeueLT Std Lt"/>
              </a:rPr>
              <a:t>Autism</a:t>
            </a:r>
            <a:r>
              <a:rPr lang="pt-PT" sz="1600" dirty="0">
                <a:solidFill>
                  <a:srgbClr val="000000"/>
                </a:solidFill>
                <a:latin typeface="HelveticaNeueLT Std Lt"/>
              </a:rPr>
              <a:t> </a:t>
            </a:r>
            <a:r>
              <a:rPr lang="pt-PT" sz="1600" dirty="0" err="1">
                <a:solidFill>
                  <a:srgbClr val="000000"/>
                </a:solidFill>
                <a:latin typeface="HelveticaNeueLT Std Lt"/>
              </a:rPr>
              <a:t>resources</a:t>
            </a:r>
            <a:r>
              <a:rPr lang="pt-PT" sz="1600" dirty="0">
                <a:solidFill>
                  <a:srgbClr val="000000"/>
                </a:solidFill>
                <a:latin typeface="HelveticaNeueLT Std Lt"/>
              </a:rPr>
              <a:t>, USA: </a:t>
            </a:r>
            <a:r>
              <a:rPr lang="pt-PT" sz="1600" dirty="0">
                <a:solidFill>
                  <a:srgbClr val="000000"/>
                </a:solidFill>
                <a:latin typeface="HelveticaNeueLT Std Lt"/>
                <a:hlinkClick r:id="rId4"/>
              </a:rPr>
              <a:t>https://www.milestones.org/get-started/for-community-at-large/supporting-employees-with-autism</a:t>
            </a:r>
            <a:r>
              <a:rPr lang="pt-PT"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Ohio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and Low Incidence. (OCALI)</a:t>
            </a:r>
            <a:r>
              <a:rPr lang="pt-PT" sz="1600" dirty="0">
                <a:solidFill>
                  <a:srgbClr val="000000"/>
                </a:solidFill>
                <a:latin typeface="HelveticaNeueLT Std Lt"/>
              </a:rPr>
              <a:t>. </a:t>
            </a:r>
            <a:r>
              <a:rPr lang="en-GB" sz="1600" i="1" dirty="0">
                <a:solidFill>
                  <a:srgbClr val="000000"/>
                </a:solidFill>
                <a:latin typeface="HelveticaNeueLT Std Lt"/>
              </a:rPr>
              <a:t>Employer Tool Kit</a:t>
            </a:r>
            <a:r>
              <a:rPr lang="en-GB" sz="1600" dirty="0">
                <a:solidFill>
                  <a:srgbClr val="000000"/>
                </a:solidFill>
                <a:latin typeface="HelveticaNeueLT Std Lt"/>
              </a:rPr>
              <a:t>, </a:t>
            </a:r>
            <a:r>
              <a:rPr lang="pt-PT" sz="1600" dirty="0">
                <a:solidFill>
                  <a:srgbClr val="000000"/>
                </a:solidFill>
                <a:latin typeface="HelveticaNeueLT Std Lt"/>
                <a:hlinkClick r:id="rId5">
                  <a:extLst>
                    <a:ext uri="{A12FA001-AC4F-418D-AE19-62706E023703}">
                      <ahyp:hlinkClr xmlns:ahyp="http://schemas.microsoft.com/office/drawing/2018/hyperlinkcolor" val="tx"/>
                    </a:ext>
                  </a:extLst>
                </a:hlinkClick>
              </a:rPr>
              <a:t>https://www.ocali.org/project/employee_with_asd</a:t>
            </a:r>
            <a:endParaRPr lang="pt-PT" sz="1600" dirty="0">
              <a:solidFill>
                <a:srgbClr val="000000"/>
              </a:solidFill>
              <a:latin typeface="HelveticaNeueLT Std Lt"/>
            </a:endParaRPr>
          </a:p>
          <a:p>
            <a:pPr marL="285750" indent="-285750">
              <a:buFont typeface="Arial" panose="020B0604020202020204" pitchFamily="34" charset="0"/>
              <a:buChar char="•"/>
            </a:pPr>
            <a:r>
              <a:rPr lang="en-US" sz="1600" dirty="0">
                <a:solidFill>
                  <a:srgbClr val="000000"/>
                </a:solidFill>
                <a:latin typeface="HelveticaNeueLT Std Lt"/>
              </a:rPr>
              <a:t>Henry, S. A., &amp; Myles, B. S. (2007). </a:t>
            </a:r>
            <a:r>
              <a:rPr lang="en-GB" sz="1600" i="1" dirty="0">
                <a:solidFill>
                  <a:srgbClr val="000000"/>
                </a:solidFill>
                <a:latin typeface="HelveticaNeueLT Std Lt"/>
              </a:rPr>
              <a:t>The Comprehensive Autism Planning System [CAPS] for Individuals with Asperger Syndrome, Autism, and Related Disabilities</a:t>
            </a:r>
            <a:r>
              <a:rPr lang="en-GB" sz="1600" dirty="0">
                <a:solidFill>
                  <a:srgbClr val="000000"/>
                </a:solidFill>
                <a:latin typeface="HelveticaNeueLT Std Lt"/>
              </a:rPr>
              <a:t>. Autism Asperger Publishing Company.</a:t>
            </a:r>
          </a:p>
          <a:p>
            <a:pPr marL="285750" indent="-285750">
              <a:buFont typeface="Arial" panose="020B0604020202020204" pitchFamily="34" charset="0"/>
              <a:buChar char="•"/>
            </a:pPr>
            <a:r>
              <a:rPr lang="pt-PT" sz="1600" dirty="0">
                <a:solidFill>
                  <a:srgbClr val="000000"/>
                </a:solidFill>
                <a:latin typeface="HelveticaNeueLT Std Lt"/>
              </a:rPr>
              <a:t>UK </a:t>
            </a:r>
            <a:r>
              <a:rPr lang="pt-PT" sz="1600" dirty="0" err="1">
                <a:solidFill>
                  <a:srgbClr val="000000"/>
                </a:solidFill>
                <a:latin typeface="HelveticaNeueLT Std Lt"/>
              </a:rPr>
              <a:t>Department</a:t>
            </a:r>
            <a:r>
              <a:rPr lang="pt-PT" sz="1600" dirty="0">
                <a:solidFill>
                  <a:srgbClr val="000000"/>
                </a:solidFill>
                <a:latin typeface="HelveticaNeueLT Std Lt"/>
              </a:rPr>
              <a:t> </a:t>
            </a:r>
            <a:r>
              <a:rPr lang="pt-PT" sz="1600" dirty="0" err="1">
                <a:solidFill>
                  <a:srgbClr val="000000"/>
                </a:solidFill>
                <a:latin typeface="HelveticaNeueLT Std Lt"/>
              </a:rPr>
              <a:t>of</a:t>
            </a:r>
            <a:r>
              <a:rPr lang="pt-PT" sz="1600" dirty="0">
                <a:solidFill>
                  <a:srgbClr val="000000"/>
                </a:solidFill>
                <a:latin typeface="HelveticaNeueLT Std Lt"/>
              </a:rPr>
              <a:t> </a:t>
            </a:r>
            <a:r>
              <a:rPr lang="pt-PT" sz="1600" dirty="0" err="1">
                <a:solidFill>
                  <a:srgbClr val="000000"/>
                </a:solidFill>
                <a:latin typeface="HelveticaNeueLT Std Lt"/>
              </a:rPr>
              <a:t>Health</a:t>
            </a:r>
            <a:r>
              <a:rPr lang="pt-PT" sz="1600" dirty="0">
                <a:solidFill>
                  <a:srgbClr val="000000"/>
                </a:solidFill>
                <a:latin typeface="HelveticaNeueLT Std Lt"/>
              </a:rPr>
              <a:t>. </a:t>
            </a:r>
            <a:r>
              <a:rPr lang="en-GB" sz="1600" dirty="0">
                <a:solidFill>
                  <a:srgbClr val="000000"/>
                </a:solidFill>
                <a:latin typeface="HelveticaNeueLT Std Lt"/>
              </a:rPr>
              <a:t>(2015). </a:t>
            </a:r>
            <a:r>
              <a:rPr lang="en-GB" sz="1600" i="1" dirty="0">
                <a:solidFill>
                  <a:srgbClr val="000000"/>
                </a:solidFill>
                <a:latin typeface="HelveticaNeueLT Std Lt"/>
              </a:rPr>
              <a:t>A manual for good social work practice-supporting adults who have autism</a:t>
            </a:r>
            <a:r>
              <a:rPr lang="en-GB" sz="1600" dirty="0">
                <a:solidFill>
                  <a:srgbClr val="000000"/>
                </a:solidFill>
                <a:latin typeface="HelveticaNeueLT Std Lt"/>
              </a:rPr>
              <a:t>. </a:t>
            </a:r>
            <a:endParaRPr lang="pt-PT" sz="1600" dirty="0">
              <a:solidFill>
                <a:srgbClr val="000000"/>
              </a:solidFill>
              <a:latin typeface="HelveticaNeueLT Std Lt"/>
            </a:endParaRPr>
          </a:p>
          <a:p>
            <a:pPr marL="285750" indent="-285750">
              <a:buFont typeface="Arial" panose="020B0604020202020204" pitchFamily="34" charset="0"/>
              <a:buChar char="•"/>
            </a:pPr>
            <a:r>
              <a:rPr lang="pt-PT" sz="1600" dirty="0">
                <a:solidFill>
                  <a:srgbClr val="000000"/>
                </a:solidFill>
                <a:latin typeface="HelveticaNeueLT Std Lt"/>
                <a:hlinkClick r:id="rId6">
                  <a:extLst>
                    <a:ext uri="{A12FA001-AC4F-418D-AE19-62706E023703}">
                      <ahyp:hlinkClr xmlns:ahyp="http://schemas.microsoft.com/office/drawing/2018/hyperlinkcolor" val="tx"/>
                    </a:ext>
                  </a:extLst>
                </a:hlinkClick>
              </a:rPr>
              <a:t>https://assets.publishing.service.gov.uk/government/uploads/system/uploads/attachment_data/file/467392/Pt1_Autism_Learning_Materials_Accessible.pdf</a:t>
            </a:r>
            <a:endParaRPr lang="pt-PT" sz="1600" dirty="0">
              <a:solidFill>
                <a:srgbClr val="000000"/>
              </a:solidFill>
              <a:latin typeface="HelveticaNeueLT Std Lt"/>
            </a:endParaRPr>
          </a:p>
        </p:txBody>
      </p:sp>
    </p:spTree>
    <p:extLst>
      <p:ext uri="{BB962C8B-B14F-4D97-AF65-F5344CB8AC3E}">
        <p14:creationId xmlns:p14="http://schemas.microsoft.com/office/powerpoint/2010/main" val="3174427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3600" b="1" i="0" u="none" strike="noStrike" kern="0" cap="none" spc="0" normalizeH="0" baseline="0" noProof="0" dirty="0">
                <a:ln>
                  <a:noFill/>
                </a:ln>
                <a:solidFill>
                  <a:prstClr val="black"/>
                </a:solidFill>
                <a:effectLst/>
                <a:uLnTx/>
                <a:uFillTx/>
                <a:latin typeface="Arial Narrow" panose="020B0606020202030204" pitchFamily="34" charset="0"/>
              </a:rPr>
              <a:t>Recursos e referências usadas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Public Health England. Self-assessment personal stories (including housing, using health services, criminal justice system, education, transitions): </a:t>
            </a:r>
            <a:r>
              <a:rPr lang="en-GB" sz="1600" u="sng" dirty="0">
                <a:solidFill>
                  <a:srgbClr val="000000"/>
                </a:solidFill>
                <a:latin typeface="HelveticaNeueLT Std Lt"/>
                <a:hlinkClick r:id="rId2"/>
              </a:rPr>
              <a:t>http://www.improvinghealthandlives.org.uk/securefiles/150219_1431//Autism%20SAF%202013%20Personal%20stories.pdf</a:t>
            </a:r>
            <a:endParaRPr lang="en-GB" sz="1600" u="sng" dirty="0">
              <a:solidFill>
                <a:srgbClr val="000000"/>
              </a:solidFill>
              <a:latin typeface="HelveticaNeueLT Std Lt"/>
            </a:endParaRPr>
          </a:p>
          <a:p>
            <a:pPr marL="285750" indent="-285750">
              <a:buFont typeface="Arial" panose="020B0604020202020204" pitchFamily="34" charset="0"/>
              <a:buChar char="•"/>
            </a:pPr>
            <a:r>
              <a:rPr lang="en-GB" sz="1600" dirty="0">
                <a:solidFill>
                  <a:srgbClr val="000000"/>
                </a:solidFill>
                <a:latin typeface="HelveticaNeueLT Std Lt"/>
              </a:rPr>
              <a:t>National Autistic Society, Employing autistic people – a guide for employers. </a:t>
            </a:r>
            <a:r>
              <a:rPr lang="en-GB" sz="1600" dirty="0">
                <a:solidFill>
                  <a:srgbClr val="000000"/>
                </a:solidFill>
                <a:latin typeface="HelveticaNeueLT Std Lt"/>
                <a:hlinkClick r:id="rId3">
                  <a:extLst>
                    <a:ext uri="{A12FA001-AC4F-418D-AE19-62706E023703}">
                      <ahyp:hlinkClr xmlns:ahyp="http://schemas.microsoft.com/office/drawing/2018/hyperlinkcolor" val="tx"/>
                    </a:ext>
                  </a:extLst>
                </a:hlinkClick>
              </a:rPr>
              <a:t>https://www.autism.org.uk/advice-and-guidance/topics/employment/employing-autistic-people/employers#:~:text=%E2%80%9CAutistic%20people%20have%20some%20very,be%20very%20punctual%20and%20reliable</a:t>
            </a:r>
            <a:r>
              <a:rPr lang="en-GB" sz="1600" dirty="0">
                <a:solidFill>
                  <a:srgbClr val="000000"/>
                </a:solidFill>
                <a:latin typeface="HelveticaNeueLT Std Lt"/>
              </a:rPr>
              <a:t>. </a:t>
            </a:r>
          </a:p>
          <a:p>
            <a:pPr marL="285750" indent="-285750">
              <a:buFont typeface="Arial" panose="020B0604020202020204" pitchFamily="34" charset="0"/>
              <a:buChar char="•"/>
            </a:pPr>
            <a:r>
              <a:rPr lang="en-GB" sz="1600" dirty="0" err="1">
                <a:solidFill>
                  <a:srgbClr val="000000"/>
                </a:solidFill>
                <a:latin typeface="HelveticaNeueLT Std Lt"/>
              </a:rPr>
              <a:t>Annabi</a:t>
            </a:r>
            <a:r>
              <a:rPr lang="en-GB" sz="1600" dirty="0">
                <a:solidFill>
                  <a:srgbClr val="000000"/>
                </a:solidFill>
                <a:latin typeface="HelveticaNeueLT Std Lt"/>
              </a:rPr>
              <a:t>, H., Crooks, E.W., Barnett, N., Guadagno, J., Mahoney, J.R., Michelle, J., </a:t>
            </a:r>
            <a:r>
              <a:rPr lang="en-GB" sz="1600" dirty="0" err="1">
                <a:solidFill>
                  <a:srgbClr val="000000"/>
                </a:solidFill>
                <a:latin typeface="HelveticaNeueLT Std Lt"/>
              </a:rPr>
              <a:t>Pacilio</a:t>
            </a:r>
            <a:r>
              <a:rPr lang="en-GB" sz="1600" dirty="0">
                <a:solidFill>
                  <a:srgbClr val="000000"/>
                </a:solidFill>
                <a:latin typeface="HelveticaNeueLT Std Lt"/>
              </a:rPr>
              <a:t>, A., Shukla, H. and Velasco, J. Autism @ Work Playbook: Finding talent and creating meaningful employment opportunities for people with autism (2019). Seattle, WA: ACCESS-IT, The Information School, University of Washington.</a:t>
            </a:r>
          </a:p>
        </p:txBody>
      </p:sp>
    </p:spTree>
    <p:extLst>
      <p:ext uri="{BB962C8B-B14F-4D97-AF65-F5344CB8AC3E}">
        <p14:creationId xmlns:p14="http://schemas.microsoft.com/office/powerpoint/2010/main" val="2233783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594463" cy="1009651"/>
          </a:xfrm>
          <a:prstGeom prst="rect">
            <a:avLst/>
          </a:prstGeom>
          <a:solidFill>
            <a:srgbClr val="F9DBD9"/>
          </a:solidFill>
          <a:ln>
            <a:noFill/>
          </a:ln>
        </p:spPr>
        <p:txBody>
          <a:bodyPr spcFirstLastPara="1" wrap="square" lIns="121900" tIns="60933" rIns="121900" bIns="60933" anchor="ctr" anchorCtr="0">
            <a:noAutofit/>
          </a:bodyPr>
          <a:lstStyle/>
          <a:p>
            <a:pPr>
              <a:defRPr/>
            </a:pPr>
            <a:r>
              <a:rPr lang="en-US" sz="3600" b="1" kern="0" dirty="0" err="1">
                <a:solidFill>
                  <a:prstClr val="black"/>
                </a:solidFill>
                <a:latin typeface="Arial Narrow" panose="020B0606020202030204" pitchFamily="34" charset="0"/>
              </a:rPr>
              <a:t>Recursos</a:t>
            </a:r>
            <a:r>
              <a:rPr lang="en-US" sz="3600" b="1" kern="0" dirty="0">
                <a:solidFill>
                  <a:prstClr val="black"/>
                </a:solidFill>
                <a:latin typeface="Arial Narrow" panose="020B0606020202030204" pitchFamily="34" charset="0"/>
              </a:rPr>
              <a:t> </a:t>
            </a:r>
            <a:r>
              <a:rPr lang="en-US" sz="3600" b="1" kern="0" dirty="0" err="1">
                <a:solidFill>
                  <a:prstClr val="black"/>
                </a:solidFill>
                <a:latin typeface="Arial Narrow" panose="020B0606020202030204" pitchFamily="34" charset="0"/>
              </a:rPr>
              <a:t>úteis</a:t>
            </a:r>
            <a:endParaRPr lang="de-DE" sz="36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400" dirty="0">
                <a:solidFill>
                  <a:srgbClr val="000000"/>
                </a:solidFill>
                <a:latin typeface="HelveticaNeueLT Std Lt"/>
              </a:rPr>
              <a:t>Autism Europe: </a:t>
            </a:r>
            <a:r>
              <a:rPr lang="en-GB" sz="1400" dirty="0">
                <a:solidFill>
                  <a:srgbClr val="000000"/>
                </a:solidFill>
                <a:latin typeface="HelveticaNeueLT Std Lt"/>
                <a:hlinkClick r:id="rId2"/>
              </a:rPr>
              <a:t>https://www.autismeurope.org/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Education Trust: </a:t>
            </a:r>
            <a:r>
              <a:rPr lang="en-GB" sz="1400" dirty="0">
                <a:solidFill>
                  <a:srgbClr val="000000"/>
                </a:solidFill>
                <a:latin typeface="HelveticaNeueLT Std Lt"/>
                <a:hlinkClick r:id="rId3"/>
              </a:rPr>
              <a:t>https://www.autismeducationtrust.org.uk/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a:t>
            </a:r>
            <a:r>
              <a:rPr lang="en-GB" sz="1400" dirty="0">
                <a:solidFill>
                  <a:srgbClr val="000000"/>
                </a:solidFill>
                <a:latin typeface="HelveticaNeueLT Std Lt"/>
                <a:hlinkClick r:id="rId4">
                  <a:extLst>
                    <a:ext uri="{A12FA001-AC4F-418D-AE19-62706E023703}">
                      <ahyp:hlinkClr xmlns:ahyp="http://schemas.microsoft.com/office/drawing/2018/hyperlinkcolor" val="tx"/>
                    </a:ext>
                  </a:extLst>
                </a:hlinkClick>
              </a:rPr>
              <a:t>https://www.autism.org.uk/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online training: </a:t>
            </a:r>
            <a:r>
              <a:rPr lang="en-GB" sz="1400" dirty="0">
                <a:solidFill>
                  <a:srgbClr val="000000"/>
                </a:solidFill>
                <a:latin typeface="HelveticaNeueLT Std Lt"/>
                <a:hlinkClick r:id="rId5"/>
              </a:rPr>
              <a:t>https://www.autismonlinetraining.com/</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Empowerment, Co-existing conditions and autism: </a:t>
            </a:r>
            <a:r>
              <a:rPr lang="en-GB" sz="1400" dirty="0">
                <a:solidFill>
                  <a:srgbClr val="000000"/>
                </a:solidFill>
                <a:latin typeface="HelveticaNeueLT Std Lt"/>
                <a:hlinkClick r:id="rId6"/>
              </a:rPr>
              <a:t>http://www.autismempowerment.org/understanding-autism/co-existing-conditions/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F1111"/>
                </a:solidFill>
                <a:latin typeface="Arial" panose="020B0604020202020204" pitchFamily="34" charset="0"/>
              </a:rPr>
              <a:t>Ohio </a:t>
            </a:r>
            <a:r>
              <a:rPr lang="en-GB" sz="1400" dirty="0" err="1">
                <a:solidFill>
                  <a:srgbClr val="0F1111"/>
                </a:solidFill>
                <a:latin typeface="Arial" panose="020B0604020202020204" pitchFamily="34" charset="0"/>
              </a:rPr>
              <a:t>Center</a:t>
            </a:r>
            <a:r>
              <a:rPr lang="en-GB" sz="1400" dirty="0">
                <a:solidFill>
                  <a:srgbClr val="0F1111"/>
                </a:solidFill>
                <a:latin typeface="Arial" panose="020B0604020202020204" pitchFamily="34" charset="0"/>
              </a:rPr>
              <a:t> for Autism and Low Incidence (OCALI), </a:t>
            </a:r>
            <a:r>
              <a:rPr lang="en-GB" sz="1400" dirty="0">
                <a:solidFill>
                  <a:srgbClr val="000000"/>
                </a:solidFill>
                <a:latin typeface="HelveticaNeueLT Std Lt"/>
              </a:rPr>
              <a:t>F. I. T. for Success: Five Important Targets for Success on the Job: </a:t>
            </a:r>
            <a:r>
              <a:rPr lang="en-GB" sz="1400" dirty="0">
                <a:solidFill>
                  <a:srgbClr val="000000"/>
                </a:solidFill>
                <a:latin typeface="HelveticaNeueLT Std Lt"/>
                <a:hlinkClick r:id="rId7"/>
              </a:rPr>
              <a:t>https://www.ocali.org/up_doc/FIT_for_Success.pdf</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speaks: </a:t>
            </a:r>
            <a:r>
              <a:rPr lang="en-GB" sz="1400" dirty="0">
                <a:solidFill>
                  <a:srgbClr val="000000"/>
                </a:solidFill>
                <a:latin typeface="HelveticaNeueLT Std Lt"/>
                <a:hlinkClick r:id="rId8"/>
              </a:rPr>
              <a:t>https://www.autismspeaks.org/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444444"/>
                </a:solidFill>
                <a:latin typeface="Segoe UI" panose="020B0502040204020203" pitchFamily="34" charset="0"/>
              </a:rPr>
              <a:t>The National Professional Development </a:t>
            </a:r>
            <a:r>
              <a:rPr lang="en-GB" sz="1400" dirty="0" err="1">
                <a:solidFill>
                  <a:srgbClr val="444444"/>
                </a:solidFill>
                <a:latin typeface="Segoe UI" panose="020B0502040204020203" pitchFamily="34" charset="0"/>
              </a:rPr>
              <a:t>Center</a:t>
            </a:r>
            <a:r>
              <a:rPr lang="en-GB" sz="1400" dirty="0">
                <a:solidFill>
                  <a:srgbClr val="444444"/>
                </a:solidFill>
                <a:latin typeface="Segoe UI" panose="020B0502040204020203" pitchFamily="34" charset="0"/>
              </a:rPr>
              <a:t> on Autism Spectrum Disorder (NPDC)</a:t>
            </a:r>
            <a:r>
              <a:rPr lang="en-GB" sz="1400" dirty="0">
                <a:solidFill>
                  <a:srgbClr val="000000"/>
                </a:solidFill>
                <a:latin typeface="HelveticaNeueLT Std Lt"/>
              </a:rPr>
              <a:t>, </a:t>
            </a:r>
            <a:r>
              <a:rPr lang="en-GB" sz="1400" dirty="0">
                <a:solidFill>
                  <a:srgbClr val="000000"/>
                </a:solidFill>
                <a:latin typeface="HelveticaNeueLT Std Lt"/>
                <a:hlinkClick r:id="rId9"/>
              </a:rPr>
              <a:t>https://autismpdc.fpg.unc.edu/</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Institute foe Health and care excellence – Autism: Recognition, Referral, Diagnosis and Management Of Adults On The Autism Spectrum: </a:t>
            </a:r>
            <a:r>
              <a:rPr lang="en-GB" sz="1400" u="sng" dirty="0">
                <a:solidFill>
                  <a:srgbClr val="000000"/>
                </a:solidFill>
                <a:latin typeface="HelveticaNeueLT Std Lt"/>
                <a:hlinkClick r:id="rId10"/>
              </a:rPr>
              <a:t>http://www.nice.org.uk/guidance/cg142/chapter/introduction</a:t>
            </a:r>
            <a:endParaRPr lang="en-GB" sz="1400" u="sng" dirty="0">
              <a:solidFill>
                <a:srgbClr val="000000"/>
              </a:solidFill>
              <a:latin typeface="HelveticaNeueLT Std Lt"/>
            </a:endParaRPr>
          </a:p>
          <a:p>
            <a:pPr marL="285750" indent="-285750">
              <a:buFont typeface="Arial" panose="020B0604020202020204" pitchFamily="34" charset="0"/>
              <a:buChar char="•"/>
            </a:pPr>
            <a:r>
              <a:rPr lang="en-GB" sz="1400" dirty="0">
                <a:solidFill>
                  <a:srgbClr val="000000"/>
                </a:solidFill>
                <a:latin typeface="HelveticaNeueLT Std Lt"/>
              </a:rPr>
              <a:t>The Autism Internet Modules (AIM) guide users through case studies, instructional videos, pre- and post-assessments, discussion questions, activities, and more: </a:t>
            </a:r>
            <a:r>
              <a:rPr lang="pt-PT" sz="1400" dirty="0">
                <a:solidFill>
                  <a:srgbClr val="000000"/>
                </a:solidFill>
                <a:latin typeface="HelveticaNeueLT Std Lt"/>
                <a:hlinkClick r:id="rId11">
                  <a:extLst>
                    <a:ext uri="{A12FA001-AC4F-418D-AE19-62706E023703}">
                      <ahyp:hlinkClr xmlns:ahyp="http://schemas.microsoft.com/office/drawing/2018/hyperlinkcolor" val="tx"/>
                    </a:ext>
                  </a:extLst>
                </a:hlinkClick>
              </a:rPr>
              <a:t>https://autisminternetmodules.org/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Lifespan Transitions </a:t>
            </a:r>
            <a:r>
              <a:rPr lang="en-GB" sz="1400" dirty="0" err="1">
                <a:solidFill>
                  <a:srgbClr val="000000"/>
                </a:solidFill>
                <a:latin typeface="HelveticaNeueLT Std Lt"/>
              </a:rPr>
              <a:t>Center</a:t>
            </a:r>
            <a:r>
              <a:rPr lang="pt-PT" sz="1400" dirty="0">
                <a:solidFill>
                  <a:srgbClr val="000000"/>
                </a:solidFill>
                <a:latin typeface="HelveticaNeueLT Std Lt"/>
              </a:rPr>
              <a:t>: </a:t>
            </a:r>
            <a:r>
              <a:rPr lang="pt-PT" sz="1400" dirty="0">
                <a:solidFill>
                  <a:srgbClr val="000000"/>
                </a:solidFill>
                <a:latin typeface="HelveticaNeueLT Std Lt"/>
                <a:hlinkClick r:id="rId12">
                  <a:extLst>
                    <a:ext uri="{A12FA001-AC4F-418D-AE19-62706E023703}">
                      <ahyp:hlinkClr xmlns:ahyp="http://schemas.microsoft.com/office/drawing/2018/hyperlinkcolor" val="tx"/>
                    </a:ext>
                  </a:extLst>
                </a:hlinkClick>
              </a:rPr>
              <a:t>https://www.ocali.org/center/transitions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Scottish Autism: </a:t>
            </a:r>
            <a:r>
              <a:rPr lang="en-GB" sz="1400" dirty="0">
                <a:solidFill>
                  <a:srgbClr val="000000"/>
                </a:solidFill>
                <a:latin typeface="HelveticaNeueLT Std Lt"/>
                <a:hlinkClick r:id="rId13"/>
              </a:rPr>
              <a:t>https://www.scottishautism.org/services-support</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Member Associations of Autism-Europe for national material : </a:t>
            </a:r>
            <a:r>
              <a:rPr lang="en-GB" sz="1400" dirty="0">
                <a:solidFill>
                  <a:srgbClr val="000000"/>
                </a:solidFill>
                <a:latin typeface="HelveticaNeueLT Std Lt"/>
                <a:hlinkClick r:id="rId14"/>
              </a:rPr>
              <a:t>https://www.autismeurope.org/wp-content/uploads/2020/11/AE-AE-Member-organisations_March_2020_EN.pdf</a:t>
            </a:r>
            <a:r>
              <a:rPr lang="en-GB" sz="1400" dirty="0">
                <a:solidFill>
                  <a:srgbClr val="000000"/>
                </a:solidFill>
                <a:latin typeface="HelveticaNeueLT Std Lt"/>
              </a:rPr>
              <a:t> </a:t>
            </a:r>
            <a:endParaRPr lang="pt-PT" sz="1400" dirty="0">
              <a:solidFill>
                <a:srgbClr val="000000"/>
              </a:solidFill>
              <a:latin typeface="HelveticaNeueLT Std Lt"/>
            </a:endParaRPr>
          </a:p>
        </p:txBody>
      </p:sp>
    </p:spTree>
    <p:extLst>
      <p:ext uri="{BB962C8B-B14F-4D97-AF65-F5344CB8AC3E}">
        <p14:creationId xmlns:p14="http://schemas.microsoft.com/office/powerpoint/2010/main" val="3210547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defTabSz="685800">
              <a:lnSpc>
                <a:spcPct val="170000"/>
              </a:lnSpc>
            </a:pPr>
            <a:r>
              <a:rPr lang="de-AT" sz="5400" b="1" dirty="0">
                <a:solidFill>
                  <a:srgbClr val="024E94"/>
                </a:solidFill>
                <a:latin typeface="Arial Narrow" panose="020B0606020202030204" pitchFamily="34" charset="0"/>
              </a:rPr>
              <a:t>Perguntas?</a:t>
            </a:r>
          </a:p>
          <a:p>
            <a:pPr algn="ctr" defTabSz="685800">
              <a:lnSpc>
                <a:spcPct val="170000"/>
              </a:lnSpc>
            </a:pPr>
            <a:r>
              <a:rPr lang="de-AT" sz="5400" b="1" dirty="0">
                <a:solidFill>
                  <a:srgbClr val="024E94"/>
                </a:solidFill>
                <a:latin typeface="Arial Narrow" panose="020B0606020202030204" pitchFamily="34" charset="0"/>
              </a:rPr>
              <a:t>Até breve! &amp;</a:t>
            </a:r>
          </a:p>
          <a:p>
            <a:pPr algn="ctr" defTabSz="685800">
              <a:lnSpc>
                <a:spcPct val="170000"/>
              </a:lnSpc>
            </a:pPr>
            <a:r>
              <a:rPr lang="de-AT" sz="5400" b="1" dirty="0">
                <a:solidFill>
                  <a:srgbClr val="024E94"/>
                </a:solidFill>
                <a:latin typeface="Arial Narrow" panose="020B0606020202030204" pitchFamily="34" charset="0"/>
              </a:rPr>
              <a:t>Obrigado por ter vindo </a:t>
            </a:r>
            <a:r>
              <a:rPr lang="de-AT" sz="5400" b="1" dirty="0">
                <a:solidFill>
                  <a:srgbClr val="024E94"/>
                </a:solidFill>
                <a:latin typeface="Arial Narrow" panose="020B0606020202030204" pitchFamily="34" charset="0"/>
                <a:sym typeface="Wingdings" panose="05000000000000000000" pitchFamily="2" charset="2"/>
              </a:rPr>
              <a:t></a:t>
            </a:r>
          </a:p>
        </p:txBody>
      </p:sp>
      <p:sp>
        <p:nvSpPr>
          <p:cNvPr id="16" name="Retângulo 15"/>
          <p:cNvSpPr/>
          <p:nvPr/>
        </p:nvSpPr>
        <p:spPr>
          <a:xfrm>
            <a:off x="3246262" y="6457891"/>
            <a:ext cx="5711691" cy="276999"/>
          </a:xfrm>
          <a:prstGeom prst="rect">
            <a:avLst/>
          </a:prstGeom>
        </p:spPr>
        <p:txBody>
          <a:bodyPr wrap="square">
            <a:spAutoFit/>
          </a:bodyPr>
          <a:lstStyle/>
          <a:p>
            <a:pPr algn="ctr"/>
            <a:r>
              <a:rPr lang="pt-PT" sz="600"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sz="600" dirty="0">
              <a:solidFill>
                <a:prstClr val="black"/>
              </a:solidFill>
            </a:endParaRPr>
          </a:p>
        </p:txBody>
      </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66</a:t>
            </a:fld>
            <a:endParaRPr lang="pt-PT"/>
          </a:p>
        </p:txBody>
      </p:sp>
    </p:spTree>
    <p:extLst>
      <p:ext uri="{BB962C8B-B14F-4D97-AF65-F5344CB8AC3E}">
        <p14:creationId xmlns:p14="http://schemas.microsoft.com/office/powerpoint/2010/main" val="26353634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67</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pt-BR" sz="3200" b="1" dirty="0">
                <a:solidFill>
                  <a:srgbClr val="024E94"/>
                </a:solidFill>
                <a:latin typeface="Arial Narrow"/>
                <a:ea typeface="Arial Narrow"/>
                <a:cs typeface="Arial Narrow"/>
                <a:sym typeface="Arial Narrow"/>
              </a:rPr>
              <a:t>Currículo para o Curso de Formação</a:t>
            </a:r>
            <a:br>
              <a:rPr lang="pt-BR" sz="3200" b="1" dirty="0">
                <a:solidFill>
                  <a:srgbClr val="024E94"/>
                </a:solidFill>
                <a:latin typeface="Arial Narrow"/>
                <a:ea typeface="Arial Narrow"/>
                <a:cs typeface="Arial Narrow"/>
                <a:sym typeface="Arial Narrow"/>
              </a:rPr>
            </a:br>
            <a:r>
              <a:rPr lang="pt-BR" sz="3200" b="1" dirty="0">
                <a:solidFill>
                  <a:srgbClr val="024E94"/>
                </a:solidFill>
                <a:latin typeface="Arial Narrow"/>
                <a:ea typeface="Arial Narrow"/>
                <a:cs typeface="Arial Narrow"/>
                <a:sym typeface="Arial Narrow"/>
              </a:rPr>
              <a:t>“Autism Spectrum Disorder (ASD) Officer”</a:t>
            </a:r>
            <a:br>
              <a:rPr lang="pt-BR" sz="700" dirty="0"/>
            </a:br>
            <a:br>
              <a:rPr lang="pt-BR" sz="2000" b="1" cap="small" dirty="0">
                <a:solidFill>
                  <a:srgbClr val="024E94"/>
                </a:solidFill>
                <a:latin typeface="Arial Narrow"/>
                <a:ea typeface="Arial Narrow"/>
                <a:cs typeface="Arial Narrow"/>
                <a:sym typeface="Arial Narrow"/>
              </a:rPr>
            </a:br>
            <a:r>
              <a:rPr lang="pt-BR"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000" b="1" dirty="0" err="1">
                <a:latin typeface="Arial Narrow" panose="020B0606020202030204" pitchFamily="34" charset="0"/>
              </a:rPr>
              <a:t>Organização</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C1042C95-A68E-4029-B652-C38B7C0920B2}"/>
              </a:ext>
            </a:extLst>
          </p:cNvPr>
          <p:cNvGraphicFramePr>
            <a:graphicFrameLocks noGrp="1"/>
          </p:cNvGraphicFramePr>
          <p:nvPr>
            <p:extLst>
              <p:ext uri="{D42A27DB-BD31-4B8C-83A1-F6EECF244321}">
                <p14:modId xmlns:p14="http://schemas.microsoft.com/office/powerpoint/2010/main" val="1375223803"/>
              </p:ext>
            </p:extLst>
          </p:nvPr>
        </p:nvGraphicFramePr>
        <p:xfrm>
          <a:off x="1972636" y="1801396"/>
          <a:ext cx="8246727" cy="4368433"/>
        </p:xfrm>
        <a:graphic>
          <a:graphicData uri="http://schemas.openxmlformats.org/drawingml/2006/table">
            <a:tbl>
              <a:tblPr firstRow="1" firstCol="1" bandRow="1">
                <a:tableStyleId>{5C22544A-7EE6-4342-B048-85BDC9FD1C3A}</a:tableStyleId>
              </a:tblPr>
              <a:tblGrid>
                <a:gridCol w="3992846">
                  <a:extLst>
                    <a:ext uri="{9D8B030D-6E8A-4147-A177-3AD203B41FA5}">
                      <a16:colId xmlns:a16="http://schemas.microsoft.com/office/drawing/2014/main" val="635721867"/>
                    </a:ext>
                  </a:extLst>
                </a:gridCol>
                <a:gridCol w="4253881">
                  <a:extLst>
                    <a:ext uri="{9D8B030D-6E8A-4147-A177-3AD203B41FA5}">
                      <a16:colId xmlns:a16="http://schemas.microsoft.com/office/drawing/2014/main" val="3240990846"/>
                    </a:ext>
                  </a:extLst>
                </a:gridCol>
              </a:tblGrid>
              <a:tr h="264602">
                <a:tc>
                  <a:txBody>
                    <a:bodyPr/>
                    <a:lstStyle/>
                    <a:p>
                      <a:pPr algn="ctr">
                        <a:lnSpc>
                          <a:spcPct val="115000"/>
                        </a:lnSpc>
                        <a:spcAft>
                          <a:spcPts val="0"/>
                        </a:spcAft>
                      </a:pPr>
                      <a:r>
                        <a:rPr lang="en-US" sz="1500" dirty="0" err="1">
                          <a:solidFill>
                            <a:schemeClr val="tx1"/>
                          </a:solidFill>
                          <a:effectLst/>
                          <a:latin typeface="Arial Narrow" panose="020B0606020202030204" pitchFamily="34" charset="0"/>
                        </a:rPr>
                        <a:t>Início</a:t>
                      </a:r>
                      <a:r>
                        <a:rPr lang="en-US" sz="1500" dirty="0">
                          <a:solidFill>
                            <a:schemeClr val="tx1"/>
                          </a:solidFill>
                          <a:effectLst/>
                          <a:latin typeface="Arial Narrow" panose="020B0606020202030204" pitchFamily="34" charset="0"/>
                        </a:rPr>
                        <a:t> 09:00 – 9:30</a:t>
                      </a:r>
                      <a:endParaRPr lang="pt-PT" sz="15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500" b="0" dirty="0" err="1">
                          <a:solidFill>
                            <a:schemeClr val="tx1"/>
                          </a:solidFill>
                          <a:effectLst/>
                          <a:latin typeface="Arial Narrow" panose="020B0606020202030204" pitchFamily="34" charset="0"/>
                        </a:rPr>
                        <a:t>Objetivo</a:t>
                      </a:r>
                      <a:endParaRPr lang="pt-PT" sz="15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Conteúdos</a:t>
                      </a:r>
                      <a:endParaRPr lang="pt-PT" sz="15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Resultados</a:t>
                      </a:r>
                      <a:r>
                        <a:rPr lang="en-US" sz="1500" b="0" dirty="0">
                          <a:solidFill>
                            <a:schemeClr val="tx1"/>
                          </a:solidFill>
                          <a:effectLst/>
                          <a:latin typeface="Arial Narrow" panose="020B0606020202030204" pitchFamily="34" charset="0"/>
                        </a:rPr>
                        <a:t> de </a:t>
                      </a:r>
                      <a:r>
                        <a:rPr lang="en-US" sz="1500" b="0" dirty="0" err="1">
                          <a:solidFill>
                            <a:schemeClr val="tx1"/>
                          </a:solidFill>
                          <a:effectLst/>
                          <a:latin typeface="Arial Narrow" panose="020B0606020202030204" pitchFamily="34" charset="0"/>
                        </a:rPr>
                        <a:t>aprendizagem</a:t>
                      </a:r>
                      <a:endParaRPr lang="pt-PT" sz="15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Organização</a:t>
                      </a:r>
                      <a:endParaRPr lang="pt-PT" sz="15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pt-PT" sz="1500" b="0" dirty="0">
                          <a:solidFill>
                            <a:schemeClr val="tx1"/>
                          </a:solidFill>
                          <a:effectLst/>
                          <a:latin typeface="Arial Narrow" panose="020B0606020202030204" pitchFamily="34" charset="0"/>
                        </a:rPr>
                        <a:t>Atividade: </a:t>
                      </a:r>
                      <a:r>
                        <a:rPr lang="pt-PT" sz="1500" b="0" i="1" dirty="0">
                          <a:solidFill>
                            <a:schemeClr val="tx1"/>
                          </a:solidFill>
                          <a:effectLst/>
                          <a:latin typeface="Arial Narrow" panose="020B0606020202030204" pitchFamily="34" charset="0"/>
                        </a:rPr>
                        <a:t>Introdução ao tópico</a:t>
                      </a:r>
                      <a:endParaRPr lang="pt-PT" sz="1500" b="0" i="1" dirty="0">
                        <a:solidFill>
                          <a:schemeClr val="tx1"/>
                        </a:solidFill>
                        <a:effectLst/>
                        <a:latin typeface="Arial Narrow" panose="020B0606020202030204" pitchFamily="34" charset="0"/>
                        <a:ea typeface="Calibri" panose="020F0502020204030204" pitchFamily="34" charset="0"/>
                        <a:cs typeface="Vrinda"/>
                      </a:endParaRPr>
                    </a:p>
                  </a:txBody>
                  <a:tcPr marL="62572" marR="62572" marT="0" marB="0">
                    <a:solidFill>
                      <a:schemeClr val="accent4">
                        <a:lumMod val="20000"/>
                        <a:lumOff val="80000"/>
                      </a:schemeClr>
                    </a:solidFill>
                  </a:tcPr>
                </a:tc>
                <a:tc>
                  <a:txBody>
                    <a:bodyPr/>
                    <a:lstStyle/>
                    <a:p>
                      <a:pPr algn="ctr">
                        <a:lnSpc>
                          <a:spcPct val="115000"/>
                        </a:lnSpc>
                        <a:spcAft>
                          <a:spcPts val="0"/>
                        </a:spcAft>
                      </a:pPr>
                      <a:r>
                        <a:rPr lang="en-US" sz="1500" dirty="0" err="1">
                          <a:solidFill>
                            <a:schemeClr val="tx1"/>
                          </a:solidFill>
                          <a:effectLst/>
                          <a:latin typeface="Arial Narrow" panose="020B0606020202030204" pitchFamily="34" charset="0"/>
                        </a:rPr>
                        <a:t>Desenvolvimento</a:t>
                      </a:r>
                      <a:r>
                        <a:rPr lang="en-US" sz="1500" dirty="0">
                          <a:solidFill>
                            <a:schemeClr val="tx1"/>
                          </a:solidFill>
                          <a:effectLst/>
                          <a:latin typeface="Arial Narrow" panose="020B0606020202030204" pitchFamily="34" charset="0"/>
                        </a:rPr>
                        <a:t> 09:30 – 10:15 </a:t>
                      </a:r>
                      <a:endParaRPr lang="pt-PT" sz="15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Estratégias</a:t>
                      </a:r>
                      <a:r>
                        <a:rPr lang="en-US" sz="1500" b="0" dirty="0">
                          <a:solidFill>
                            <a:schemeClr val="tx1"/>
                          </a:solidFill>
                          <a:effectLst/>
                          <a:latin typeface="Arial Narrow" panose="020B0606020202030204" pitchFamily="34" charset="0"/>
                        </a:rPr>
                        <a:t> para um </a:t>
                      </a:r>
                      <a:r>
                        <a:rPr lang="en-US" sz="1500" b="0" dirty="0" err="1">
                          <a:solidFill>
                            <a:schemeClr val="tx1"/>
                          </a:solidFill>
                          <a:effectLst/>
                          <a:latin typeface="Arial Narrow" panose="020B0606020202030204" pitchFamily="34" charset="0"/>
                        </a:rPr>
                        <a:t>contacto</a:t>
                      </a:r>
                      <a:r>
                        <a:rPr lang="en-US" sz="1500" b="0" dirty="0">
                          <a:solidFill>
                            <a:schemeClr val="tx1"/>
                          </a:solidFill>
                          <a:effectLst/>
                          <a:latin typeface="Arial Narrow" panose="020B0606020202030204" pitchFamily="34" charset="0"/>
                        </a:rPr>
                        <a:t> e </a:t>
                      </a:r>
                      <a:r>
                        <a:rPr lang="en-US" sz="1500" b="0" dirty="0" err="1">
                          <a:solidFill>
                            <a:schemeClr val="tx1"/>
                          </a:solidFill>
                          <a:effectLst/>
                          <a:latin typeface="Arial Narrow" panose="020B0606020202030204" pitchFamily="34" charset="0"/>
                        </a:rPr>
                        <a:t>interação</a:t>
                      </a:r>
                      <a:r>
                        <a:rPr lang="en-US" sz="1500" b="0" dirty="0">
                          <a:solidFill>
                            <a:schemeClr val="tx1"/>
                          </a:solidFill>
                          <a:effectLst/>
                          <a:latin typeface="Arial Narrow" panose="020B0606020202030204" pitchFamily="34" charset="0"/>
                        </a:rPr>
                        <a:t> </a:t>
                      </a:r>
                      <a:r>
                        <a:rPr lang="en-US" sz="1500" b="0" dirty="0" err="1">
                          <a:solidFill>
                            <a:schemeClr val="tx1"/>
                          </a:solidFill>
                          <a:effectLst/>
                          <a:latin typeface="Arial Narrow" panose="020B0606020202030204" pitchFamily="34" charset="0"/>
                        </a:rPr>
                        <a:t>adequada</a:t>
                      </a:r>
                      <a:r>
                        <a:rPr lang="en-US" sz="1500" b="0" dirty="0">
                          <a:solidFill>
                            <a:schemeClr val="tx1"/>
                          </a:solidFill>
                          <a:effectLst/>
                          <a:latin typeface="Arial Narrow" panose="020B0606020202030204" pitchFamily="34" charset="0"/>
                        </a:rPr>
                        <a:t>, </a:t>
                      </a:r>
                      <a:r>
                        <a:rPr lang="en-US" sz="1500" b="0" dirty="0" err="1">
                          <a:solidFill>
                            <a:schemeClr val="tx1"/>
                          </a:solidFill>
                          <a:effectLst/>
                          <a:latin typeface="Arial Narrow" panose="020B0606020202030204" pitchFamily="34" charset="0"/>
                        </a:rPr>
                        <a:t>positiva</a:t>
                      </a:r>
                      <a:r>
                        <a:rPr lang="en-US" sz="1500" b="0" dirty="0">
                          <a:solidFill>
                            <a:schemeClr val="tx1"/>
                          </a:solidFill>
                          <a:effectLst/>
                          <a:latin typeface="Arial Narrow" panose="020B0606020202030204" pitchFamily="34" charset="0"/>
                        </a:rPr>
                        <a:t>, e </a:t>
                      </a:r>
                      <a:r>
                        <a:rPr lang="en-US" sz="1500" b="0" dirty="0" err="1">
                          <a:solidFill>
                            <a:schemeClr val="tx1"/>
                          </a:solidFill>
                          <a:effectLst/>
                          <a:latin typeface="Arial Narrow" panose="020B0606020202030204" pitchFamily="34" charset="0"/>
                        </a:rPr>
                        <a:t>eficiente</a:t>
                      </a:r>
                      <a:r>
                        <a:rPr lang="en-US" sz="1500" b="0" dirty="0">
                          <a:solidFill>
                            <a:schemeClr val="tx1"/>
                          </a:solidFill>
                          <a:effectLst/>
                          <a:latin typeface="Arial Narrow" panose="020B0606020202030204" pitchFamily="34" charset="0"/>
                        </a:rPr>
                        <a:t> com </a:t>
                      </a:r>
                      <a:r>
                        <a:rPr lang="en-US" sz="1500" b="0" dirty="0" err="1">
                          <a:solidFill>
                            <a:schemeClr val="tx1"/>
                          </a:solidFill>
                          <a:effectLst/>
                          <a:latin typeface="Arial Narrow" panose="020B0606020202030204" pitchFamily="34" charset="0"/>
                        </a:rPr>
                        <a:t>pessoas</a:t>
                      </a:r>
                      <a:r>
                        <a:rPr lang="en-US" sz="1500" b="0" dirty="0">
                          <a:solidFill>
                            <a:schemeClr val="tx1"/>
                          </a:solidFill>
                          <a:effectLst/>
                          <a:latin typeface="Arial Narrow" panose="020B0606020202030204" pitchFamily="34" charset="0"/>
                        </a:rPr>
                        <a:t> com PEA</a:t>
                      </a: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Reflete</a:t>
                      </a:r>
                      <a:r>
                        <a:rPr lang="en-US" sz="1500" b="0" dirty="0">
                          <a:solidFill>
                            <a:schemeClr val="tx1"/>
                          </a:solidFill>
                          <a:effectLst/>
                          <a:latin typeface="Arial Narrow" panose="020B0606020202030204" pitchFamily="34" charset="0"/>
                        </a:rPr>
                        <a:t> 1</a:t>
                      </a: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Reflete</a:t>
                      </a:r>
                      <a:r>
                        <a:rPr lang="en-US" sz="1500" b="0" dirty="0">
                          <a:solidFill>
                            <a:schemeClr val="tx1"/>
                          </a:solidFill>
                          <a:effectLst/>
                          <a:latin typeface="Arial Narrow" panose="020B0606020202030204" pitchFamily="34" charset="0"/>
                        </a:rPr>
                        <a:t> 2</a:t>
                      </a: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Reflete</a:t>
                      </a:r>
                      <a:r>
                        <a:rPr lang="en-US" sz="1500" b="0" dirty="0">
                          <a:solidFill>
                            <a:schemeClr val="tx1"/>
                          </a:solidFill>
                          <a:effectLst/>
                          <a:latin typeface="Arial Narrow" panose="020B0606020202030204" pitchFamily="34" charset="0"/>
                        </a:rPr>
                        <a:t> 3</a:t>
                      </a: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Discute</a:t>
                      </a:r>
                      <a:r>
                        <a:rPr lang="en-US" sz="1500" b="0" dirty="0">
                          <a:solidFill>
                            <a:schemeClr val="tx1"/>
                          </a:solidFill>
                          <a:effectLst/>
                          <a:latin typeface="Arial Narrow" panose="020B0606020202030204" pitchFamily="34" charset="0"/>
                        </a:rPr>
                        <a:t> e </a:t>
                      </a:r>
                      <a:r>
                        <a:rPr lang="en-US" sz="1500" b="0" dirty="0" err="1">
                          <a:solidFill>
                            <a:schemeClr val="tx1"/>
                          </a:solidFill>
                          <a:effectLst/>
                          <a:latin typeface="Arial Narrow" panose="020B0606020202030204" pitchFamily="34" charset="0"/>
                        </a:rPr>
                        <a:t>Sintetiza</a:t>
                      </a:r>
                      <a:r>
                        <a:rPr lang="en-US" sz="1500" b="0" dirty="0">
                          <a:solidFill>
                            <a:schemeClr val="tx1"/>
                          </a:solidFill>
                          <a:effectLst/>
                          <a:latin typeface="Arial Narrow" panose="020B0606020202030204" pitchFamily="34" charset="0"/>
                        </a:rPr>
                        <a:t> 1</a:t>
                      </a:r>
                    </a:p>
                    <a:p>
                      <a:pPr marL="13335" algn="just">
                        <a:lnSpc>
                          <a:spcPct val="115000"/>
                        </a:lnSpc>
                        <a:spcAft>
                          <a:spcPts val="0"/>
                        </a:spcAft>
                      </a:pPr>
                      <a:r>
                        <a:rPr lang="pt-PT" sz="1500" dirty="0">
                          <a:solidFill>
                            <a:schemeClr val="tx1"/>
                          </a:solidFill>
                          <a:effectLst/>
                          <a:latin typeface="Arial Narrow" panose="020B0606020202030204" pitchFamily="34" charset="0"/>
                        </a:rPr>
                        <a:t> </a:t>
                      </a:r>
                      <a:endParaRPr lang="pt-PT" sz="1500" dirty="0">
                        <a:solidFill>
                          <a:schemeClr val="tx1"/>
                        </a:solidFill>
                        <a:effectLst/>
                        <a:latin typeface="Arial Narrow" panose="020B0606020202030204" pitchFamily="34" charset="0"/>
                        <a:ea typeface="Calibri" panose="020F0502020204030204" pitchFamily="34" charset="0"/>
                        <a:cs typeface="Vrinda"/>
                      </a:endParaRPr>
                    </a:p>
                  </a:txBody>
                  <a:tcPr marL="62572" marR="62572" marT="0" marB="0">
                    <a:solidFill>
                      <a:schemeClr val="accent5">
                        <a:lumMod val="20000"/>
                        <a:lumOff val="80000"/>
                      </a:schemeClr>
                    </a:solidFill>
                  </a:tcPr>
                </a:tc>
                <a:extLst>
                  <a:ext uri="{0D108BD9-81ED-4DB2-BD59-A6C34878D82A}">
                    <a16:rowId xmlns:a16="http://schemas.microsoft.com/office/drawing/2014/main" val="3586345835"/>
                  </a:ext>
                </a:extLst>
              </a:tr>
              <a:tr h="609325">
                <a:tc gridSpan="2">
                  <a:txBody>
                    <a:bodyPr/>
                    <a:lstStyle/>
                    <a:p>
                      <a:pPr algn="ctr">
                        <a:lnSpc>
                          <a:spcPct val="115000"/>
                        </a:lnSpc>
                        <a:spcAft>
                          <a:spcPts val="0"/>
                        </a:spcAft>
                      </a:pPr>
                      <a:r>
                        <a:rPr lang="de-AT" sz="1500" dirty="0">
                          <a:solidFill>
                            <a:schemeClr val="tx1"/>
                          </a:solidFill>
                          <a:effectLst/>
                          <a:latin typeface="Arial Narrow" panose="020B0606020202030204" pitchFamily="34" charset="0"/>
                        </a:rPr>
                        <a:t>10:15 – 10:45 </a:t>
                      </a:r>
                      <a:endParaRPr lang="pt-PT" sz="1500" dirty="0">
                        <a:solidFill>
                          <a:schemeClr val="tx1"/>
                        </a:solidFill>
                        <a:effectLst/>
                        <a:latin typeface="Arial Narrow" panose="020B0606020202030204" pitchFamily="34" charset="0"/>
                      </a:endParaRPr>
                    </a:p>
                    <a:p>
                      <a:pPr algn="ctr">
                        <a:lnSpc>
                          <a:spcPct val="115000"/>
                        </a:lnSpc>
                        <a:spcAft>
                          <a:spcPts val="0"/>
                        </a:spcAft>
                      </a:pPr>
                      <a:r>
                        <a:rPr lang="en-US" sz="1500" dirty="0" err="1">
                          <a:solidFill>
                            <a:schemeClr val="tx1"/>
                          </a:solidFill>
                          <a:effectLst/>
                          <a:latin typeface="Arial Narrow" panose="020B0606020202030204" pitchFamily="34" charset="0"/>
                        </a:rPr>
                        <a:t>Intervalo</a:t>
                      </a:r>
                      <a:endParaRPr lang="pt-PT" sz="1500" dirty="0">
                        <a:solidFill>
                          <a:schemeClr val="tx1"/>
                        </a:solidFill>
                        <a:effectLst/>
                        <a:latin typeface="Arial Narrow" panose="020B0606020202030204" pitchFamily="34" charset="0"/>
                        <a:ea typeface="Calibri" panose="020F0502020204030204" pitchFamily="34" charset="0"/>
                        <a:cs typeface="Vrinda"/>
                      </a:endParaRPr>
                    </a:p>
                  </a:txBody>
                  <a:tcPr marL="90388" marR="90388" marT="45194" marB="45194">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679610">
                <a:tc>
                  <a:txBody>
                    <a:bodyPr/>
                    <a:lstStyle/>
                    <a:p>
                      <a:pPr marL="174625" indent="-174625" algn="ctr">
                        <a:lnSpc>
                          <a:spcPct val="115000"/>
                        </a:lnSpc>
                        <a:spcAft>
                          <a:spcPts val="0"/>
                        </a:spcAft>
                      </a:pPr>
                      <a:r>
                        <a:rPr lang="en-US" sz="1500" b="1" dirty="0" err="1">
                          <a:solidFill>
                            <a:schemeClr val="tx1"/>
                          </a:solidFill>
                          <a:effectLst/>
                          <a:latin typeface="Arial Narrow" panose="020B0606020202030204" pitchFamily="34" charset="0"/>
                        </a:rPr>
                        <a:t>Desenvolvimento</a:t>
                      </a:r>
                      <a:r>
                        <a:rPr lang="en-US" sz="1500" b="1" dirty="0">
                          <a:solidFill>
                            <a:schemeClr val="tx1"/>
                          </a:solidFill>
                          <a:effectLst/>
                          <a:latin typeface="Arial Narrow" panose="020B0606020202030204" pitchFamily="34" charset="0"/>
                        </a:rPr>
                        <a:t> 10:45 – 11:30</a:t>
                      </a:r>
                      <a:endParaRPr lang="pt-PT" sz="15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500" b="0" dirty="0" err="1">
                          <a:solidFill>
                            <a:schemeClr val="tx1"/>
                          </a:solidFill>
                          <a:effectLst/>
                          <a:latin typeface="Arial Narrow" panose="020B0606020202030204" pitchFamily="34" charset="0"/>
                        </a:rPr>
                        <a:t>Aspectos</a:t>
                      </a:r>
                      <a:r>
                        <a:rPr lang="en-US" sz="1500" b="0" dirty="0">
                          <a:solidFill>
                            <a:schemeClr val="tx1"/>
                          </a:solidFill>
                          <a:effectLst/>
                          <a:latin typeface="Arial Narrow" panose="020B0606020202030204" pitchFamily="34" charset="0"/>
                        </a:rPr>
                        <a:t> dos </a:t>
                      </a:r>
                      <a:r>
                        <a:rPr lang="en-US" sz="1500" b="0" dirty="0" err="1">
                          <a:solidFill>
                            <a:schemeClr val="tx1"/>
                          </a:solidFill>
                          <a:effectLst/>
                          <a:latin typeface="Arial Narrow" panose="020B0606020202030204" pitchFamily="34" charset="0"/>
                        </a:rPr>
                        <a:t>serviços</a:t>
                      </a:r>
                      <a:r>
                        <a:rPr lang="en-US" sz="1500" b="0" dirty="0">
                          <a:solidFill>
                            <a:schemeClr val="tx1"/>
                          </a:solidFill>
                          <a:effectLst/>
                          <a:latin typeface="Arial Narrow" panose="020B0606020202030204" pitchFamily="34" charset="0"/>
                        </a:rPr>
                        <a:t> da </a:t>
                      </a:r>
                      <a:r>
                        <a:rPr lang="en-US" sz="1500" b="0" dirty="0" err="1">
                          <a:solidFill>
                            <a:schemeClr val="tx1"/>
                          </a:solidFill>
                          <a:effectLst/>
                          <a:latin typeface="Arial Narrow" panose="020B0606020202030204" pitchFamily="34" charset="0"/>
                        </a:rPr>
                        <a:t>comunidade</a:t>
                      </a:r>
                      <a:r>
                        <a:rPr lang="en-US" sz="1500" b="0" dirty="0">
                          <a:solidFill>
                            <a:schemeClr val="tx1"/>
                          </a:solidFill>
                          <a:effectLst/>
                          <a:latin typeface="Arial Narrow" panose="020B0606020202030204" pitchFamily="34" charset="0"/>
                        </a:rPr>
                        <a:t> e </a:t>
                      </a:r>
                      <a:r>
                        <a:rPr lang="en-US" sz="1500" b="0" dirty="0" err="1">
                          <a:solidFill>
                            <a:schemeClr val="tx1"/>
                          </a:solidFill>
                          <a:effectLst/>
                          <a:latin typeface="Arial Narrow" panose="020B0606020202030204" pitchFamily="34" charset="0"/>
                        </a:rPr>
                        <a:t>seu</a:t>
                      </a:r>
                      <a:r>
                        <a:rPr lang="en-US" sz="1500" b="0" dirty="0">
                          <a:solidFill>
                            <a:schemeClr val="tx1"/>
                          </a:solidFill>
                          <a:effectLst/>
                          <a:latin typeface="Arial Narrow" panose="020B0606020202030204" pitchFamily="34" charset="0"/>
                        </a:rPr>
                        <a:t> </a:t>
                      </a:r>
                      <a:r>
                        <a:rPr lang="en-US" sz="1500" b="0" dirty="0" err="1">
                          <a:solidFill>
                            <a:schemeClr val="tx1"/>
                          </a:solidFill>
                          <a:effectLst/>
                          <a:latin typeface="Arial Narrow" panose="020B0606020202030204" pitchFamily="34" charset="0"/>
                        </a:rPr>
                        <a:t>impacto</a:t>
                      </a:r>
                      <a:r>
                        <a:rPr lang="en-US" sz="1500" b="0" dirty="0">
                          <a:solidFill>
                            <a:schemeClr val="tx1"/>
                          </a:solidFill>
                          <a:effectLst/>
                          <a:latin typeface="Arial Narrow" panose="020B0606020202030204" pitchFamily="34" charset="0"/>
                        </a:rPr>
                        <a:t> </a:t>
                      </a:r>
                      <a:r>
                        <a:rPr lang="en-US" sz="1500" b="0" dirty="0" err="1">
                          <a:solidFill>
                            <a:schemeClr val="tx1"/>
                          </a:solidFill>
                          <a:effectLst/>
                          <a:latin typeface="Arial Narrow" panose="020B0606020202030204" pitchFamily="34" charset="0"/>
                        </a:rPr>
                        <a:t>na</a:t>
                      </a:r>
                      <a:r>
                        <a:rPr lang="en-US" sz="1500" b="0" dirty="0">
                          <a:solidFill>
                            <a:schemeClr val="tx1"/>
                          </a:solidFill>
                          <a:effectLst/>
                          <a:latin typeface="Arial Narrow" panose="020B0606020202030204" pitchFamily="34" charset="0"/>
                        </a:rPr>
                        <a:t> </a:t>
                      </a:r>
                      <a:r>
                        <a:rPr lang="en-US" sz="1500" b="0" dirty="0" err="1">
                          <a:solidFill>
                            <a:schemeClr val="tx1"/>
                          </a:solidFill>
                          <a:effectLst/>
                          <a:latin typeface="Arial Narrow" panose="020B0606020202030204" pitchFamily="34" charset="0"/>
                        </a:rPr>
                        <a:t>facilidade</a:t>
                      </a:r>
                      <a:r>
                        <a:rPr lang="en-US" sz="1500" b="0" dirty="0">
                          <a:solidFill>
                            <a:schemeClr val="tx1"/>
                          </a:solidFill>
                          <a:effectLst/>
                          <a:latin typeface="Arial Narrow" panose="020B0606020202030204" pitchFamily="34" charset="0"/>
                        </a:rPr>
                        <a:t> de </a:t>
                      </a:r>
                      <a:r>
                        <a:rPr lang="en-US" sz="1500" b="0" dirty="0" err="1">
                          <a:solidFill>
                            <a:schemeClr val="tx1"/>
                          </a:solidFill>
                          <a:effectLst/>
                          <a:latin typeface="Arial Narrow" panose="020B0606020202030204" pitchFamily="34" charset="0"/>
                        </a:rPr>
                        <a:t>utilização</a:t>
                      </a:r>
                      <a:r>
                        <a:rPr lang="en-US" sz="1500" b="0" dirty="0">
                          <a:solidFill>
                            <a:schemeClr val="tx1"/>
                          </a:solidFill>
                          <a:effectLst/>
                          <a:latin typeface="Arial Narrow" panose="020B0606020202030204" pitchFamily="34" charset="0"/>
                        </a:rPr>
                        <a:t> para as </a:t>
                      </a:r>
                      <a:r>
                        <a:rPr lang="en-US" sz="1500" b="0" dirty="0" err="1">
                          <a:solidFill>
                            <a:schemeClr val="tx1"/>
                          </a:solidFill>
                          <a:effectLst/>
                          <a:latin typeface="Arial Narrow" panose="020B0606020202030204" pitchFamily="34" charset="0"/>
                        </a:rPr>
                        <a:t>pessoas</a:t>
                      </a:r>
                      <a:r>
                        <a:rPr lang="en-US" sz="1500" b="0" dirty="0">
                          <a:solidFill>
                            <a:schemeClr val="tx1"/>
                          </a:solidFill>
                          <a:effectLst/>
                          <a:latin typeface="Arial Narrow" panose="020B0606020202030204" pitchFamily="34" charset="0"/>
                        </a:rPr>
                        <a:t> com PEA</a:t>
                      </a:r>
                    </a:p>
                    <a:p>
                      <a:pPr marL="174625" lvl="0" indent="-174625" algn="just">
                        <a:lnSpc>
                          <a:spcPct val="115000"/>
                        </a:lnSpc>
                        <a:spcAft>
                          <a:spcPts val="0"/>
                        </a:spcAft>
                        <a:buFont typeface="Symbol" panose="05050102010706020507" pitchFamily="18" charset="2"/>
                        <a:buChar char=""/>
                      </a:pPr>
                      <a:r>
                        <a:rPr lang="en-US" sz="1500" b="0" i="1" dirty="0" err="1">
                          <a:solidFill>
                            <a:schemeClr val="tx1"/>
                          </a:solidFill>
                          <a:effectLst/>
                          <a:latin typeface="Arial Narrow" panose="020B0606020202030204" pitchFamily="34" charset="0"/>
                        </a:rPr>
                        <a:t>Pensa</a:t>
                      </a:r>
                      <a:r>
                        <a:rPr lang="en-US" sz="1500" b="0" i="1" dirty="0">
                          <a:solidFill>
                            <a:schemeClr val="tx1"/>
                          </a:solidFill>
                          <a:effectLst/>
                          <a:latin typeface="Arial Narrow" panose="020B0606020202030204" pitchFamily="34" charset="0"/>
                        </a:rPr>
                        <a:t> &amp; </a:t>
                      </a:r>
                      <a:r>
                        <a:rPr lang="en-US" sz="1500" b="0" i="1" dirty="0" err="1">
                          <a:solidFill>
                            <a:schemeClr val="tx1"/>
                          </a:solidFill>
                          <a:effectLst/>
                          <a:latin typeface="Arial Narrow" panose="020B0606020202030204" pitchFamily="34" charset="0"/>
                        </a:rPr>
                        <a:t>Reflete</a:t>
                      </a:r>
                      <a:endParaRPr lang="pt-PT" sz="1500" b="0" i="1" dirty="0">
                        <a:solidFill>
                          <a:schemeClr val="tx1"/>
                        </a:solidFill>
                        <a:effectLst/>
                        <a:latin typeface="Arial Narrow" panose="020B0606020202030204" pitchFamily="34" charset="0"/>
                      </a:endParaRPr>
                    </a:p>
                    <a:p>
                      <a:pPr algn="ctr">
                        <a:lnSpc>
                          <a:spcPct val="115000"/>
                        </a:lnSpc>
                        <a:spcAft>
                          <a:spcPts val="0"/>
                        </a:spcAft>
                      </a:pPr>
                      <a:r>
                        <a:rPr lang="en-US" sz="1500" dirty="0">
                          <a:effectLst/>
                          <a:latin typeface="Arial Narrow" panose="020B0606020202030204" pitchFamily="34" charset="0"/>
                        </a:rPr>
                        <a:t> </a:t>
                      </a:r>
                      <a:endParaRPr lang="pt-PT" sz="1500" dirty="0">
                        <a:effectLst/>
                        <a:latin typeface="Arial Narrow" panose="020B0606020202030204" pitchFamily="34" charset="0"/>
                        <a:ea typeface="Calibri" panose="020F0502020204030204" pitchFamily="34" charset="0"/>
                        <a:cs typeface="Vrinda"/>
                      </a:endParaRPr>
                    </a:p>
                  </a:txBody>
                  <a:tcPr marL="62572" marR="62572" marT="0" marB="0">
                    <a:solidFill>
                      <a:srgbClr val="DEEBF8"/>
                    </a:solidFill>
                  </a:tcPr>
                </a:tc>
                <a:tc>
                  <a:txBody>
                    <a:bodyPr/>
                    <a:lstStyle/>
                    <a:p>
                      <a:pPr algn="ctr">
                        <a:lnSpc>
                          <a:spcPct val="115000"/>
                        </a:lnSpc>
                        <a:spcAft>
                          <a:spcPts val="0"/>
                        </a:spcAft>
                      </a:pPr>
                      <a:r>
                        <a:rPr lang="de-DE" sz="1500" b="1" dirty="0">
                          <a:solidFill>
                            <a:schemeClr val="tx1"/>
                          </a:solidFill>
                          <a:effectLst/>
                          <a:latin typeface="Arial Narrow" panose="020B0606020202030204" pitchFamily="34" charset="0"/>
                        </a:rPr>
                        <a:t>Final </a:t>
                      </a:r>
                      <a:r>
                        <a:rPr lang="en-US" sz="1500" b="1" dirty="0">
                          <a:solidFill>
                            <a:schemeClr val="tx1"/>
                          </a:solidFill>
                          <a:effectLst/>
                          <a:latin typeface="Arial Narrow" panose="020B0606020202030204" pitchFamily="34" charset="0"/>
                        </a:rPr>
                        <a:t>11:30 – 12:00</a:t>
                      </a:r>
                      <a:endParaRPr lang="pt-PT" sz="15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500" dirty="0" err="1">
                          <a:solidFill>
                            <a:schemeClr val="tx1"/>
                          </a:solidFill>
                          <a:effectLst/>
                          <a:latin typeface="Arial Narrow" panose="020B0606020202030204" pitchFamily="34" charset="0"/>
                        </a:rPr>
                        <a:t>Conclusão</a:t>
                      </a:r>
                      <a:r>
                        <a:rPr lang="en-US" sz="1500" dirty="0">
                          <a:solidFill>
                            <a:schemeClr val="tx1"/>
                          </a:solidFill>
                          <a:effectLst/>
                          <a:latin typeface="Arial Narrow" panose="020B0606020202030204" pitchFamily="34" charset="0"/>
                        </a:rPr>
                        <a:t>- </a:t>
                      </a:r>
                      <a:r>
                        <a:rPr lang="en-US" sz="1500" dirty="0" err="1">
                          <a:solidFill>
                            <a:schemeClr val="tx1"/>
                          </a:solidFill>
                          <a:effectLst/>
                          <a:latin typeface="Arial Narrow" panose="020B0606020202030204" pitchFamily="34" charset="0"/>
                        </a:rPr>
                        <a:t>Aprende</a:t>
                      </a:r>
                      <a:r>
                        <a:rPr lang="en-US" sz="1500" dirty="0">
                          <a:solidFill>
                            <a:schemeClr val="tx1"/>
                          </a:solidFill>
                          <a:effectLst/>
                          <a:latin typeface="Arial Narrow" panose="020B0606020202030204" pitchFamily="34" charset="0"/>
                        </a:rPr>
                        <a:t> </a:t>
                      </a:r>
                      <a:r>
                        <a:rPr lang="en-US" sz="1500" dirty="0" err="1">
                          <a:solidFill>
                            <a:schemeClr val="tx1"/>
                          </a:solidFill>
                          <a:effectLst/>
                          <a:latin typeface="Arial Narrow" panose="020B0606020202030204" pitchFamily="34" charset="0"/>
                        </a:rPr>
                        <a:t>mais</a:t>
                      </a:r>
                      <a:endParaRPr lang="en-US" sz="15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500" dirty="0" err="1">
                          <a:solidFill>
                            <a:schemeClr val="tx1"/>
                          </a:solidFill>
                          <a:effectLst/>
                          <a:latin typeface="Arial Narrow" panose="020B0606020202030204" pitchFamily="34" charset="0"/>
                        </a:rPr>
                        <a:t>Discute</a:t>
                      </a:r>
                      <a:r>
                        <a:rPr lang="en-US" sz="1500" dirty="0">
                          <a:solidFill>
                            <a:schemeClr val="tx1"/>
                          </a:solidFill>
                          <a:effectLst/>
                          <a:latin typeface="Arial Narrow" panose="020B0606020202030204" pitchFamily="34" charset="0"/>
                        </a:rPr>
                        <a:t> e </a:t>
                      </a:r>
                      <a:r>
                        <a:rPr lang="en-US" sz="1500" dirty="0" err="1">
                          <a:solidFill>
                            <a:schemeClr val="tx1"/>
                          </a:solidFill>
                          <a:effectLst/>
                          <a:latin typeface="Arial Narrow" panose="020B0606020202030204" pitchFamily="34" charset="0"/>
                        </a:rPr>
                        <a:t>Sintetiza</a:t>
                      </a:r>
                      <a:r>
                        <a:rPr lang="en-US" sz="1500" dirty="0">
                          <a:solidFill>
                            <a:schemeClr val="tx1"/>
                          </a:solidFill>
                          <a:effectLst/>
                          <a:latin typeface="Arial Narrow" panose="020B0606020202030204" pitchFamily="34" charset="0"/>
                        </a:rPr>
                        <a:t> 2</a:t>
                      </a:r>
                    </a:p>
                    <a:p>
                      <a:pPr marL="174625" marR="0" lvl="0" indent="-174625" algn="l" defTabSz="6858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500" dirty="0" err="1">
                          <a:solidFill>
                            <a:schemeClr val="tx1"/>
                          </a:solidFill>
                          <a:effectLst/>
                          <a:latin typeface="Arial Narrow" panose="020B0606020202030204" pitchFamily="34" charset="0"/>
                        </a:rPr>
                        <a:t>Discute</a:t>
                      </a:r>
                      <a:r>
                        <a:rPr lang="en-US" sz="1500" dirty="0">
                          <a:solidFill>
                            <a:schemeClr val="tx1"/>
                          </a:solidFill>
                          <a:effectLst/>
                          <a:latin typeface="Arial Narrow" panose="020B0606020202030204" pitchFamily="34" charset="0"/>
                        </a:rPr>
                        <a:t> e </a:t>
                      </a:r>
                      <a:r>
                        <a:rPr lang="en-US" sz="1500" dirty="0" err="1">
                          <a:solidFill>
                            <a:schemeClr val="tx1"/>
                          </a:solidFill>
                          <a:effectLst/>
                          <a:latin typeface="Arial Narrow" panose="020B0606020202030204" pitchFamily="34" charset="0"/>
                        </a:rPr>
                        <a:t>Sintetiza</a:t>
                      </a:r>
                      <a:r>
                        <a:rPr lang="en-US" sz="1500" dirty="0">
                          <a:solidFill>
                            <a:schemeClr val="tx1"/>
                          </a:solidFill>
                          <a:effectLst/>
                          <a:latin typeface="Arial Narrow" panose="020B0606020202030204" pitchFamily="34" charset="0"/>
                        </a:rPr>
                        <a:t> 3</a:t>
                      </a:r>
                    </a:p>
                    <a:p>
                      <a:pPr marL="174625" lvl="0" indent="-174625">
                        <a:lnSpc>
                          <a:spcPct val="115000"/>
                        </a:lnSpc>
                        <a:spcAft>
                          <a:spcPts val="0"/>
                        </a:spcAft>
                        <a:buFont typeface="Symbol" panose="05050102010706020507" pitchFamily="18" charset="2"/>
                        <a:buChar char=""/>
                      </a:pPr>
                      <a:r>
                        <a:rPr lang="en-US" sz="1500" dirty="0" err="1">
                          <a:solidFill>
                            <a:schemeClr val="tx1"/>
                          </a:solidFill>
                          <a:effectLst/>
                          <a:latin typeface="Arial Narrow" panose="020B0606020202030204" pitchFamily="34" charset="0"/>
                        </a:rPr>
                        <a:t>Referências</a:t>
                      </a:r>
                      <a:r>
                        <a:rPr lang="en-US" sz="1500" dirty="0">
                          <a:solidFill>
                            <a:schemeClr val="tx1"/>
                          </a:solidFill>
                          <a:effectLst/>
                          <a:latin typeface="Arial Narrow" panose="020B0606020202030204" pitchFamily="34" charset="0"/>
                        </a:rPr>
                        <a:t> &amp; </a:t>
                      </a:r>
                      <a:r>
                        <a:rPr lang="en-US" sz="1500" dirty="0" err="1">
                          <a:solidFill>
                            <a:schemeClr val="tx1"/>
                          </a:solidFill>
                          <a:effectLst/>
                          <a:latin typeface="Arial Narrow" panose="020B0606020202030204" pitchFamily="34" charset="0"/>
                        </a:rPr>
                        <a:t>Recursos</a:t>
                      </a:r>
                      <a:endParaRPr lang="en-US" sz="15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500" dirty="0" err="1">
                          <a:solidFill>
                            <a:schemeClr val="tx1"/>
                          </a:solidFill>
                          <a:effectLst/>
                          <a:latin typeface="Arial Narrow" panose="020B0606020202030204" pitchFamily="34" charset="0"/>
                        </a:rPr>
                        <a:t>Perguntas</a:t>
                      </a:r>
                      <a:r>
                        <a:rPr lang="en-US" sz="1500" dirty="0">
                          <a:solidFill>
                            <a:schemeClr val="tx1"/>
                          </a:solidFill>
                          <a:effectLst/>
                          <a:latin typeface="Arial Narrow" panose="020B0606020202030204" pitchFamily="34" charset="0"/>
                        </a:rPr>
                        <a:t>? </a:t>
                      </a:r>
                      <a:r>
                        <a:rPr lang="en-US" sz="1500" dirty="0" err="1">
                          <a:solidFill>
                            <a:schemeClr val="tx1"/>
                          </a:solidFill>
                          <a:effectLst/>
                          <a:latin typeface="Arial Narrow" panose="020B0606020202030204" pitchFamily="34" charset="0"/>
                        </a:rPr>
                        <a:t>Até</a:t>
                      </a:r>
                      <a:r>
                        <a:rPr lang="en-US" sz="1500" dirty="0">
                          <a:solidFill>
                            <a:schemeClr val="tx1"/>
                          </a:solidFill>
                          <a:effectLst/>
                          <a:latin typeface="Arial Narrow" panose="020B0606020202030204" pitchFamily="34" charset="0"/>
                        </a:rPr>
                        <a:t> breve! &amp; </a:t>
                      </a:r>
                      <a:r>
                        <a:rPr lang="en-US" sz="1500" dirty="0" err="1">
                          <a:solidFill>
                            <a:schemeClr val="tx1"/>
                          </a:solidFill>
                          <a:effectLst/>
                          <a:latin typeface="Arial Narrow" panose="020B0606020202030204" pitchFamily="34" charset="0"/>
                        </a:rPr>
                        <a:t>Obrigado</a:t>
                      </a:r>
                      <a:r>
                        <a:rPr lang="en-US" sz="1500" dirty="0">
                          <a:solidFill>
                            <a:schemeClr val="tx1"/>
                          </a:solidFill>
                          <a:effectLst/>
                          <a:latin typeface="Arial Narrow" panose="020B0606020202030204" pitchFamily="34" charset="0"/>
                        </a:rPr>
                        <a:t> </a:t>
                      </a:r>
                      <a:r>
                        <a:rPr lang="en-US" sz="1500" baseline="0" dirty="0">
                          <a:solidFill>
                            <a:schemeClr val="tx1"/>
                          </a:solidFill>
                          <a:effectLst/>
                          <a:latin typeface="Arial Narrow" panose="020B0606020202030204" pitchFamily="34" charset="0"/>
                        </a:rPr>
                        <a:t> </a:t>
                      </a:r>
                      <a:r>
                        <a:rPr lang="en-US" sz="1500" baseline="0" dirty="0">
                          <a:solidFill>
                            <a:schemeClr val="tx1"/>
                          </a:solidFill>
                          <a:effectLst/>
                          <a:latin typeface="Arial Narrow" panose="020B0606020202030204" pitchFamily="34" charset="0"/>
                          <a:sym typeface="Wingdings" panose="05000000000000000000" pitchFamily="2" charset="2"/>
                        </a:rPr>
                        <a:t></a:t>
                      </a:r>
                      <a:endParaRPr lang="en-US" sz="1500" dirty="0">
                        <a:solidFill>
                          <a:schemeClr val="tx1"/>
                        </a:solidFill>
                        <a:effectLst/>
                        <a:latin typeface="Arial Narrow" panose="020B0606020202030204" pitchFamily="34" charset="0"/>
                      </a:endParaRPr>
                    </a:p>
                  </a:txBody>
                  <a:tcPr marL="62572" marR="62572"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157755" cy="1009651"/>
          </a:xfrm>
          <a:prstGeom prst="rect">
            <a:avLst/>
          </a:prstGeom>
          <a:solidFill>
            <a:srgbClr val="FFF2CC"/>
          </a:solidFill>
          <a:ln>
            <a:noFill/>
          </a:ln>
        </p:spPr>
        <p:txBody>
          <a:bodyPr spcFirstLastPara="1" wrap="square" lIns="121900" tIns="60933" rIns="121900" bIns="60933" anchor="ctr" anchorCtr="0">
            <a:noAutofit/>
          </a:bodyPr>
          <a:lstStyle/>
          <a:p>
            <a:pPr defTabSz="685800"/>
            <a:r>
              <a:rPr lang="en-GB" sz="4800" b="1" dirty="0" err="1">
                <a:solidFill>
                  <a:prstClr val="black"/>
                </a:solidFill>
                <a:latin typeface="Arial Narrow" panose="020B0606020202030204" pitchFamily="34" charset="0"/>
              </a:rPr>
              <a:t>Atividade</a:t>
            </a:r>
            <a:r>
              <a:rPr lang="en-GB" sz="4800" b="1" dirty="0">
                <a:solidFill>
                  <a:prstClr val="black"/>
                </a:solidFill>
                <a:latin typeface="Arial Narrow" panose="020B0606020202030204" pitchFamily="34" charset="0"/>
              </a:rPr>
              <a:t>: </a:t>
            </a:r>
            <a:r>
              <a:rPr lang="en-GB" sz="4800" b="1" dirty="0" err="1">
                <a:solidFill>
                  <a:prstClr val="black"/>
                </a:solidFill>
                <a:latin typeface="Arial Narrow" panose="020B0606020202030204" pitchFamily="34" charset="0"/>
              </a:rPr>
              <a:t>Introdução</a:t>
            </a:r>
            <a:r>
              <a:rPr lang="en-GB" sz="4800" b="1" dirty="0">
                <a:solidFill>
                  <a:prstClr val="black"/>
                </a:solidFill>
                <a:latin typeface="Arial Narrow" panose="020B0606020202030204" pitchFamily="34" charset="0"/>
              </a:rPr>
              <a:t> </a:t>
            </a:r>
            <a:r>
              <a:rPr lang="en-GB" sz="4800" b="1" dirty="0" err="1">
                <a:solidFill>
                  <a:prstClr val="black"/>
                </a:solidFill>
                <a:latin typeface="Arial Narrow" panose="020B0606020202030204" pitchFamily="34" charset="0"/>
              </a:rPr>
              <a:t>ao</a:t>
            </a:r>
            <a:r>
              <a:rPr lang="en-GB" sz="4800" b="1" dirty="0">
                <a:solidFill>
                  <a:prstClr val="black"/>
                </a:solidFill>
                <a:latin typeface="Arial Narrow" panose="020B0606020202030204" pitchFamily="34" charset="0"/>
              </a:rPr>
              <a:t> </a:t>
            </a:r>
            <a:r>
              <a:rPr lang="en-GB" sz="4800" b="1" dirty="0" err="1">
                <a:solidFill>
                  <a:prstClr val="black"/>
                </a:solidFill>
                <a:latin typeface="Arial Narrow" panose="020B0606020202030204" pitchFamily="34" charset="0"/>
              </a:rPr>
              <a:t>tópico</a:t>
            </a:r>
            <a:endParaRPr lang="en-GB" sz="48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marL="342900" indent="-342900" defTabSz="514350" fontAlgn="base">
              <a:lnSpc>
                <a:spcPct val="150000"/>
              </a:lnSpc>
              <a:buFont typeface="Arial" panose="020B0604020202020204" pitchFamily="34" charset="0"/>
              <a:buChar char="•"/>
            </a:pPr>
            <a:r>
              <a:rPr lang="en-US" sz="3200" dirty="0">
                <a:solidFill>
                  <a:prstClr val="black"/>
                </a:solidFill>
                <a:latin typeface="Arial Narrow" panose="020B0606020202030204" pitchFamily="34" charset="0"/>
              </a:rPr>
              <a:t>Sabes o que é a </a:t>
            </a:r>
            <a:r>
              <a:rPr lang="en-US" sz="3200" dirty="0" err="1">
                <a:solidFill>
                  <a:prstClr val="black"/>
                </a:solidFill>
                <a:latin typeface="Arial Narrow" panose="020B0606020202030204" pitchFamily="34" charset="0"/>
              </a:rPr>
              <a:t>Perturbação</a:t>
            </a:r>
            <a:r>
              <a:rPr lang="en-US" sz="3200" dirty="0">
                <a:solidFill>
                  <a:prstClr val="black"/>
                </a:solidFill>
                <a:latin typeface="Arial Narrow" panose="020B0606020202030204" pitchFamily="34" charset="0"/>
              </a:rPr>
              <a:t> do </a:t>
            </a:r>
            <a:r>
              <a:rPr lang="en-US" sz="3200" dirty="0" err="1">
                <a:solidFill>
                  <a:prstClr val="black"/>
                </a:solidFill>
                <a:latin typeface="Arial Narrow" panose="020B0606020202030204" pitchFamily="34" charset="0"/>
              </a:rPr>
              <a:t>Espectro</a:t>
            </a:r>
            <a:r>
              <a:rPr lang="en-US" sz="3200" dirty="0">
                <a:solidFill>
                  <a:prstClr val="black"/>
                </a:solidFill>
                <a:latin typeface="Arial Narrow" panose="020B0606020202030204" pitchFamily="34" charset="0"/>
              </a:rPr>
              <a:t> do </a:t>
            </a:r>
            <a:r>
              <a:rPr lang="en-US" sz="3200" dirty="0" err="1">
                <a:solidFill>
                  <a:prstClr val="black"/>
                </a:solidFill>
                <a:latin typeface="Arial Narrow" panose="020B0606020202030204" pitchFamily="34" charset="0"/>
              </a:rPr>
              <a:t>Autismo</a:t>
            </a:r>
            <a:r>
              <a:rPr lang="en-US" sz="3200" dirty="0">
                <a:solidFill>
                  <a:prstClr val="black"/>
                </a:solidFill>
                <a:latin typeface="Arial Narrow" panose="020B0606020202030204" pitchFamily="34" charset="0"/>
              </a:rPr>
              <a:t> (PEA)?</a:t>
            </a:r>
          </a:p>
          <a:p>
            <a:pPr marL="342900" indent="-342900" defTabSz="514350" fontAlgn="base">
              <a:lnSpc>
                <a:spcPct val="150000"/>
              </a:lnSpc>
              <a:buFont typeface="Arial" panose="020B0604020202020204" pitchFamily="34" charset="0"/>
              <a:buChar char="•"/>
            </a:pPr>
            <a:r>
              <a:rPr lang="en-US" sz="3200" dirty="0" err="1">
                <a:solidFill>
                  <a:prstClr val="black"/>
                </a:solidFill>
                <a:latin typeface="Arial Narrow" panose="020B0606020202030204" pitchFamily="34" charset="0"/>
              </a:rPr>
              <a:t>Alguma</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vez</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trabalhaste</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ou</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interagiste</a:t>
            </a:r>
            <a:r>
              <a:rPr lang="en-US" sz="3200" dirty="0">
                <a:solidFill>
                  <a:prstClr val="black"/>
                </a:solidFill>
                <a:latin typeface="Arial Narrow" panose="020B0606020202030204" pitchFamily="34" charset="0"/>
              </a:rPr>
              <a:t> com </a:t>
            </a:r>
            <a:r>
              <a:rPr lang="en-US" sz="3200" dirty="0" err="1">
                <a:solidFill>
                  <a:prstClr val="black"/>
                </a:solidFill>
                <a:latin typeface="Arial Narrow" panose="020B0606020202030204" pitchFamily="34" charset="0"/>
              </a:rPr>
              <a:t>pessoas</a:t>
            </a:r>
            <a:r>
              <a:rPr lang="en-US" sz="3200" dirty="0">
                <a:solidFill>
                  <a:prstClr val="black"/>
                </a:solidFill>
                <a:latin typeface="Arial Narrow" panose="020B0606020202030204" pitchFamily="34" charset="0"/>
              </a:rPr>
              <a:t> com PEA?</a:t>
            </a:r>
          </a:p>
          <a:p>
            <a:pPr marL="342900" indent="-342900" defTabSz="514350" fontAlgn="base">
              <a:lnSpc>
                <a:spcPct val="150000"/>
              </a:lnSpc>
              <a:buFont typeface="Arial" panose="020B0604020202020204" pitchFamily="34" charset="0"/>
              <a:buChar char="•"/>
            </a:pPr>
            <a:r>
              <a:rPr lang="en-US" sz="3200" dirty="0" err="1">
                <a:solidFill>
                  <a:prstClr val="black"/>
                </a:solidFill>
                <a:latin typeface="Arial Narrow" panose="020B0606020202030204" pitchFamily="34" charset="0"/>
              </a:rPr>
              <a:t>Quais</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pensas</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serem</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os</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maiores</a:t>
            </a:r>
            <a:r>
              <a:rPr lang="en-US" sz="3200" dirty="0">
                <a:solidFill>
                  <a:prstClr val="black"/>
                </a:solidFill>
                <a:latin typeface="Arial Narrow" panose="020B0606020202030204" pitchFamily="34" charset="0"/>
              </a:rPr>
              <a:t> </a:t>
            </a:r>
            <a:r>
              <a:rPr lang="en-US" sz="3200" dirty="0" err="1">
                <a:solidFill>
                  <a:prstClr val="black"/>
                </a:solidFill>
                <a:latin typeface="Arial Narrow" panose="020B0606020202030204" pitchFamily="34" charset="0"/>
              </a:rPr>
              <a:t>obstáculos</a:t>
            </a:r>
            <a:r>
              <a:rPr lang="en-US" sz="3200" dirty="0">
                <a:solidFill>
                  <a:prstClr val="black"/>
                </a:solidFill>
                <a:latin typeface="Arial Narrow" panose="020B0606020202030204" pitchFamily="34" charset="0"/>
              </a:rPr>
              <a:t> para as </a:t>
            </a:r>
            <a:r>
              <a:rPr lang="en-US" sz="3200" dirty="0" err="1">
                <a:solidFill>
                  <a:prstClr val="black"/>
                </a:solidFill>
                <a:latin typeface="Arial Narrow" panose="020B0606020202030204" pitchFamily="34" charset="0"/>
              </a:rPr>
              <a:t>pessoas</a:t>
            </a:r>
            <a:r>
              <a:rPr lang="en-US" sz="3200" dirty="0">
                <a:solidFill>
                  <a:prstClr val="black"/>
                </a:solidFill>
                <a:latin typeface="Arial Narrow" panose="020B0606020202030204" pitchFamily="34" charset="0"/>
              </a:rPr>
              <a:t> com PEA no local de </a:t>
            </a:r>
            <a:r>
              <a:rPr lang="en-US" sz="3200" dirty="0" err="1">
                <a:solidFill>
                  <a:prstClr val="black"/>
                </a:solidFill>
                <a:latin typeface="Arial Narrow" panose="020B0606020202030204" pitchFamily="34" charset="0"/>
              </a:rPr>
              <a:t>trabalho</a:t>
            </a:r>
            <a:r>
              <a:rPr lang="en-US" sz="3200" dirty="0">
                <a:solidFill>
                  <a:prstClr val="black"/>
                </a:solidFill>
                <a:latin typeface="Arial Narrow" panose="020B0606020202030204" pitchFamily="34" charset="0"/>
              </a:rPr>
              <a:t>?</a:t>
            </a:r>
          </a:p>
        </p:txBody>
      </p:sp>
    </p:spTree>
    <p:extLst>
      <p:ext uri="{BB962C8B-B14F-4D97-AF65-F5344CB8AC3E}">
        <p14:creationId xmlns:p14="http://schemas.microsoft.com/office/powerpoint/2010/main" val="4811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n-US" sz="4000" b="1" dirty="0">
                <a:solidFill>
                  <a:prstClr val="black"/>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r>
              <a:rPr lang="en-US" sz="2400" dirty="0" err="1">
                <a:latin typeface="Arial Narrow" panose="020B0606020202030204" pitchFamily="34" charset="0"/>
              </a:rPr>
              <a:t>Estratégias</a:t>
            </a:r>
            <a:r>
              <a:rPr lang="en-US" sz="2400" dirty="0">
                <a:latin typeface="Arial Narrow" panose="020B0606020202030204" pitchFamily="34" charset="0"/>
              </a:rPr>
              <a:t> para um </a:t>
            </a:r>
            <a:r>
              <a:rPr lang="en-US" sz="2400" dirty="0" err="1">
                <a:latin typeface="Arial Narrow" panose="020B0606020202030204" pitchFamily="34" charset="0"/>
              </a:rPr>
              <a:t>contacto</a:t>
            </a:r>
            <a:r>
              <a:rPr lang="en-US" sz="2400" dirty="0">
                <a:latin typeface="Arial Narrow" panose="020B0606020202030204" pitchFamily="34" charset="0"/>
              </a:rPr>
              <a:t> e </a:t>
            </a:r>
            <a:r>
              <a:rPr lang="en-US" sz="2400" dirty="0" err="1">
                <a:latin typeface="Arial Narrow" panose="020B0606020202030204" pitchFamily="34" charset="0"/>
              </a:rPr>
              <a:t>interação</a:t>
            </a:r>
            <a:r>
              <a:rPr lang="en-US" sz="2400" dirty="0">
                <a:latin typeface="Arial Narrow" panose="020B0606020202030204" pitchFamily="34" charset="0"/>
              </a:rPr>
              <a:t> </a:t>
            </a:r>
            <a:r>
              <a:rPr lang="en-US" sz="2400" dirty="0" err="1">
                <a:latin typeface="Arial Narrow" panose="020B0606020202030204" pitchFamily="34" charset="0"/>
              </a:rPr>
              <a:t>adequada</a:t>
            </a:r>
            <a:r>
              <a:rPr lang="en-US" sz="2400" dirty="0">
                <a:latin typeface="Arial Narrow" panose="020B0606020202030204" pitchFamily="34" charset="0"/>
              </a:rPr>
              <a:t>, </a:t>
            </a:r>
            <a:r>
              <a:rPr lang="en-US" sz="2400" dirty="0" err="1">
                <a:latin typeface="Arial Narrow" panose="020B0606020202030204" pitchFamily="34" charset="0"/>
              </a:rPr>
              <a:t>positiva</a:t>
            </a:r>
            <a:r>
              <a:rPr lang="en-US" sz="2400" dirty="0">
                <a:latin typeface="Arial Narrow" panose="020B0606020202030204" pitchFamily="34" charset="0"/>
              </a:rPr>
              <a:t>, e </a:t>
            </a:r>
            <a:r>
              <a:rPr lang="en-US" sz="2400" dirty="0" err="1">
                <a:latin typeface="Arial Narrow" panose="020B0606020202030204" pitchFamily="34" charset="0"/>
              </a:rPr>
              <a:t>eficiente</a:t>
            </a:r>
            <a:r>
              <a:rPr lang="en-US" sz="2400" dirty="0">
                <a:latin typeface="Arial Narrow" panose="020B0606020202030204" pitchFamily="34" charset="0"/>
              </a:rPr>
              <a:t> com </a:t>
            </a:r>
            <a:r>
              <a:rPr lang="en-US" sz="2400" dirty="0" err="1">
                <a:latin typeface="Arial Narrow" panose="020B0606020202030204" pitchFamily="34" charset="0"/>
              </a:rPr>
              <a:t>pessoas</a:t>
            </a:r>
            <a:r>
              <a:rPr lang="en-US" sz="2400" dirty="0">
                <a:latin typeface="Arial Narrow" panose="020B0606020202030204" pitchFamily="34" charset="0"/>
              </a:rPr>
              <a:t> com PEA</a:t>
            </a:r>
            <a:endParaRPr lang="en-US" sz="2400" dirty="0">
              <a:solidFill>
                <a:srgbClr val="C00000"/>
              </a:solidFill>
              <a:latin typeface="Arial Narrow" panose="020B0606020202030204" pitchFamily="34" charset="0"/>
            </a:endParaRPr>
          </a:p>
          <a:p>
            <a:pPr algn="ctr" defTabSz="514350"/>
            <a:r>
              <a:rPr lang="en-US" sz="2400" i="1" dirty="0" err="1">
                <a:latin typeface="Arial Narrow" panose="020B0606020202030204" pitchFamily="34" charset="0"/>
              </a:rPr>
              <a:t>Reflete</a:t>
            </a:r>
            <a:r>
              <a:rPr lang="en-US" sz="2400" i="1" dirty="0">
                <a:latin typeface="Arial Narrow" panose="020B0606020202030204" pitchFamily="34" charset="0"/>
              </a:rPr>
              <a:t> 1</a:t>
            </a:r>
          </a:p>
          <a:p>
            <a:pPr algn="ctr" defTabSz="514350"/>
            <a:r>
              <a:rPr lang="en-US" sz="2400" i="1" dirty="0" err="1">
                <a:latin typeface="Arial Narrow" panose="020B0606020202030204" pitchFamily="34" charset="0"/>
              </a:rPr>
              <a:t>Reflete</a:t>
            </a:r>
            <a:r>
              <a:rPr lang="en-US" sz="2400" i="1" dirty="0">
                <a:latin typeface="Arial Narrow" panose="020B0606020202030204" pitchFamily="34" charset="0"/>
              </a:rPr>
              <a:t> 2</a:t>
            </a:r>
            <a:endParaRPr lang="en-US" sz="2400" dirty="0">
              <a:latin typeface="Arial Narrow" panose="020B0606020202030204" pitchFamily="34" charset="0"/>
            </a:endParaRPr>
          </a:p>
          <a:p>
            <a:pPr algn="ctr" defTabSz="514350"/>
            <a:r>
              <a:rPr lang="en-US" sz="2400" i="1" dirty="0" err="1">
                <a:latin typeface="Arial Narrow" panose="020B0606020202030204" pitchFamily="34" charset="0"/>
              </a:rPr>
              <a:t>Reflete</a:t>
            </a:r>
            <a:r>
              <a:rPr lang="en-US" sz="2400" i="1" dirty="0">
                <a:latin typeface="Arial Narrow" panose="020B0606020202030204" pitchFamily="34" charset="0"/>
              </a:rPr>
              <a:t> 3</a:t>
            </a:r>
          </a:p>
          <a:p>
            <a:pPr algn="ctr" defTabSz="514350"/>
            <a:r>
              <a:rPr lang="en-US" sz="2400" dirty="0" err="1">
                <a:latin typeface="Arial Narrow" panose="020B0606020202030204" pitchFamily="34" charset="0"/>
              </a:rPr>
              <a:t>Discute</a:t>
            </a:r>
            <a:r>
              <a:rPr lang="en-US" sz="2400" dirty="0">
                <a:latin typeface="Arial Narrow" panose="020B0606020202030204" pitchFamily="34" charset="0"/>
              </a:rPr>
              <a:t> e </a:t>
            </a:r>
            <a:r>
              <a:rPr lang="en-US" sz="2400" dirty="0" err="1">
                <a:latin typeface="Arial Narrow" panose="020B0606020202030204" pitchFamily="34" charset="0"/>
              </a:rPr>
              <a:t>Sintetiza</a:t>
            </a:r>
            <a:r>
              <a:rPr lang="en-US" sz="2400" dirty="0">
                <a:latin typeface="Arial Narrow" panose="020B0606020202030204" pitchFamily="34" charset="0"/>
              </a:rPr>
              <a:t> 1</a:t>
            </a:r>
          </a:p>
        </p:txBody>
      </p:sp>
    </p:spTree>
    <p:extLst>
      <p:ext uri="{BB962C8B-B14F-4D97-AF65-F5344CB8AC3E}">
        <p14:creationId xmlns:p14="http://schemas.microsoft.com/office/powerpoint/2010/main" val="116878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TotalTime>
  <Words>8581</Words>
  <Application>Microsoft Macintosh PowerPoint</Application>
  <PresentationFormat>Widescreen</PresentationFormat>
  <Paragraphs>619</Paragraphs>
  <Slides>67</Slides>
  <Notes>3</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67</vt:i4>
      </vt:variant>
    </vt:vector>
  </HeadingPairs>
  <TitlesOfParts>
    <vt:vector size="83" baseType="lpstr">
      <vt:lpstr>Arial</vt:lpstr>
      <vt:lpstr>Arial Narrow</vt:lpstr>
      <vt:lpstr>Arial Rounded MT Bold</vt:lpstr>
      <vt:lpstr>Brandon-Grotesque</vt:lpstr>
      <vt:lpstr>Calibri</vt:lpstr>
      <vt:lpstr>Calibri Light</vt:lpstr>
      <vt:lpstr>GDS Transport</vt:lpstr>
      <vt:lpstr>HelveticaNeueLT Std Lt</vt:lpstr>
      <vt:lpstr>hero-new</vt:lpstr>
      <vt:lpstr>inherit</vt:lpstr>
      <vt:lpstr>roboto</vt:lpstr>
      <vt:lpstr>roboto</vt:lpstr>
      <vt:lpstr>Segoe UI</vt:lpstr>
      <vt:lpstr>Symbol</vt:lpstr>
      <vt:lpstr>Tahoma-Bold</vt:lpstr>
      <vt:lpstr>Office Theme</vt:lpstr>
      <vt:lpstr>Currículo para o Curso de Formação “Autism Spectrum Disorder (ASD) Officer”  https://www.autrain.eu/pt/curriculo/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Currículo para o Curso de Formação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35</cp:revision>
  <dcterms:created xsi:type="dcterms:W3CDTF">2021-06-03T08:33:53Z</dcterms:created>
  <dcterms:modified xsi:type="dcterms:W3CDTF">2021-07-27T11:30:34Z</dcterms:modified>
</cp:coreProperties>
</file>