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6"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03" r:id="rId49"/>
    <p:sldId id="359" r:id="rId5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ADA"/>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77ABD-936B-4F94-93CD-A64A616177DB}" v="1" dt="2021-07-06T10:32:44.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709"/>
  </p:normalViewPr>
  <p:slideViewPr>
    <p:cSldViewPr snapToGrid="0" snapToObjects="1">
      <p:cViewPr varScale="1">
        <p:scale>
          <a:sx n="102" d="100"/>
          <a:sy n="102" d="100"/>
        </p:scale>
        <p:origin x="1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ão Almeida" userId="459536e26e8770a4" providerId="LiveId" clId="{0AB77ABD-936B-4F94-93CD-A64A616177DB}"/>
    <pc:docChg chg="undo redo custSel addSld delSld modSld sldOrd">
      <pc:chgData name="João Almeida" userId="459536e26e8770a4" providerId="LiveId" clId="{0AB77ABD-936B-4F94-93CD-A64A616177DB}" dt="2021-07-06T17:55:10.654" v="13491" actId="20577"/>
      <pc:docMkLst>
        <pc:docMk/>
      </pc:docMkLst>
      <pc:sldChg chg="modSp mod">
        <pc:chgData name="João Almeida" userId="459536e26e8770a4" providerId="LiveId" clId="{0AB77ABD-936B-4F94-93CD-A64A616177DB}" dt="2021-07-06T10:30:56.318" v="13278" actId="255"/>
        <pc:sldMkLst>
          <pc:docMk/>
          <pc:sldMk cId="0" sldId="303"/>
        </pc:sldMkLst>
        <pc:spChg chg="mod">
          <ac:chgData name="João Almeida" userId="459536e26e8770a4" providerId="LiveId" clId="{0AB77ABD-936B-4F94-93CD-A64A616177DB}" dt="2021-07-06T10:26:44.604" v="13189" actId="20577"/>
          <ac:spMkLst>
            <pc:docMk/>
            <pc:sldMk cId="0" sldId="303"/>
            <ac:spMk id="711" creationId="{00000000-0000-0000-0000-000000000000}"/>
          </ac:spMkLst>
        </pc:spChg>
        <pc:spChg chg="mod ord">
          <ac:chgData name="João Almeida" userId="459536e26e8770a4" providerId="LiveId" clId="{0AB77ABD-936B-4F94-93CD-A64A616177DB}" dt="2021-07-06T10:30:56.318" v="13278" actId="255"/>
          <ac:spMkLst>
            <pc:docMk/>
            <pc:sldMk cId="0" sldId="303"/>
            <ac:spMk id="716" creationId="{00000000-0000-0000-0000-000000000000}"/>
          </ac:spMkLst>
        </pc:spChg>
      </pc:sldChg>
      <pc:sldChg chg="modSp mod">
        <pc:chgData name="João Almeida" userId="459536e26e8770a4" providerId="LiveId" clId="{0AB77ABD-936B-4F94-93CD-A64A616177DB}" dt="2021-07-05T23:27:35.346" v="513"/>
        <pc:sldMkLst>
          <pc:docMk/>
          <pc:sldMk cId="1073345370" sldId="306"/>
        </pc:sldMkLst>
        <pc:spChg chg="mod">
          <ac:chgData name="João Almeida" userId="459536e26e8770a4" providerId="LiveId" clId="{0AB77ABD-936B-4F94-93CD-A64A616177DB}" dt="2021-07-05T23:27:35.346" v="513"/>
          <ac:spMkLst>
            <pc:docMk/>
            <pc:sldMk cId="1073345370" sldId="306"/>
            <ac:spMk id="5" creationId="{0CA48045-4BB7-AD47-B9AF-E7028540D716}"/>
          </ac:spMkLst>
        </pc:spChg>
        <pc:spChg chg="mod">
          <ac:chgData name="João Almeida" userId="459536e26e8770a4" providerId="LiveId" clId="{0AB77ABD-936B-4F94-93CD-A64A616177DB}" dt="2021-07-05T23:22:37.046" v="10" actId="20577"/>
          <ac:spMkLst>
            <pc:docMk/>
            <pc:sldMk cId="1073345370" sldId="306"/>
            <ac:spMk id="11" creationId="{11371142-163D-DB42-9607-6A3E196B56BB}"/>
          </ac:spMkLst>
        </pc:spChg>
        <pc:spChg chg="mod">
          <ac:chgData name="João Almeida" userId="459536e26e8770a4" providerId="LiveId" clId="{0AB77ABD-936B-4F94-93CD-A64A616177DB}" dt="2021-07-05T23:23:04.397" v="22" actId="1076"/>
          <ac:spMkLst>
            <pc:docMk/>
            <pc:sldMk cId="1073345370" sldId="306"/>
            <ac:spMk id="12" creationId="{C2C82930-6332-F94C-82D1-60B6BD0BD1D5}"/>
          </ac:spMkLst>
        </pc:spChg>
      </pc:sldChg>
      <pc:sldChg chg="delSp modSp mod">
        <pc:chgData name="João Almeida" userId="459536e26e8770a4" providerId="LiveId" clId="{0AB77ABD-936B-4F94-93CD-A64A616177DB}" dt="2021-07-06T14:49:46.115" v="13316" actId="20577"/>
        <pc:sldMkLst>
          <pc:docMk/>
          <pc:sldMk cId="1191272999" sldId="313"/>
        </pc:sldMkLst>
        <pc:spChg chg="del mod ord">
          <ac:chgData name="João Almeida" userId="459536e26e8770a4" providerId="LiveId" clId="{0AB77ABD-936B-4F94-93CD-A64A616177DB}" dt="2021-07-05T23:29:04.447" v="519" actId="478"/>
          <ac:spMkLst>
            <pc:docMk/>
            <pc:sldMk cId="1191272999" sldId="313"/>
            <ac:spMk id="3" creationId="{B456F592-A255-3649-AAA0-340AF83F2F42}"/>
          </ac:spMkLst>
        </pc:spChg>
        <pc:spChg chg="mod">
          <ac:chgData name="João Almeida" userId="459536e26e8770a4" providerId="LiveId" clId="{0AB77ABD-936B-4F94-93CD-A64A616177DB}" dt="2021-07-05T23:28:18.655" v="515"/>
          <ac:spMkLst>
            <pc:docMk/>
            <pc:sldMk cId="1191272999" sldId="313"/>
            <ac:spMk id="5" creationId="{994612C7-4A4B-9C44-8F2E-21721F9238BA}"/>
          </ac:spMkLst>
        </pc:spChg>
        <pc:spChg chg="mod">
          <ac:chgData name="João Almeida" userId="459536e26e8770a4" providerId="LiveId" clId="{0AB77ABD-936B-4F94-93CD-A64A616177DB}" dt="2021-07-05T23:23:19.481" v="42" actId="6549"/>
          <ac:spMkLst>
            <pc:docMk/>
            <pc:sldMk cId="1191272999" sldId="313"/>
            <ac:spMk id="7" creationId="{CDB88214-0CC1-264B-A2A6-4D53AE51E3CC}"/>
          </ac:spMkLst>
        </pc:spChg>
        <pc:spChg chg="mod ord">
          <ac:chgData name="João Almeida" userId="459536e26e8770a4" providerId="LiveId" clId="{0AB77ABD-936B-4F94-93CD-A64A616177DB}" dt="2021-07-06T14:49:46.115" v="13316" actId="20577"/>
          <ac:spMkLst>
            <pc:docMk/>
            <pc:sldMk cId="1191272999" sldId="313"/>
            <ac:spMk id="8" creationId="{20FCD049-3731-324D-B2E7-AF5E905F3735}"/>
          </ac:spMkLst>
        </pc:spChg>
      </pc:sldChg>
      <pc:sldChg chg="modSp mod">
        <pc:chgData name="João Almeida" userId="459536e26e8770a4" providerId="LiveId" clId="{0AB77ABD-936B-4F94-93CD-A64A616177DB}" dt="2021-07-05T23:36:11.832" v="1019" actId="20577"/>
        <pc:sldMkLst>
          <pc:docMk/>
          <pc:sldMk cId="1399480907" sldId="314"/>
        </pc:sldMkLst>
        <pc:spChg chg="mod">
          <ac:chgData name="João Almeida" userId="459536e26e8770a4" providerId="LiveId" clId="{0AB77ABD-936B-4F94-93CD-A64A616177DB}" dt="2021-07-05T23:33:33.284" v="779"/>
          <ac:spMkLst>
            <pc:docMk/>
            <pc:sldMk cId="1399480907" sldId="314"/>
            <ac:spMk id="5" creationId="{994612C7-4A4B-9C44-8F2E-21721F9238BA}"/>
          </ac:spMkLst>
        </pc:spChg>
        <pc:spChg chg="mod">
          <ac:chgData name="João Almeida" userId="459536e26e8770a4" providerId="LiveId" clId="{0AB77ABD-936B-4F94-93CD-A64A616177DB}" dt="2021-07-05T23:30:12.082" v="537" actId="14100"/>
          <ac:spMkLst>
            <pc:docMk/>
            <pc:sldMk cId="1399480907" sldId="314"/>
            <ac:spMk id="7" creationId="{CDB88214-0CC1-264B-A2A6-4D53AE51E3CC}"/>
          </ac:spMkLst>
        </pc:spChg>
        <pc:spChg chg="mod">
          <ac:chgData name="João Almeida" userId="459536e26e8770a4" providerId="LiveId" clId="{0AB77ABD-936B-4F94-93CD-A64A616177DB}" dt="2021-07-05T23:36:11.832" v="1019" actId="20577"/>
          <ac:spMkLst>
            <pc:docMk/>
            <pc:sldMk cId="1399480907" sldId="314"/>
            <ac:spMk id="8" creationId="{20FCD049-3731-324D-B2E7-AF5E905F3735}"/>
          </ac:spMkLst>
        </pc:spChg>
      </pc:sldChg>
      <pc:sldChg chg="delSp modSp mod">
        <pc:chgData name="João Almeida" userId="459536e26e8770a4" providerId="LiveId" clId="{0AB77ABD-936B-4F94-93CD-A64A616177DB}" dt="2021-07-05T23:52:22.626" v="1803" actId="20577"/>
        <pc:sldMkLst>
          <pc:docMk/>
          <pc:sldMk cId="2719078113" sldId="315"/>
        </pc:sldMkLst>
        <pc:spChg chg="del ord">
          <ac:chgData name="João Almeida" userId="459536e26e8770a4" providerId="LiveId" clId="{0AB77ABD-936B-4F94-93CD-A64A616177DB}" dt="2021-07-05T23:37:19.073" v="1024" actId="478"/>
          <ac:spMkLst>
            <pc:docMk/>
            <pc:sldMk cId="2719078113" sldId="315"/>
            <ac:spMk id="3" creationId="{B456F592-A255-3649-AAA0-340AF83F2F42}"/>
          </ac:spMkLst>
        </pc:spChg>
        <pc:spChg chg="mod">
          <ac:chgData name="João Almeida" userId="459536e26e8770a4" providerId="LiveId" clId="{0AB77ABD-936B-4F94-93CD-A64A616177DB}" dt="2021-07-05T23:36:52.253" v="1021"/>
          <ac:spMkLst>
            <pc:docMk/>
            <pc:sldMk cId="2719078113" sldId="315"/>
            <ac:spMk id="5" creationId="{994612C7-4A4B-9C44-8F2E-21721F9238BA}"/>
          </ac:spMkLst>
        </pc:spChg>
        <pc:spChg chg="mod">
          <ac:chgData name="João Almeida" userId="459536e26e8770a4" providerId="LiveId" clId="{0AB77ABD-936B-4F94-93CD-A64A616177DB}" dt="2021-07-05T23:34:04.260" v="808" actId="6549"/>
          <ac:spMkLst>
            <pc:docMk/>
            <pc:sldMk cId="2719078113" sldId="315"/>
            <ac:spMk id="7" creationId="{CDB88214-0CC1-264B-A2A6-4D53AE51E3CC}"/>
          </ac:spMkLst>
        </pc:spChg>
        <pc:spChg chg="mod ord">
          <ac:chgData name="João Almeida" userId="459536e26e8770a4" providerId="LiveId" clId="{0AB77ABD-936B-4F94-93CD-A64A616177DB}" dt="2021-07-05T23:52:22.626" v="1803" actId="20577"/>
          <ac:spMkLst>
            <pc:docMk/>
            <pc:sldMk cId="2719078113" sldId="315"/>
            <ac:spMk id="8" creationId="{20FCD049-3731-324D-B2E7-AF5E905F3735}"/>
          </ac:spMkLst>
        </pc:spChg>
      </pc:sldChg>
      <pc:sldChg chg="modSp mod">
        <pc:chgData name="João Almeida" userId="459536e26e8770a4" providerId="LiveId" clId="{0AB77ABD-936B-4F94-93CD-A64A616177DB}" dt="2021-07-06T14:30:41.080" v="13295" actId="20577"/>
        <pc:sldMkLst>
          <pc:docMk/>
          <pc:sldMk cId="4125819987" sldId="316"/>
        </pc:sldMkLst>
        <pc:spChg chg="mod">
          <ac:chgData name="João Almeida" userId="459536e26e8770a4" providerId="LiveId" clId="{0AB77ABD-936B-4F94-93CD-A64A616177DB}" dt="2021-07-05T23:37:52.123" v="1027"/>
          <ac:spMkLst>
            <pc:docMk/>
            <pc:sldMk cId="4125819987" sldId="316"/>
            <ac:spMk id="5" creationId="{994612C7-4A4B-9C44-8F2E-21721F9238BA}"/>
          </ac:spMkLst>
        </pc:spChg>
        <pc:spChg chg="mod">
          <ac:chgData name="João Almeida" userId="459536e26e8770a4" providerId="LiveId" clId="{0AB77ABD-936B-4F94-93CD-A64A616177DB}" dt="2021-07-05T23:38:03.158" v="1034" actId="20577"/>
          <ac:spMkLst>
            <pc:docMk/>
            <pc:sldMk cId="4125819987" sldId="316"/>
            <ac:spMk id="7" creationId="{CDB88214-0CC1-264B-A2A6-4D53AE51E3CC}"/>
          </ac:spMkLst>
        </pc:spChg>
        <pc:spChg chg="mod">
          <ac:chgData name="João Almeida" userId="459536e26e8770a4" providerId="LiveId" clId="{0AB77ABD-936B-4F94-93CD-A64A616177DB}" dt="2021-07-06T14:30:41.080" v="13295" actId="20577"/>
          <ac:spMkLst>
            <pc:docMk/>
            <pc:sldMk cId="4125819987" sldId="316"/>
            <ac:spMk id="8" creationId="{20FCD049-3731-324D-B2E7-AF5E905F3735}"/>
          </ac:spMkLst>
        </pc:spChg>
      </pc:sldChg>
      <pc:sldChg chg="modSp mod">
        <pc:chgData name="João Almeida" userId="459536e26e8770a4" providerId="LiveId" clId="{0AB77ABD-936B-4F94-93CD-A64A616177DB}" dt="2021-07-06T17:39:47.328" v="13327" actId="20577"/>
        <pc:sldMkLst>
          <pc:docMk/>
          <pc:sldMk cId="3152618703" sldId="317"/>
        </pc:sldMkLst>
        <pc:spChg chg="mod">
          <ac:chgData name="João Almeida" userId="459536e26e8770a4" providerId="LiveId" clId="{0AB77ABD-936B-4F94-93CD-A64A616177DB}" dt="2021-07-05T23:45:06.050" v="1477"/>
          <ac:spMkLst>
            <pc:docMk/>
            <pc:sldMk cId="3152618703" sldId="317"/>
            <ac:spMk id="5" creationId="{994612C7-4A4B-9C44-8F2E-21721F9238BA}"/>
          </ac:spMkLst>
        </pc:spChg>
        <pc:spChg chg="mod">
          <ac:chgData name="João Almeida" userId="459536e26e8770a4" providerId="LiveId" clId="{0AB77ABD-936B-4F94-93CD-A64A616177DB}" dt="2021-07-05T23:40:47.457" v="1150" actId="20577"/>
          <ac:spMkLst>
            <pc:docMk/>
            <pc:sldMk cId="3152618703" sldId="317"/>
            <ac:spMk id="7" creationId="{CDB88214-0CC1-264B-A2A6-4D53AE51E3CC}"/>
          </ac:spMkLst>
        </pc:spChg>
        <pc:graphicFrameChg chg="modGraphic">
          <ac:chgData name="João Almeida" userId="459536e26e8770a4" providerId="LiveId" clId="{0AB77ABD-936B-4F94-93CD-A64A616177DB}" dt="2021-07-06T17:39:47.328" v="13327" actId="20577"/>
          <ac:graphicFrameMkLst>
            <pc:docMk/>
            <pc:sldMk cId="3152618703" sldId="317"/>
            <ac:graphicFrameMk id="9" creationId="{ABAA8F65-11D8-E84C-996E-7DD27A959963}"/>
          </ac:graphicFrameMkLst>
        </pc:graphicFrameChg>
      </pc:sldChg>
      <pc:sldChg chg="modSp mod">
        <pc:chgData name="João Almeida" userId="459536e26e8770a4" providerId="LiveId" clId="{0AB77ABD-936B-4F94-93CD-A64A616177DB}" dt="2021-07-05T23:46:26.159" v="1502"/>
        <pc:sldMkLst>
          <pc:docMk/>
          <pc:sldMk cId="3105058001" sldId="318"/>
        </pc:sldMkLst>
        <pc:spChg chg="mod">
          <ac:chgData name="João Almeida" userId="459536e26e8770a4" providerId="LiveId" clId="{0AB77ABD-936B-4F94-93CD-A64A616177DB}" dt="2021-07-05T23:46:26.159" v="1502"/>
          <ac:spMkLst>
            <pc:docMk/>
            <pc:sldMk cId="3105058001" sldId="318"/>
            <ac:spMk id="5" creationId="{994612C7-4A4B-9C44-8F2E-21721F9238BA}"/>
          </ac:spMkLst>
        </pc:spChg>
        <pc:spChg chg="mod">
          <ac:chgData name="João Almeida" userId="459536e26e8770a4" providerId="LiveId" clId="{0AB77ABD-936B-4F94-93CD-A64A616177DB}" dt="2021-07-05T23:45:24.685" v="1486" actId="114"/>
          <ac:spMkLst>
            <pc:docMk/>
            <pc:sldMk cId="3105058001" sldId="318"/>
            <ac:spMk id="7" creationId="{CDB88214-0CC1-264B-A2A6-4D53AE51E3CC}"/>
          </ac:spMkLst>
        </pc:spChg>
        <pc:spChg chg="mod">
          <ac:chgData name="João Almeida" userId="459536e26e8770a4" providerId="LiveId" clId="{0AB77ABD-936B-4F94-93CD-A64A616177DB}" dt="2021-07-05T23:46:20.240" v="1501" actId="20577"/>
          <ac:spMkLst>
            <pc:docMk/>
            <pc:sldMk cId="3105058001" sldId="318"/>
            <ac:spMk id="8" creationId="{20FCD049-3731-324D-B2E7-AF5E905F3735}"/>
          </ac:spMkLst>
        </pc:spChg>
      </pc:sldChg>
      <pc:sldChg chg="modSp mod">
        <pc:chgData name="João Almeida" userId="459536e26e8770a4" providerId="LiveId" clId="{0AB77ABD-936B-4F94-93CD-A64A616177DB}" dt="2021-07-06T14:47:43.476" v="13308" actId="20577"/>
        <pc:sldMkLst>
          <pc:docMk/>
          <pc:sldMk cId="1609509554" sldId="319"/>
        </pc:sldMkLst>
        <pc:spChg chg="mod">
          <ac:chgData name="João Almeida" userId="459536e26e8770a4" providerId="LiveId" clId="{0AB77ABD-936B-4F94-93CD-A64A616177DB}" dt="2021-07-05T23:50:32.398" v="1712"/>
          <ac:spMkLst>
            <pc:docMk/>
            <pc:sldMk cId="1609509554" sldId="319"/>
            <ac:spMk id="5" creationId="{0CA48045-4BB7-AD47-B9AF-E7028540D716}"/>
          </ac:spMkLst>
        </pc:spChg>
        <pc:spChg chg="mod">
          <ac:chgData name="João Almeida" userId="459536e26e8770a4" providerId="LiveId" clId="{0AB77ABD-936B-4F94-93CD-A64A616177DB}" dt="2021-07-05T23:46:34.164" v="1517" actId="20577"/>
          <ac:spMkLst>
            <pc:docMk/>
            <pc:sldMk cId="1609509554" sldId="319"/>
            <ac:spMk id="11" creationId="{11371142-163D-DB42-9607-6A3E196B56BB}"/>
          </ac:spMkLst>
        </pc:spChg>
        <pc:spChg chg="mod">
          <ac:chgData name="João Almeida" userId="459536e26e8770a4" providerId="LiveId" clId="{0AB77ABD-936B-4F94-93CD-A64A616177DB}" dt="2021-07-06T14:47:43.476" v="13308" actId="20577"/>
          <ac:spMkLst>
            <pc:docMk/>
            <pc:sldMk cId="1609509554" sldId="319"/>
            <ac:spMk id="12" creationId="{C2C82930-6332-F94C-82D1-60B6BD0BD1D5}"/>
          </ac:spMkLst>
        </pc:spChg>
      </pc:sldChg>
      <pc:sldChg chg="modSp mod">
        <pc:chgData name="João Almeida" userId="459536e26e8770a4" providerId="LiveId" clId="{0AB77ABD-936B-4F94-93CD-A64A616177DB}" dt="2021-07-05T23:53:08.418" v="1862" actId="20577"/>
        <pc:sldMkLst>
          <pc:docMk/>
          <pc:sldMk cId="3566411609" sldId="320"/>
        </pc:sldMkLst>
        <pc:spChg chg="mod">
          <ac:chgData name="João Almeida" userId="459536e26e8770a4" providerId="LiveId" clId="{0AB77ABD-936B-4F94-93CD-A64A616177DB}" dt="2021-07-05T23:50:37.738" v="1713"/>
          <ac:spMkLst>
            <pc:docMk/>
            <pc:sldMk cId="3566411609" sldId="320"/>
            <ac:spMk id="5" creationId="{0CA48045-4BB7-AD47-B9AF-E7028540D716}"/>
          </ac:spMkLst>
        </pc:spChg>
        <pc:spChg chg="mod">
          <ac:chgData name="João Almeida" userId="459536e26e8770a4" providerId="LiveId" clId="{0AB77ABD-936B-4F94-93CD-A64A616177DB}" dt="2021-07-05T23:50:46.332" v="1730" actId="20577"/>
          <ac:spMkLst>
            <pc:docMk/>
            <pc:sldMk cId="3566411609" sldId="320"/>
            <ac:spMk id="11" creationId="{11371142-163D-DB42-9607-6A3E196B56BB}"/>
          </ac:spMkLst>
        </pc:spChg>
        <pc:spChg chg="mod">
          <ac:chgData name="João Almeida" userId="459536e26e8770a4" providerId="LiveId" clId="{0AB77ABD-936B-4F94-93CD-A64A616177DB}" dt="2021-07-05T23:53:08.418" v="1862" actId="20577"/>
          <ac:spMkLst>
            <pc:docMk/>
            <pc:sldMk cId="3566411609" sldId="320"/>
            <ac:spMk id="12" creationId="{C2C82930-6332-F94C-82D1-60B6BD0BD1D5}"/>
          </ac:spMkLst>
        </pc:spChg>
      </pc:sldChg>
      <pc:sldChg chg="modSp mod">
        <pc:chgData name="João Almeida" userId="459536e26e8770a4" providerId="LiveId" clId="{0AB77ABD-936B-4F94-93CD-A64A616177DB}" dt="2021-07-06T17:40:35.278" v="13328" actId="6549"/>
        <pc:sldMkLst>
          <pc:docMk/>
          <pc:sldMk cId="173220907" sldId="321"/>
        </pc:sldMkLst>
        <pc:spChg chg="mod">
          <ac:chgData name="João Almeida" userId="459536e26e8770a4" providerId="LiveId" clId="{0AB77ABD-936B-4F94-93CD-A64A616177DB}" dt="2021-07-05T23:53:21.441" v="1863"/>
          <ac:spMkLst>
            <pc:docMk/>
            <pc:sldMk cId="173220907" sldId="321"/>
            <ac:spMk id="5" creationId="{994612C7-4A4B-9C44-8F2E-21721F9238BA}"/>
          </ac:spMkLst>
        </pc:spChg>
        <pc:spChg chg="mod">
          <ac:chgData name="João Almeida" userId="459536e26e8770a4" providerId="LiveId" clId="{0AB77ABD-936B-4F94-93CD-A64A616177DB}" dt="2021-07-06T15:19:47.594" v="13317" actId="20577"/>
          <ac:spMkLst>
            <pc:docMk/>
            <pc:sldMk cId="173220907" sldId="321"/>
            <ac:spMk id="8" creationId="{20FCD049-3731-324D-B2E7-AF5E905F3735}"/>
          </ac:spMkLst>
        </pc:spChg>
        <pc:spChg chg="mod">
          <ac:chgData name="João Almeida" userId="459536e26e8770a4" providerId="LiveId" clId="{0AB77ABD-936B-4F94-93CD-A64A616177DB}" dt="2021-07-06T17:40:35.278" v="13328" actId="6549"/>
          <ac:spMkLst>
            <pc:docMk/>
            <pc:sldMk cId="173220907" sldId="321"/>
            <ac:spMk id="11" creationId="{C4ABDC3E-1068-0843-9FFC-0ED392CA45E5}"/>
          </ac:spMkLst>
        </pc:spChg>
      </pc:sldChg>
      <pc:sldChg chg="modSp mod">
        <pc:chgData name="João Almeida" userId="459536e26e8770a4" providerId="LiveId" clId="{0AB77ABD-936B-4F94-93CD-A64A616177DB}" dt="2021-07-06T17:41:20.451" v="13329" actId="20577"/>
        <pc:sldMkLst>
          <pc:docMk/>
          <pc:sldMk cId="221320473" sldId="322"/>
        </pc:sldMkLst>
        <pc:spChg chg="mod">
          <ac:chgData name="João Almeida" userId="459536e26e8770a4" providerId="LiveId" clId="{0AB77ABD-936B-4F94-93CD-A64A616177DB}" dt="2021-07-06T00:01:41.591" v="2708"/>
          <ac:spMkLst>
            <pc:docMk/>
            <pc:sldMk cId="221320473" sldId="322"/>
            <ac:spMk id="5" creationId="{994612C7-4A4B-9C44-8F2E-21721F9238BA}"/>
          </ac:spMkLst>
        </pc:spChg>
        <pc:spChg chg="mod">
          <ac:chgData name="João Almeida" userId="459536e26e8770a4" providerId="LiveId" clId="{0AB77ABD-936B-4F94-93CD-A64A616177DB}" dt="2021-07-06T17:41:20.451" v="13329" actId="20577"/>
          <ac:spMkLst>
            <pc:docMk/>
            <pc:sldMk cId="221320473" sldId="322"/>
            <ac:spMk id="8" creationId="{20FCD049-3731-324D-B2E7-AF5E905F3735}"/>
          </ac:spMkLst>
        </pc:spChg>
        <pc:picChg chg="mod">
          <ac:chgData name="João Almeida" userId="459536e26e8770a4" providerId="LiveId" clId="{0AB77ABD-936B-4F94-93CD-A64A616177DB}" dt="2021-07-06T00:01:28.574" v="2707" actId="1076"/>
          <ac:picMkLst>
            <pc:docMk/>
            <pc:sldMk cId="221320473" sldId="322"/>
            <ac:picMk id="12" creationId="{562713DD-E5B8-2E4B-A770-129F8168105A}"/>
          </ac:picMkLst>
        </pc:picChg>
      </pc:sldChg>
      <pc:sldChg chg="modSp mod">
        <pc:chgData name="João Almeida" userId="459536e26e8770a4" providerId="LiveId" clId="{0AB77ABD-936B-4F94-93CD-A64A616177DB}" dt="2021-07-06T17:42:04.966" v="13347" actId="6549"/>
        <pc:sldMkLst>
          <pc:docMk/>
          <pc:sldMk cId="3760482752" sldId="323"/>
        </pc:sldMkLst>
        <pc:spChg chg="mod">
          <ac:chgData name="João Almeida" userId="459536e26e8770a4" providerId="LiveId" clId="{0AB77ABD-936B-4F94-93CD-A64A616177DB}" dt="2021-07-06T00:07:15.448" v="3101"/>
          <ac:spMkLst>
            <pc:docMk/>
            <pc:sldMk cId="3760482752" sldId="323"/>
            <ac:spMk id="5" creationId="{994612C7-4A4B-9C44-8F2E-21721F9238BA}"/>
          </ac:spMkLst>
        </pc:spChg>
        <pc:spChg chg="mod">
          <ac:chgData name="João Almeida" userId="459536e26e8770a4" providerId="LiveId" clId="{0AB77ABD-936B-4F94-93CD-A64A616177DB}" dt="2021-07-06T17:42:04.966" v="13347" actId="6549"/>
          <ac:spMkLst>
            <pc:docMk/>
            <pc:sldMk cId="3760482752" sldId="323"/>
            <ac:spMk id="8" creationId="{20FCD049-3731-324D-B2E7-AF5E905F3735}"/>
          </ac:spMkLst>
        </pc:spChg>
        <pc:picChg chg="mod">
          <ac:chgData name="João Almeida" userId="459536e26e8770a4" providerId="LiveId" clId="{0AB77ABD-936B-4F94-93CD-A64A616177DB}" dt="2021-07-06T17:41:54.017" v="13345" actId="1036"/>
          <ac:picMkLst>
            <pc:docMk/>
            <pc:sldMk cId="3760482752" sldId="323"/>
            <ac:picMk id="9" creationId="{D810E65E-7AD4-5945-877D-953D40004F65}"/>
          </ac:picMkLst>
        </pc:picChg>
        <pc:picChg chg="mod">
          <ac:chgData name="João Almeida" userId="459536e26e8770a4" providerId="LiveId" clId="{0AB77ABD-936B-4F94-93CD-A64A616177DB}" dt="2021-07-06T17:41:47.496" v="13337" actId="1036"/>
          <ac:picMkLst>
            <pc:docMk/>
            <pc:sldMk cId="3760482752" sldId="323"/>
            <ac:picMk id="10" creationId="{296B8BB4-59E0-D542-874A-114BB363F939}"/>
          </ac:picMkLst>
        </pc:picChg>
      </pc:sldChg>
      <pc:sldChg chg="modSp mod">
        <pc:chgData name="João Almeida" userId="459536e26e8770a4" providerId="LiveId" clId="{0AB77ABD-936B-4F94-93CD-A64A616177DB}" dt="2021-07-06T17:42:36.036" v="13349" actId="20577"/>
        <pc:sldMkLst>
          <pc:docMk/>
          <pc:sldMk cId="2242325826" sldId="324"/>
        </pc:sldMkLst>
        <pc:spChg chg="mod">
          <ac:chgData name="João Almeida" userId="459536e26e8770a4" providerId="LiveId" clId="{0AB77ABD-936B-4F94-93CD-A64A616177DB}" dt="2021-07-06T00:11:14.745" v="3600"/>
          <ac:spMkLst>
            <pc:docMk/>
            <pc:sldMk cId="2242325826" sldId="324"/>
            <ac:spMk id="5" creationId="{994612C7-4A4B-9C44-8F2E-21721F9238BA}"/>
          </ac:spMkLst>
        </pc:spChg>
        <pc:spChg chg="mod">
          <ac:chgData name="João Almeida" userId="459536e26e8770a4" providerId="LiveId" clId="{0AB77ABD-936B-4F94-93CD-A64A616177DB}" dt="2021-07-06T17:42:36.036" v="13349" actId="20577"/>
          <ac:spMkLst>
            <pc:docMk/>
            <pc:sldMk cId="2242325826" sldId="324"/>
            <ac:spMk id="8" creationId="{20FCD049-3731-324D-B2E7-AF5E905F3735}"/>
          </ac:spMkLst>
        </pc:spChg>
      </pc:sldChg>
      <pc:sldChg chg="modSp mod">
        <pc:chgData name="João Almeida" userId="459536e26e8770a4" providerId="LiveId" clId="{0AB77ABD-936B-4F94-93CD-A64A616177DB}" dt="2021-07-06T15:34:03.483" v="13321" actId="20577"/>
        <pc:sldMkLst>
          <pc:docMk/>
          <pc:sldMk cId="2146794645" sldId="325"/>
        </pc:sldMkLst>
        <pc:spChg chg="mod">
          <ac:chgData name="João Almeida" userId="459536e26e8770a4" providerId="LiveId" clId="{0AB77ABD-936B-4F94-93CD-A64A616177DB}" dt="2021-07-06T00:15:49.104" v="3942"/>
          <ac:spMkLst>
            <pc:docMk/>
            <pc:sldMk cId="2146794645" sldId="325"/>
            <ac:spMk id="5" creationId="{994612C7-4A4B-9C44-8F2E-21721F9238BA}"/>
          </ac:spMkLst>
        </pc:spChg>
        <pc:spChg chg="mod">
          <ac:chgData name="João Almeida" userId="459536e26e8770a4" providerId="LiveId" clId="{0AB77ABD-936B-4F94-93CD-A64A616177DB}" dt="2021-07-06T15:34:03.483" v="13321" actId="20577"/>
          <ac:spMkLst>
            <pc:docMk/>
            <pc:sldMk cId="2146794645" sldId="325"/>
            <ac:spMk id="8" creationId="{20FCD049-3731-324D-B2E7-AF5E905F3735}"/>
          </ac:spMkLst>
        </pc:spChg>
      </pc:sldChg>
      <pc:sldChg chg="modSp mod">
        <pc:chgData name="João Almeida" userId="459536e26e8770a4" providerId="LiveId" clId="{0AB77ABD-936B-4F94-93CD-A64A616177DB}" dt="2021-07-06T00:21:14.446" v="3988" actId="14100"/>
        <pc:sldMkLst>
          <pc:docMk/>
          <pc:sldMk cId="3266863008" sldId="326"/>
        </pc:sldMkLst>
        <pc:spChg chg="mod">
          <ac:chgData name="João Almeida" userId="459536e26e8770a4" providerId="LiveId" clId="{0AB77ABD-936B-4F94-93CD-A64A616177DB}" dt="2021-07-06T00:20:28.889" v="3960"/>
          <ac:spMkLst>
            <pc:docMk/>
            <pc:sldMk cId="3266863008" sldId="326"/>
            <ac:spMk id="5" creationId="{994612C7-4A4B-9C44-8F2E-21721F9238BA}"/>
          </ac:spMkLst>
        </pc:spChg>
        <pc:spChg chg="mod">
          <ac:chgData name="João Almeida" userId="459536e26e8770a4" providerId="LiveId" clId="{0AB77ABD-936B-4F94-93CD-A64A616177DB}" dt="2021-07-06T00:21:14.446" v="3988" actId="14100"/>
          <ac:spMkLst>
            <pc:docMk/>
            <pc:sldMk cId="3266863008" sldId="326"/>
            <ac:spMk id="7" creationId="{CDB88214-0CC1-264B-A2A6-4D53AE51E3CC}"/>
          </ac:spMkLst>
        </pc:spChg>
      </pc:sldChg>
      <pc:sldChg chg="delSp modSp mod">
        <pc:chgData name="João Almeida" userId="459536e26e8770a4" providerId="LiveId" clId="{0AB77ABD-936B-4F94-93CD-A64A616177DB}" dt="2021-07-06T17:43:05.465" v="13350" actId="478"/>
        <pc:sldMkLst>
          <pc:docMk/>
          <pc:sldMk cId="277900468" sldId="327"/>
        </pc:sldMkLst>
        <pc:spChg chg="del ord">
          <ac:chgData name="João Almeida" userId="459536e26e8770a4" providerId="LiveId" clId="{0AB77ABD-936B-4F94-93CD-A64A616177DB}" dt="2021-07-06T17:43:05.465" v="13350" actId="478"/>
          <ac:spMkLst>
            <pc:docMk/>
            <pc:sldMk cId="277900468" sldId="327"/>
            <ac:spMk id="3" creationId="{B456F592-A255-3649-AAA0-340AF83F2F42}"/>
          </ac:spMkLst>
        </pc:spChg>
        <pc:spChg chg="mod">
          <ac:chgData name="João Almeida" userId="459536e26e8770a4" providerId="LiveId" clId="{0AB77ABD-936B-4F94-93CD-A64A616177DB}" dt="2021-07-06T00:26:30.955" v="4268"/>
          <ac:spMkLst>
            <pc:docMk/>
            <pc:sldMk cId="277900468" sldId="327"/>
            <ac:spMk id="5" creationId="{994612C7-4A4B-9C44-8F2E-21721F9238BA}"/>
          </ac:spMkLst>
        </pc:spChg>
        <pc:spChg chg="mod ord">
          <ac:chgData name="João Almeida" userId="459536e26e8770a4" providerId="LiveId" clId="{0AB77ABD-936B-4F94-93CD-A64A616177DB}" dt="2021-07-06T00:22:17.235" v="3994" actId="14100"/>
          <ac:spMkLst>
            <pc:docMk/>
            <pc:sldMk cId="277900468" sldId="327"/>
            <ac:spMk id="7" creationId="{CDB88214-0CC1-264B-A2A6-4D53AE51E3CC}"/>
          </ac:spMkLst>
        </pc:spChg>
        <pc:spChg chg="mod ord">
          <ac:chgData name="João Almeida" userId="459536e26e8770a4" providerId="LiveId" clId="{0AB77ABD-936B-4F94-93CD-A64A616177DB}" dt="2021-07-06T00:26:11.500" v="4265" actId="167"/>
          <ac:spMkLst>
            <pc:docMk/>
            <pc:sldMk cId="277900468" sldId="327"/>
            <ac:spMk id="8" creationId="{20FCD049-3731-324D-B2E7-AF5E905F3735}"/>
          </ac:spMkLst>
        </pc:spChg>
      </pc:sldChg>
      <pc:sldChg chg="modSp mod">
        <pc:chgData name="João Almeida" userId="459536e26e8770a4" providerId="LiveId" clId="{0AB77ABD-936B-4F94-93CD-A64A616177DB}" dt="2021-07-06T00:31:43.373" v="4674"/>
        <pc:sldMkLst>
          <pc:docMk/>
          <pc:sldMk cId="2555077710" sldId="328"/>
        </pc:sldMkLst>
        <pc:spChg chg="mod">
          <ac:chgData name="João Almeida" userId="459536e26e8770a4" providerId="LiveId" clId="{0AB77ABD-936B-4F94-93CD-A64A616177DB}" dt="2021-07-06T00:31:43.373" v="4674"/>
          <ac:spMkLst>
            <pc:docMk/>
            <pc:sldMk cId="2555077710" sldId="328"/>
            <ac:spMk id="5" creationId="{994612C7-4A4B-9C44-8F2E-21721F9238BA}"/>
          </ac:spMkLst>
        </pc:spChg>
        <pc:spChg chg="mod">
          <ac:chgData name="João Almeida" userId="459536e26e8770a4" providerId="LiveId" clId="{0AB77ABD-936B-4F94-93CD-A64A616177DB}" dt="2021-07-06T00:28:26.086" v="4300" actId="6549"/>
          <ac:spMkLst>
            <pc:docMk/>
            <pc:sldMk cId="2555077710" sldId="328"/>
            <ac:spMk id="7" creationId="{CDB88214-0CC1-264B-A2A6-4D53AE51E3CC}"/>
          </ac:spMkLst>
        </pc:spChg>
        <pc:spChg chg="mod">
          <ac:chgData name="João Almeida" userId="459536e26e8770a4" providerId="LiveId" clId="{0AB77ABD-936B-4F94-93CD-A64A616177DB}" dt="2021-07-06T00:31:38.967" v="4673" actId="6549"/>
          <ac:spMkLst>
            <pc:docMk/>
            <pc:sldMk cId="2555077710" sldId="328"/>
            <ac:spMk id="8" creationId="{20FCD049-3731-324D-B2E7-AF5E905F3735}"/>
          </ac:spMkLst>
        </pc:spChg>
      </pc:sldChg>
      <pc:sldChg chg="modSp mod">
        <pc:chgData name="João Almeida" userId="459536e26e8770a4" providerId="LiveId" clId="{0AB77ABD-936B-4F94-93CD-A64A616177DB}" dt="2021-07-06T17:43:52.140" v="13370" actId="1038"/>
        <pc:sldMkLst>
          <pc:docMk/>
          <pc:sldMk cId="2725628178" sldId="329"/>
        </pc:sldMkLst>
        <pc:spChg chg="mod">
          <ac:chgData name="João Almeida" userId="459536e26e8770a4" providerId="LiveId" clId="{0AB77ABD-936B-4F94-93CD-A64A616177DB}" dt="2021-07-06T00:35:36.351" v="5133"/>
          <ac:spMkLst>
            <pc:docMk/>
            <pc:sldMk cId="2725628178" sldId="329"/>
            <ac:spMk id="5" creationId="{994612C7-4A4B-9C44-8F2E-21721F9238BA}"/>
          </ac:spMkLst>
        </pc:spChg>
        <pc:spChg chg="mod">
          <ac:chgData name="João Almeida" userId="459536e26e8770a4" providerId="LiveId" clId="{0AB77ABD-936B-4F94-93CD-A64A616177DB}" dt="2021-07-06T00:32:07.302" v="4711" actId="6549"/>
          <ac:spMkLst>
            <pc:docMk/>
            <pc:sldMk cId="2725628178" sldId="329"/>
            <ac:spMk id="7" creationId="{CDB88214-0CC1-264B-A2A6-4D53AE51E3CC}"/>
          </ac:spMkLst>
        </pc:spChg>
        <pc:spChg chg="mod">
          <ac:chgData name="João Almeida" userId="459536e26e8770a4" providerId="LiveId" clId="{0AB77ABD-936B-4F94-93CD-A64A616177DB}" dt="2021-07-06T17:43:28.023" v="13356" actId="20577"/>
          <ac:spMkLst>
            <pc:docMk/>
            <pc:sldMk cId="2725628178" sldId="329"/>
            <ac:spMk id="8" creationId="{20FCD049-3731-324D-B2E7-AF5E905F3735}"/>
          </ac:spMkLst>
        </pc:spChg>
        <pc:picChg chg="mod">
          <ac:chgData name="João Almeida" userId="459536e26e8770a4" providerId="LiveId" clId="{0AB77ABD-936B-4F94-93CD-A64A616177DB}" dt="2021-07-06T17:43:52.140" v="13370" actId="1038"/>
          <ac:picMkLst>
            <pc:docMk/>
            <pc:sldMk cId="2725628178" sldId="329"/>
            <ac:picMk id="10" creationId="{18628000-510E-2445-8811-AC968A3DB60D}"/>
          </ac:picMkLst>
        </pc:picChg>
      </pc:sldChg>
      <pc:sldChg chg="modSp mod">
        <pc:chgData name="João Almeida" userId="459536e26e8770a4" providerId="LiveId" clId="{0AB77ABD-936B-4F94-93CD-A64A616177DB}" dt="2021-07-06T17:44:34.725" v="13386" actId="20577"/>
        <pc:sldMkLst>
          <pc:docMk/>
          <pc:sldMk cId="3767349160" sldId="330"/>
        </pc:sldMkLst>
        <pc:spChg chg="mod">
          <ac:chgData name="João Almeida" userId="459536e26e8770a4" providerId="LiveId" clId="{0AB77ABD-936B-4F94-93CD-A64A616177DB}" dt="2021-07-06T00:39:16.848" v="5513"/>
          <ac:spMkLst>
            <pc:docMk/>
            <pc:sldMk cId="3767349160" sldId="330"/>
            <ac:spMk id="5" creationId="{994612C7-4A4B-9C44-8F2E-21721F9238BA}"/>
          </ac:spMkLst>
        </pc:spChg>
        <pc:spChg chg="mod">
          <ac:chgData name="João Almeida" userId="459536e26e8770a4" providerId="LiveId" clId="{0AB77ABD-936B-4F94-93CD-A64A616177DB}" dt="2021-07-06T00:35:54.041" v="5161" actId="6549"/>
          <ac:spMkLst>
            <pc:docMk/>
            <pc:sldMk cId="3767349160" sldId="330"/>
            <ac:spMk id="7" creationId="{CDB88214-0CC1-264B-A2A6-4D53AE51E3CC}"/>
          </ac:spMkLst>
        </pc:spChg>
        <pc:spChg chg="mod">
          <ac:chgData name="João Almeida" userId="459536e26e8770a4" providerId="LiveId" clId="{0AB77ABD-936B-4F94-93CD-A64A616177DB}" dt="2021-07-06T17:44:34.725" v="13386" actId="20577"/>
          <ac:spMkLst>
            <pc:docMk/>
            <pc:sldMk cId="3767349160" sldId="330"/>
            <ac:spMk id="8" creationId="{20FCD049-3731-324D-B2E7-AF5E905F3735}"/>
          </ac:spMkLst>
        </pc:spChg>
      </pc:sldChg>
      <pc:sldChg chg="modSp mod">
        <pc:chgData name="João Almeida" userId="459536e26e8770a4" providerId="LiveId" clId="{0AB77ABD-936B-4F94-93CD-A64A616177DB}" dt="2021-07-06T08:38:39.315" v="5581"/>
        <pc:sldMkLst>
          <pc:docMk/>
          <pc:sldMk cId="1652019952" sldId="331"/>
        </pc:sldMkLst>
        <pc:spChg chg="mod">
          <ac:chgData name="João Almeida" userId="459536e26e8770a4" providerId="LiveId" clId="{0AB77ABD-936B-4F94-93CD-A64A616177DB}" dt="2021-07-06T08:38:39.315" v="5581"/>
          <ac:spMkLst>
            <pc:docMk/>
            <pc:sldMk cId="1652019952" sldId="331"/>
            <ac:spMk id="5" creationId="{994612C7-4A4B-9C44-8F2E-21721F9238BA}"/>
          </ac:spMkLst>
        </pc:spChg>
        <pc:spChg chg="mod">
          <ac:chgData name="João Almeida" userId="459536e26e8770a4" providerId="LiveId" clId="{0AB77ABD-936B-4F94-93CD-A64A616177DB}" dt="2021-07-06T08:38:19.989" v="5579" actId="122"/>
          <ac:spMkLst>
            <pc:docMk/>
            <pc:sldMk cId="1652019952" sldId="331"/>
            <ac:spMk id="7" creationId="{CDB88214-0CC1-264B-A2A6-4D53AE51E3CC}"/>
          </ac:spMkLst>
        </pc:spChg>
        <pc:picChg chg="mod">
          <ac:chgData name="João Almeida" userId="459536e26e8770a4" providerId="LiveId" clId="{0AB77ABD-936B-4F94-93CD-A64A616177DB}" dt="2021-07-06T08:38:22.681" v="5580" actId="1076"/>
          <ac:picMkLst>
            <pc:docMk/>
            <pc:sldMk cId="1652019952" sldId="331"/>
            <ac:picMk id="9" creationId="{F1FAC8B1-5F2F-D846-A74C-C126E2BF8C22}"/>
          </ac:picMkLst>
        </pc:picChg>
      </pc:sldChg>
      <pc:sldChg chg="modSp mod">
        <pc:chgData name="João Almeida" userId="459536e26e8770a4" providerId="LiveId" clId="{0AB77ABD-936B-4F94-93CD-A64A616177DB}" dt="2021-07-06T17:38:19.529" v="13326" actId="6549"/>
        <pc:sldMkLst>
          <pc:docMk/>
          <pc:sldMk cId="1978731062" sldId="332"/>
        </pc:sldMkLst>
        <pc:spChg chg="mod">
          <ac:chgData name="João Almeida" userId="459536e26e8770a4" providerId="LiveId" clId="{0AB77ABD-936B-4F94-93CD-A64A616177DB}" dt="2021-07-06T08:43:42.851" v="5683"/>
          <ac:spMkLst>
            <pc:docMk/>
            <pc:sldMk cId="1978731062" sldId="332"/>
            <ac:spMk id="5" creationId="{994612C7-4A4B-9C44-8F2E-21721F9238BA}"/>
          </ac:spMkLst>
        </pc:spChg>
        <pc:spChg chg="mod">
          <ac:chgData name="João Almeida" userId="459536e26e8770a4" providerId="LiveId" clId="{0AB77ABD-936B-4F94-93CD-A64A616177DB}" dt="2021-07-06T17:38:19.529" v="13326" actId="6549"/>
          <ac:spMkLst>
            <pc:docMk/>
            <pc:sldMk cId="1978731062" sldId="332"/>
            <ac:spMk id="7" creationId="{CDB88214-0CC1-264B-A2A6-4D53AE51E3CC}"/>
          </ac:spMkLst>
        </pc:spChg>
      </pc:sldChg>
      <pc:sldChg chg="modSp mod">
        <pc:chgData name="João Almeida" userId="459536e26e8770a4" providerId="LiveId" clId="{0AB77ABD-936B-4F94-93CD-A64A616177DB}" dt="2021-07-06T08:44:24.972" v="5733"/>
        <pc:sldMkLst>
          <pc:docMk/>
          <pc:sldMk cId="3019697661" sldId="333"/>
        </pc:sldMkLst>
        <pc:spChg chg="mod">
          <ac:chgData name="João Almeida" userId="459536e26e8770a4" providerId="LiveId" clId="{0AB77ABD-936B-4F94-93CD-A64A616177DB}" dt="2021-07-06T08:44:24.972" v="5733"/>
          <ac:spMkLst>
            <pc:docMk/>
            <pc:sldMk cId="3019697661" sldId="333"/>
            <ac:spMk id="5" creationId="{994612C7-4A4B-9C44-8F2E-21721F9238BA}"/>
          </ac:spMkLst>
        </pc:spChg>
        <pc:spChg chg="mod">
          <ac:chgData name="João Almeida" userId="459536e26e8770a4" providerId="LiveId" clId="{0AB77ABD-936B-4F94-93CD-A64A616177DB}" dt="2021-07-06T08:44:19.330" v="5732" actId="122"/>
          <ac:spMkLst>
            <pc:docMk/>
            <pc:sldMk cId="3019697661" sldId="333"/>
            <ac:spMk id="7" creationId="{CDB88214-0CC1-264B-A2A6-4D53AE51E3CC}"/>
          </ac:spMkLst>
        </pc:spChg>
      </pc:sldChg>
      <pc:sldChg chg="modSp mod">
        <pc:chgData name="João Almeida" userId="459536e26e8770a4" providerId="LiveId" clId="{0AB77ABD-936B-4F94-93CD-A64A616177DB}" dt="2021-07-06T08:46:41.068" v="5796" actId="6549"/>
        <pc:sldMkLst>
          <pc:docMk/>
          <pc:sldMk cId="697130502" sldId="334"/>
        </pc:sldMkLst>
        <pc:spChg chg="mod">
          <ac:chgData name="João Almeida" userId="459536e26e8770a4" providerId="LiveId" clId="{0AB77ABD-936B-4F94-93CD-A64A616177DB}" dt="2021-07-06T08:44:31.927" v="5734"/>
          <ac:spMkLst>
            <pc:docMk/>
            <pc:sldMk cId="697130502" sldId="334"/>
            <ac:spMk id="5" creationId="{994612C7-4A4B-9C44-8F2E-21721F9238BA}"/>
          </ac:spMkLst>
        </pc:spChg>
        <pc:spChg chg="mod">
          <ac:chgData name="João Almeida" userId="459536e26e8770a4" providerId="LiveId" clId="{0AB77ABD-936B-4F94-93CD-A64A616177DB}" dt="2021-07-06T08:46:41.068" v="5796" actId="6549"/>
          <ac:spMkLst>
            <pc:docMk/>
            <pc:sldMk cId="697130502" sldId="334"/>
            <ac:spMk id="7" creationId="{CDB88214-0CC1-264B-A2A6-4D53AE51E3CC}"/>
          </ac:spMkLst>
        </pc:spChg>
      </pc:sldChg>
      <pc:sldChg chg="modSp mod">
        <pc:chgData name="João Almeida" userId="459536e26e8770a4" providerId="LiveId" clId="{0AB77ABD-936B-4F94-93CD-A64A616177DB}" dt="2021-07-06T08:47:31.411" v="5837"/>
        <pc:sldMkLst>
          <pc:docMk/>
          <pc:sldMk cId="2201273286" sldId="335"/>
        </pc:sldMkLst>
        <pc:spChg chg="mod">
          <ac:chgData name="João Almeida" userId="459536e26e8770a4" providerId="LiveId" clId="{0AB77ABD-936B-4F94-93CD-A64A616177DB}" dt="2021-07-06T08:47:31.411" v="5837"/>
          <ac:spMkLst>
            <pc:docMk/>
            <pc:sldMk cId="2201273286" sldId="335"/>
            <ac:spMk id="5" creationId="{994612C7-4A4B-9C44-8F2E-21721F9238BA}"/>
          </ac:spMkLst>
        </pc:spChg>
        <pc:spChg chg="mod">
          <ac:chgData name="João Almeida" userId="459536e26e8770a4" providerId="LiveId" clId="{0AB77ABD-936B-4F94-93CD-A64A616177DB}" dt="2021-07-06T08:47:19.592" v="5836" actId="6549"/>
          <ac:spMkLst>
            <pc:docMk/>
            <pc:sldMk cId="2201273286" sldId="335"/>
            <ac:spMk id="7" creationId="{CDB88214-0CC1-264B-A2A6-4D53AE51E3CC}"/>
          </ac:spMkLst>
        </pc:spChg>
      </pc:sldChg>
      <pc:sldChg chg="modSp mod">
        <pc:chgData name="João Almeida" userId="459536e26e8770a4" providerId="LiveId" clId="{0AB77ABD-936B-4F94-93CD-A64A616177DB}" dt="2021-07-06T08:47:45.601" v="5850"/>
        <pc:sldMkLst>
          <pc:docMk/>
          <pc:sldMk cId="3420039447" sldId="336"/>
        </pc:sldMkLst>
        <pc:spChg chg="mod">
          <ac:chgData name="João Almeida" userId="459536e26e8770a4" providerId="LiveId" clId="{0AB77ABD-936B-4F94-93CD-A64A616177DB}" dt="2021-07-06T08:47:45.601" v="5850"/>
          <ac:spMkLst>
            <pc:docMk/>
            <pc:sldMk cId="3420039447" sldId="336"/>
            <ac:spMk id="3" creationId="{950075C5-F6FA-EC4B-9B77-25D77F1CC684}"/>
          </ac:spMkLst>
        </pc:spChg>
        <pc:spChg chg="mod">
          <ac:chgData name="João Almeida" userId="459536e26e8770a4" providerId="LiveId" clId="{0AB77ABD-936B-4F94-93CD-A64A616177DB}" dt="2021-07-06T08:47:40.768" v="5849" actId="20577"/>
          <ac:spMkLst>
            <pc:docMk/>
            <pc:sldMk cId="3420039447" sldId="336"/>
            <ac:spMk id="6" creationId="{AAEEB8CB-6196-5F49-87A5-1196241608E0}"/>
          </ac:spMkLst>
        </pc:spChg>
      </pc:sldChg>
      <pc:sldChg chg="modSp mod">
        <pc:chgData name="João Almeida" userId="459536e26e8770a4" providerId="LiveId" clId="{0AB77ABD-936B-4F94-93CD-A64A616177DB}" dt="2021-07-06T14:38:50.411" v="13302" actId="20577"/>
        <pc:sldMkLst>
          <pc:docMk/>
          <pc:sldMk cId="794951578" sldId="337"/>
        </pc:sldMkLst>
        <pc:spChg chg="mod">
          <ac:chgData name="João Almeida" userId="459536e26e8770a4" providerId="LiveId" clId="{0AB77ABD-936B-4F94-93CD-A64A616177DB}" dt="2021-07-06T08:49:02.085" v="5979"/>
          <ac:spMkLst>
            <pc:docMk/>
            <pc:sldMk cId="794951578" sldId="337"/>
            <ac:spMk id="5" creationId="{0CA48045-4BB7-AD47-B9AF-E7028540D716}"/>
          </ac:spMkLst>
        </pc:spChg>
        <pc:spChg chg="mod">
          <ac:chgData name="João Almeida" userId="459536e26e8770a4" providerId="LiveId" clId="{0AB77ABD-936B-4F94-93CD-A64A616177DB}" dt="2021-07-06T08:47:54.348" v="5865" actId="20577"/>
          <ac:spMkLst>
            <pc:docMk/>
            <pc:sldMk cId="794951578" sldId="337"/>
            <ac:spMk id="11" creationId="{11371142-163D-DB42-9607-6A3E196B56BB}"/>
          </ac:spMkLst>
        </pc:spChg>
        <pc:spChg chg="mod">
          <ac:chgData name="João Almeida" userId="459536e26e8770a4" providerId="LiveId" clId="{0AB77ABD-936B-4F94-93CD-A64A616177DB}" dt="2021-07-06T14:38:50.411" v="13302" actId="20577"/>
          <ac:spMkLst>
            <pc:docMk/>
            <pc:sldMk cId="794951578" sldId="337"/>
            <ac:spMk id="12" creationId="{C2C82930-6332-F94C-82D1-60B6BD0BD1D5}"/>
          </ac:spMkLst>
        </pc:spChg>
      </pc:sldChg>
      <pc:sldChg chg="modSp mod">
        <pc:chgData name="João Almeida" userId="459536e26e8770a4" providerId="LiveId" clId="{0AB77ABD-936B-4F94-93CD-A64A616177DB}" dt="2021-07-06T17:46:08.936" v="13389" actId="20577"/>
        <pc:sldMkLst>
          <pc:docMk/>
          <pc:sldMk cId="2553822501" sldId="338"/>
        </pc:sldMkLst>
        <pc:spChg chg="mod">
          <ac:chgData name="João Almeida" userId="459536e26e8770a4" providerId="LiveId" clId="{0AB77ABD-936B-4F94-93CD-A64A616177DB}" dt="2021-07-06T08:52:06.706" v="6232"/>
          <ac:spMkLst>
            <pc:docMk/>
            <pc:sldMk cId="2553822501" sldId="338"/>
            <ac:spMk id="5" creationId="{994612C7-4A4B-9C44-8F2E-21721F9238BA}"/>
          </ac:spMkLst>
        </pc:spChg>
        <pc:spChg chg="mod">
          <ac:chgData name="João Almeida" userId="459536e26e8770a4" providerId="LiveId" clId="{0AB77ABD-936B-4F94-93CD-A64A616177DB}" dt="2021-07-06T08:49:32.643" v="6020" actId="14100"/>
          <ac:spMkLst>
            <pc:docMk/>
            <pc:sldMk cId="2553822501" sldId="338"/>
            <ac:spMk id="7" creationId="{CDB88214-0CC1-264B-A2A6-4D53AE51E3CC}"/>
          </ac:spMkLst>
        </pc:spChg>
        <pc:spChg chg="mod">
          <ac:chgData name="João Almeida" userId="459536e26e8770a4" providerId="LiveId" clId="{0AB77ABD-936B-4F94-93CD-A64A616177DB}" dt="2021-07-06T17:46:08.936" v="13389" actId="20577"/>
          <ac:spMkLst>
            <pc:docMk/>
            <pc:sldMk cId="2553822501" sldId="338"/>
            <ac:spMk id="8" creationId="{20FCD049-3731-324D-B2E7-AF5E905F3735}"/>
          </ac:spMkLst>
        </pc:spChg>
      </pc:sldChg>
      <pc:sldChg chg="modSp mod">
        <pc:chgData name="João Almeida" userId="459536e26e8770a4" providerId="LiveId" clId="{0AB77ABD-936B-4F94-93CD-A64A616177DB}" dt="2021-07-06T08:57:06.339" v="6687"/>
        <pc:sldMkLst>
          <pc:docMk/>
          <pc:sldMk cId="1725794373" sldId="339"/>
        </pc:sldMkLst>
        <pc:spChg chg="mod">
          <ac:chgData name="João Almeida" userId="459536e26e8770a4" providerId="LiveId" clId="{0AB77ABD-936B-4F94-93CD-A64A616177DB}" dt="2021-07-06T08:57:06.339" v="6687"/>
          <ac:spMkLst>
            <pc:docMk/>
            <pc:sldMk cId="1725794373" sldId="339"/>
            <ac:spMk id="5" creationId="{994612C7-4A4B-9C44-8F2E-21721F9238BA}"/>
          </ac:spMkLst>
        </pc:spChg>
        <pc:spChg chg="mod">
          <ac:chgData name="João Almeida" userId="459536e26e8770a4" providerId="LiveId" clId="{0AB77ABD-936B-4F94-93CD-A64A616177DB}" dt="2021-07-06T08:52:27.538" v="6250" actId="6549"/>
          <ac:spMkLst>
            <pc:docMk/>
            <pc:sldMk cId="1725794373" sldId="339"/>
            <ac:spMk id="7" creationId="{CDB88214-0CC1-264B-A2A6-4D53AE51E3CC}"/>
          </ac:spMkLst>
        </pc:spChg>
        <pc:spChg chg="mod">
          <ac:chgData name="João Almeida" userId="459536e26e8770a4" providerId="LiveId" clId="{0AB77ABD-936B-4F94-93CD-A64A616177DB}" dt="2021-07-06T08:56:49.404" v="6676" actId="255"/>
          <ac:spMkLst>
            <pc:docMk/>
            <pc:sldMk cId="1725794373" sldId="339"/>
            <ac:spMk id="8" creationId="{20FCD049-3731-324D-B2E7-AF5E905F3735}"/>
          </ac:spMkLst>
        </pc:spChg>
        <pc:spChg chg="mod">
          <ac:chgData name="João Almeida" userId="459536e26e8770a4" providerId="LiveId" clId="{0AB77ABD-936B-4F94-93CD-A64A616177DB}" dt="2021-07-06T08:56:59.490" v="6686" actId="1036"/>
          <ac:spMkLst>
            <pc:docMk/>
            <pc:sldMk cId="1725794373" sldId="339"/>
            <ac:spMk id="10" creationId="{285DFAAE-316F-9D42-8599-6165223D0BFC}"/>
          </ac:spMkLst>
        </pc:spChg>
      </pc:sldChg>
      <pc:sldChg chg="modSp mod">
        <pc:chgData name="João Almeida" userId="459536e26e8770a4" providerId="LiveId" clId="{0AB77ABD-936B-4F94-93CD-A64A616177DB}" dt="2021-07-06T17:47:20.747" v="13401" actId="20577"/>
        <pc:sldMkLst>
          <pc:docMk/>
          <pc:sldMk cId="2784372557" sldId="340"/>
        </pc:sldMkLst>
        <pc:spChg chg="mod">
          <ac:chgData name="João Almeida" userId="459536e26e8770a4" providerId="LiveId" clId="{0AB77ABD-936B-4F94-93CD-A64A616177DB}" dt="2021-07-06T09:07:21.775" v="7277"/>
          <ac:spMkLst>
            <pc:docMk/>
            <pc:sldMk cId="2784372557" sldId="340"/>
            <ac:spMk id="5" creationId="{994612C7-4A4B-9C44-8F2E-21721F9238BA}"/>
          </ac:spMkLst>
        </pc:spChg>
        <pc:spChg chg="mod">
          <ac:chgData name="João Almeida" userId="459536e26e8770a4" providerId="LiveId" clId="{0AB77ABD-936B-4F94-93CD-A64A616177DB}" dt="2021-07-06T17:47:20.747" v="13401" actId="20577"/>
          <ac:spMkLst>
            <pc:docMk/>
            <pc:sldMk cId="2784372557" sldId="340"/>
            <ac:spMk id="8" creationId="{20FCD049-3731-324D-B2E7-AF5E905F3735}"/>
          </ac:spMkLst>
        </pc:spChg>
      </pc:sldChg>
      <pc:sldChg chg="modSp mod">
        <pc:chgData name="João Almeida" userId="459536e26e8770a4" providerId="LiveId" clId="{0AB77ABD-936B-4F94-93CD-A64A616177DB}" dt="2021-07-06T17:48:03.835" v="13403" actId="20577"/>
        <pc:sldMkLst>
          <pc:docMk/>
          <pc:sldMk cId="2604202453" sldId="341"/>
        </pc:sldMkLst>
        <pc:spChg chg="mod">
          <ac:chgData name="João Almeida" userId="459536e26e8770a4" providerId="LiveId" clId="{0AB77ABD-936B-4F94-93CD-A64A616177DB}" dt="2021-07-06T09:15:13.112" v="7986"/>
          <ac:spMkLst>
            <pc:docMk/>
            <pc:sldMk cId="2604202453" sldId="341"/>
            <ac:spMk id="5" creationId="{994612C7-4A4B-9C44-8F2E-21721F9238BA}"/>
          </ac:spMkLst>
        </pc:spChg>
        <pc:spChg chg="mod">
          <ac:chgData name="João Almeida" userId="459536e26e8770a4" providerId="LiveId" clId="{0AB77ABD-936B-4F94-93CD-A64A616177DB}" dt="2021-07-06T09:09:16.630" v="7351" actId="6549"/>
          <ac:spMkLst>
            <pc:docMk/>
            <pc:sldMk cId="2604202453" sldId="341"/>
            <ac:spMk id="7" creationId="{CDB88214-0CC1-264B-A2A6-4D53AE51E3CC}"/>
          </ac:spMkLst>
        </pc:spChg>
        <pc:spChg chg="mod">
          <ac:chgData name="João Almeida" userId="459536e26e8770a4" providerId="LiveId" clId="{0AB77ABD-936B-4F94-93CD-A64A616177DB}" dt="2021-07-06T17:48:03.835" v="13403" actId="20577"/>
          <ac:spMkLst>
            <pc:docMk/>
            <pc:sldMk cId="2604202453" sldId="341"/>
            <ac:spMk id="8" creationId="{20FCD049-3731-324D-B2E7-AF5E905F3735}"/>
          </ac:spMkLst>
        </pc:spChg>
      </pc:sldChg>
      <pc:sldChg chg="modSp mod">
        <pc:chgData name="João Almeida" userId="459536e26e8770a4" providerId="LiveId" clId="{0AB77ABD-936B-4F94-93CD-A64A616177DB}" dt="2021-07-06T17:48:29.980" v="13408" actId="20577"/>
        <pc:sldMkLst>
          <pc:docMk/>
          <pc:sldMk cId="74763500" sldId="342"/>
        </pc:sldMkLst>
        <pc:spChg chg="mod">
          <ac:chgData name="João Almeida" userId="459536e26e8770a4" providerId="LiveId" clId="{0AB77ABD-936B-4F94-93CD-A64A616177DB}" dt="2021-07-06T09:20:28.324" v="8476"/>
          <ac:spMkLst>
            <pc:docMk/>
            <pc:sldMk cId="74763500" sldId="342"/>
            <ac:spMk id="5" creationId="{994612C7-4A4B-9C44-8F2E-21721F9238BA}"/>
          </ac:spMkLst>
        </pc:spChg>
        <pc:spChg chg="mod">
          <ac:chgData name="João Almeida" userId="459536e26e8770a4" providerId="LiveId" clId="{0AB77ABD-936B-4F94-93CD-A64A616177DB}" dt="2021-07-06T09:15:28.747" v="8006" actId="14100"/>
          <ac:spMkLst>
            <pc:docMk/>
            <pc:sldMk cId="74763500" sldId="342"/>
            <ac:spMk id="7" creationId="{CDB88214-0CC1-264B-A2A6-4D53AE51E3CC}"/>
          </ac:spMkLst>
        </pc:spChg>
        <pc:spChg chg="mod">
          <ac:chgData name="João Almeida" userId="459536e26e8770a4" providerId="LiveId" clId="{0AB77ABD-936B-4F94-93CD-A64A616177DB}" dt="2021-07-06T17:48:29.980" v="13408" actId="20577"/>
          <ac:spMkLst>
            <pc:docMk/>
            <pc:sldMk cId="74763500" sldId="342"/>
            <ac:spMk id="8" creationId="{20FCD049-3731-324D-B2E7-AF5E905F3735}"/>
          </ac:spMkLst>
        </pc:spChg>
      </pc:sldChg>
      <pc:sldChg chg="modSp mod">
        <pc:chgData name="João Almeida" userId="459536e26e8770a4" providerId="LiveId" clId="{0AB77ABD-936B-4F94-93CD-A64A616177DB}" dt="2021-07-06T09:20:39.580" v="8477"/>
        <pc:sldMkLst>
          <pc:docMk/>
          <pc:sldMk cId="514137517" sldId="343"/>
        </pc:sldMkLst>
        <pc:spChg chg="mod">
          <ac:chgData name="João Almeida" userId="459536e26e8770a4" providerId="LiveId" clId="{0AB77ABD-936B-4F94-93CD-A64A616177DB}" dt="2021-07-06T09:20:39.580" v="8477"/>
          <ac:spMkLst>
            <pc:docMk/>
            <pc:sldMk cId="514137517" sldId="343"/>
            <ac:spMk id="5" creationId="{994612C7-4A4B-9C44-8F2E-21721F9238BA}"/>
          </ac:spMkLst>
        </pc:spChg>
      </pc:sldChg>
      <pc:sldChg chg="modSp mod">
        <pc:chgData name="João Almeida" userId="459536e26e8770a4" providerId="LiveId" clId="{0AB77ABD-936B-4F94-93CD-A64A616177DB}" dt="2021-07-06T17:50:34.956" v="13467" actId="20577"/>
        <pc:sldMkLst>
          <pc:docMk/>
          <pc:sldMk cId="671089080" sldId="344"/>
        </pc:sldMkLst>
        <pc:spChg chg="mod">
          <ac:chgData name="João Almeida" userId="459536e26e8770a4" providerId="LiveId" clId="{0AB77ABD-936B-4F94-93CD-A64A616177DB}" dt="2021-07-06T09:27:06.975" v="8974"/>
          <ac:spMkLst>
            <pc:docMk/>
            <pc:sldMk cId="671089080" sldId="344"/>
            <ac:spMk id="5" creationId="{994612C7-4A4B-9C44-8F2E-21721F9238BA}"/>
          </ac:spMkLst>
        </pc:spChg>
        <pc:spChg chg="mod">
          <ac:chgData name="João Almeida" userId="459536e26e8770a4" providerId="LiveId" clId="{0AB77ABD-936B-4F94-93CD-A64A616177DB}" dt="2021-07-06T09:21:18.267" v="8525" actId="6549"/>
          <ac:spMkLst>
            <pc:docMk/>
            <pc:sldMk cId="671089080" sldId="344"/>
            <ac:spMk id="7" creationId="{CDB88214-0CC1-264B-A2A6-4D53AE51E3CC}"/>
          </ac:spMkLst>
        </pc:spChg>
        <pc:spChg chg="mod">
          <ac:chgData name="João Almeida" userId="459536e26e8770a4" providerId="LiveId" clId="{0AB77ABD-936B-4F94-93CD-A64A616177DB}" dt="2021-07-06T17:50:34.956" v="13467" actId="20577"/>
          <ac:spMkLst>
            <pc:docMk/>
            <pc:sldMk cId="671089080" sldId="344"/>
            <ac:spMk id="8" creationId="{20FCD049-3731-324D-B2E7-AF5E905F3735}"/>
          </ac:spMkLst>
        </pc:spChg>
        <pc:picChg chg="mod">
          <ac:chgData name="João Almeida" userId="459536e26e8770a4" providerId="LiveId" clId="{0AB77ABD-936B-4F94-93CD-A64A616177DB}" dt="2021-07-06T09:27:42.228" v="9056" actId="1038"/>
          <ac:picMkLst>
            <pc:docMk/>
            <pc:sldMk cId="671089080" sldId="344"/>
            <ac:picMk id="9" creationId="{B41700E6-ED5A-6B40-8D98-8FEABD674043}"/>
          </ac:picMkLst>
        </pc:picChg>
      </pc:sldChg>
      <pc:sldChg chg="modSp mod">
        <pc:chgData name="João Almeida" userId="459536e26e8770a4" providerId="LiveId" clId="{0AB77ABD-936B-4F94-93CD-A64A616177DB}" dt="2021-07-06T17:50:56.691" v="13468" actId="6549"/>
        <pc:sldMkLst>
          <pc:docMk/>
          <pc:sldMk cId="2595863380" sldId="345"/>
        </pc:sldMkLst>
        <pc:spChg chg="mod">
          <ac:chgData name="João Almeida" userId="459536e26e8770a4" providerId="LiveId" clId="{0AB77ABD-936B-4F94-93CD-A64A616177DB}" dt="2021-07-06T09:30:59.990" v="9292"/>
          <ac:spMkLst>
            <pc:docMk/>
            <pc:sldMk cId="2595863380" sldId="345"/>
            <ac:spMk id="5" creationId="{994612C7-4A4B-9C44-8F2E-21721F9238BA}"/>
          </ac:spMkLst>
        </pc:spChg>
        <pc:spChg chg="mod">
          <ac:chgData name="João Almeida" userId="459536e26e8770a4" providerId="LiveId" clId="{0AB77ABD-936B-4F94-93CD-A64A616177DB}" dt="2021-07-06T17:50:56.691" v="13468" actId="6549"/>
          <ac:spMkLst>
            <pc:docMk/>
            <pc:sldMk cId="2595863380" sldId="345"/>
            <ac:spMk id="8" creationId="{20FCD049-3731-324D-B2E7-AF5E905F3735}"/>
          </ac:spMkLst>
        </pc:spChg>
      </pc:sldChg>
      <pc:sldChg chg="modSp mod">
        <pc:chgData name="João Almeida" userId="459536e26e8770a4" providerId="LiveId" clId="{0AB77ABD-936B-4F94-93CD-A64A616177DB}" dt="2021-07-06T09:34:35.761" v="9576"/>
        <pc:sldMkLst>
          <pc:docMk/>
          <pc:sldMk cId="886893487" sldId="346"/>
        </pc:sldMkLst>
        <pc:spChg chg="mod">
          <ac:chgData name="João Almeida" userId="459536e26e8770a4" providerId="LiveId" clId="{0AB77ABD-936B-4F94-93CD-A64A616177DB}" dt="2021-07-06T09:34:35.761" v="9576"/>
          <ac:spMkLst>
            <pc:docMk/>
            <pc:sldMk cId="886893487" sldId="346"/>
            <ac:spMk id="5" creationId="{994612C7-4A4B-9C44-8F2E-21721F9238BA}"/>
          </ac:spMkLst>
        </pc:spChg>
        <pc:spChg chg="mod">
          <ac:chgData name="João Almeida" userId="459536e26e8770a4" providerId="LiveId" clId="{0AB77ABD-936B-4F94-93CD-A64A616177DB}" dt="2021-07-06T09:31:25.244" v="9328" actId="6549"/>
          <ac:spMkLst>
            <pc:docMk/>
            <pc:sldMk cId="886893487" sldId="346"/>
            <ac:spMk id="7" creationId="{CDB88214-0CC1-264B-A2A6-4D53AE51E3CC}"/>
          </ac:spMkLst>
        </pc:spChg>
        <pc:spChg chg="mod">
          <ac:chgData name="João Almeida" userId="459536e26e8770a4" providerId="LiveId" clId="{0AB77ABD-936B-4F94-93CD-A64A616177DB}" dt="2021-07-06T09:34:29.556" v="9575" actId="20577"/>
          <ac:spMkLst>
            <pc:docMk/>
            <pc:sldMk cId="886893487" sldId="346"/>
            <ac:spMk id="8" creationId="{20FCD049-3731-324D-B2E7-AF5E905F3735}"/>
          </ac:spMkLst>
        </pc:spChg>
      </pc:sldChg>
      <pc:sldChg chg="modSp mod">
        <pc:chgData name="João Almeida" userId="459536e26e8770a4" providerId="LiveId" clId="{0AB77ABD-936B-4F94-93CD-A64A616177DB}" dt="2021-07-06T17:51:27.746" v="13470" actId="20577"/>
        <pc:sldMkLst>
          <pc:docMk/>
          <pc:sldMk cId="4242307835" sldId="347"/>
        </pc:sldMkLst>
        <pc:spChg chg="mod">
          <ac:chgData name="João Almeida" userId="459536e26e8770a4" providerId="LiveId" clId="{0AB77ABD-936B-4F94-93CD-A64A616177DB}" dt="2021-07-06T09:39:15.608" v="9778"/>
          <ac:spMkLst>
            <pc:docMk/>
            <pc:sldMk cId="4242307835" sldId="347"/>
            <ac:spMk id="5" creationId="{994612C7-4A4B-9C44-8F2E-21721F9238BA}"/>
          </ac:spMkLst>
        </pc:spChg>
        <pc:spChg chg="mod">
          <ac:chgData name="João Almeida" userId="459536e26e8770a4" providerId="LiveId" clId="{0AB77ABD-936B-4F94-93CD-A64A616177DB}" dt="2021-07-06T09:35:07.644" v="9617" actId="6549"/>
          <ac:spMkLst>
            <pc:docMk/>
            <pc:sldMk cId="4242307835" sldId="347"/>
            <ac:spMk id="7" creationId="{CDB88214-0CC1-264B-A2A6-4D53AE51E3CC}"/>
          </ac:spMkLst>
        </pc:spChg>
        <pc:spChg chg="mod">
          <ac:chgData name="João Almeida" userId="459536e26e8770a4" providerId="LiveId" clId="{0AB77ABD-936B-4F94-93CD-A64A616177DB}" dt="2021-07-06T17:51:27.746" v="13470" actId="20577"/>
          <ac:spMkLst>
            <pc:docMk/>
            <pc:sldMk cId="4242307835" sldId="347"/>
            <ac:spMk id="8" creationId="{20FCD049-3731-324D-B2E7-AF5E905F3735}"/>
          </ac:spMkLst>
        </pc:spChg>
        <pc:picChg chg="mod">
          <ac:chgData name="João Almeida" userId="459536e26e8770a4" providerId="LiveId" clId="{0AB77ABD-936B-4F94-93CD-A64A616177DB}" dt="2021-07-06T09:38:52.755" v="9740" actId="1036"/>
          <ac:picMkLst>
            <pc:docMk/>
            <pc:sldMk cId="4242307835" sldId="347"/>
            <ac:picMk id="9" creationId="{BCC2E4FF-6208-D540-89B7-72B7BCAD329C}"/>
          </ac:picMkLst>
        </pc:picChg>
        <pc:picChg chg="mod">
          <ac:chgData name="João Almeida" userId="459536e26e8770a4" providerId="LiveId" clId="{0AB77ABD-936B-4F94-93CD-A64A616177DB}" dt="2021-07-06T09:39:08.300" v="9777" actId="1036"/>
          <ac:picMkLst>
            <pc:docMk/>
            <pc:sldMk cId="4242307835" sldId="347"/>
            <ac:picMk id="11" creationId="{4380FD44-65E5-1849-B428-071565D5DBAC}"/>
          </ac:picMkLst>
        </pc:picChg>
      </pc:sldChg>
      <pc:sldChg chg="modSp mod">
        <pc:chgData name="João Almeida" userId="459536e26e8770a4" providerId="LiveId" clId="{0AB77ABD-936B-4F94-93CD-A64A616177DB}" dt="2021-07-06T17:52:07.302" v="13471" actId="20577"/>
        <pc:sldMkLst>
          <pc:docMk/>
          <pc:sldMk cId="4281877298" sldId="348"/>
        </pc:sldMkLst>
        <pc:spChg chg="mod">
          <ac:chgData name="João Almeida" userId="459536e26e8770a4" providerId="LiveId" clId="{0AB77ABD-936B-4F94-93CD-A64A616177DB}" dt="2021-07-06T09:53:55.998" v="10750"/>
          <ac:spMkLst>
            <pc:docMk/>
            <pc:sldMk cId="4281877298" sldId="348"/>
            <ac:spMk id="5" creationId="{994612C7-4A4B-9C44-8F2E-21721F9238BA}"/>
          </ac:spMkLst>
        </pc:spChg>
        <pc:spChg chg="mod">
          <ac:chgData name="João Almeida" userId="459536e26e8770a4" providerId="LiveId" clId="{0AB77ABD-936B-4F94-93CD-A64A616177DB}" dt="2021-07-06T09:39:51.747" v="9817" actId="14100"/>
          <ac:spMkLst>
            <pc:docMk/>
            <pc:sldMk cId="4281877298" sldId="348"/>
            <ac:spMk id="7" creationId="{CDB88214-0CC1-264B-A2A6-4D53AE51E3CC}"/>
          </ac:spMkLst>
        </pc:spChg>
        <pc:spChg chg="mod">
          <ac:chgData name="João Almeida" userId="459536e26e8770a4" providerId="LiveId" clId="{0AB77ABD-936B-4F94-93CD-A64A616177DB}" dt="2021-07-06T17:52:07.302" v="13471" actId="20577"/>
          <ac:spMkLst>
            <pc:docMk/>
            <pc:sldMk cId="4281877298" sldId="348"/>
            <ac:spMk id="8" creationId="{20FCD049-3731-324D-B2E7-AF5E905F3735}"/>
          </ac:spMkLst>
        </pc:spChg>
      </pc:sldChg>
      <pc:sldChg chg="modSp mod">
        <pc:chgData name="João Almeida" userId="459536e26e8770a4" providerId="LiveId" clId="{0AB77ABD-936B-4F94-93CD-A64A616177DB}" dt="2021-07-06T09:54:01.349" v="10751"/>
        <pc:sldMkLst>
          <pc:docMk/>
          <pc:sldMk cId="3178204362" sldId="349"/>
        </pc:sldMkLst>
        <pc:spChg chg="mod">
          <ac:chgData name="João Almeida" userId="459536e26e8770a4" providerId="LiveId" clId="{0AB77ABD-936B-4F94-93CD-A64A616177DB}" dt="2021-07-06T09:54:01.349" v="10751"/>
          <ac:spMkLst>
            <pc:docMk/>
            <pc:sldMk cId="3178204362" sldId="349"/>
            <ac:spMk id="5" creationId="{994612C7-4A4B-9C44-8F2E-21721F9238BA}"/>
          </ac:spMkLst>
        </pc:spChg>
      </pc:sldChg>
      <pc:sldChg chg="modSp mod">
        <pc:chgData name="João Almeida" userId="459536e26e8770a4" providerId="LiveId" clId="{0AB77ABD-936B-4F94-93CD-A64A616177DB}" dt="2021-07-06T09:54:10.666" v="10752"/>
        <pc:sldMkLst>
          <pc:docMk/>
          <pc:sldMk cId="1971908568" sldId="350"/>
        </pc:sldMkLst>
        <pc:spChg chg="mod">
          <ac:chgData name="João Almeida" userId="459536e26e8770a4" providerId="LiveId" clId="{0AB77ABD-936B-4F94-93CD-A64A616177DB}" dt="2021-07-06T09:54:10.666" v="10752"/>
          <ac:spMkLst>
            <pc:docMk/>
            <pc:sldMk cId="1971908568" sldId="350"/>
            <ac:spMk id="5" creationId="{994612C7-4A4B-9C44-8F2E-21721F9238BA}"/>
          </ac:spMkLst>
        </pc:spChg>
      </pc:sldChg>
      <pc:sldChg chg="modSp mod">
        <pc:chgData name="João Almeida" userId="459536e26e8770a4" providerId="LiveId" clId="{0AB77ABD-936B-4F94-93CD-A64A616177DB}" dt="2021-07-06T17:53:30.843" v="13477" actId="20577"/>
        <pc:sldMkLst>
          <pc:docMk/>
          <pc:sldMk cId="4102100140" sldId="351"/>
        </pc:sldMkLst>
        <pc:spChg chg="mod">
          <ac:chgData name="João Almeida" userId="459536e26e8770a4" providerId="LiveId" clId="{0AB77ABD-936B-4F94-93CD-A64A616177DB}" dt="2021-07-06T09:59:53.902" v="11183"/>
          <ac:spMkLst>
            <pc:docMk/>
            <pc:sldMk cId="4102100140" sldId="351"/>
            <ac:spMk id="5" creationId="{994612C7-4A4B-9C44-8F2E-21721F9238BA}"/>
          </ac:spMkLst>
        </pc:spChg>
        <pc:spChg chg="mod">
          <ac:chgData name="João Almeida" userId="459536e26e8770a4" providerId="LiveId" clId="{0AB77ABD-936B-4F94-93CD-A64A616177DB}" dt="2021-07-06T09:54:23.577" v="10765" actId="6549"/>
          <ac:spMkLst>
            <pc:docMk/>
            <pc:sldMk cId="4102100140" sldId="351"/>
            <ac:spMk id="7" creationId="{CDB88214-0CC1-264B-A2A6-4D53AE51E3CC}"/>
          </ac:spMkLst>
        </pc:spChg>
        <pc:spChg chg="mod">
          <ac:chgData name="João Almeida" userId="459536e26e8770a4" providerId="LiveId" clId="{0AB77ABD-936B-4F94-93CD-A64A616177DB}" dt="2021-07-06T17:53:30.843" v="13477" actId="20577"/>
          <ac:spMkLst>
            <pc:docMk/>
            <pc:sldMk cId="4102100140" sldId="351"/>
            <ac:spMk id="8" creationId="{20FCD049-3731-324D-B2E7-AF5E905F3735}"/>
          </ac:spMkLst>
        </pc:spChg>
      </pc:sldChg>
      <pc:sldChg chg="modSp mod">
        <pc:chgData name="João Almeida" userId="459536e26e8770a4" providerId="LiveId" clId="{0AB77ABD-936B-4F94-93CD-A64A616177DB}" dt="2021-07-06T10:08:28.018" v="11614" actId="6549"/>
        <pc:sldMkLst>
          <pc:docMk/>
          <pc:sldMk cId="3662539637" sldId="352"/>
        </pc:sldMkLst>
        <pc:spChg chg="mod">
          <ac:chgData name="João Almeida" userId="459536e26e8770a4" providerId="LiveId" clId="{0AB77ABD-936B-4F94-93CD-A64A616177DB}" dt="2021-07-06T10:07:50.191" v="11553"/>
          <ac:spMkLst>
            <pc:docMk/>
            <pc:sldMk cId="3662539637" sldId="352"/>
            <ac:spMk id="5" creationId="{994612C7-4A4B-9C44-8F2E-21721F9238BA}"/>
          </ac:spMkLst>
        </pc:spChg>
        <pc:spChg chg="mod">
          <ac:chgData name="João Almeida" userId="459536e26e8770a4" providerId="LiveId" clId="{0AB77ABD-936B-4F94-93CD-A64A616177DB}" dt="2021-07-06T10:00:13.528" v="11218" actId="6549"/>
          <ac:spMkLst>
            <pc:docMk/>
            <pc:sldMk cId="3662539637" sldId="352"/>
            <ac:spMk id="7" creationId="{CDB88214-0CC1-264B-A2A6-4D53AE51E3CC}"/>
          </ac:spMkLst>
        </pc:spChg>
        <pc:spChg chg="mod">
          <ac:chgData name="João Almeida" userId="459536e26e8770a4" providerId="LiveId" clId="{0AB77ABD-936B-4F94-93CD-A64A616177DB}" dt="2021-07-06T10:08:28.018" v="11614" actId="6549"/>
          <ac:spMkLst>
            <pc:docMk/>
            <pc:sldMk cId="3662539637" sldId="352"/>
            <ac:spMk id="8" creationId="{20FCD049-3731-324D-B2E7-AF5E905F3735}"/>
          </ac:spMkLst>
        </pc:spChg>
      </pc:sldChg>
      <pc:sldChg chg="modSp mod">
        <pc:chgData name="João Almeida" userId="459536e26e8770a4" providerId="LiveId" clId="{0AB77ABD-936B-4F94-93CD-A64A616177DB}" dt="2021-07-06T10:11:12.696" v="11855" actId="6549"/>
        <pc:sldMkLst>
          <pc:docMk/>
          <pc:sldMk cId="1663833761" sldId="353"/>
        </pc:sldMkLst>
        <pc:spChg chg="mod">
          <ac:chgData name="João Almeida" userId="459536e26e8770a4" providerId="LiveId" clId="{0AB77ABD-936B-4F94-93CD-A64A616177DB}" dt="2021-07-06T10:07:56.710" v="11554"/>
          <ac:spMkLst>
            <pc:docMk/>
            <pc:sldMk cId="1663833761" sldId="353"/>
            <ac:spMk id="5" creationId="{994612C7-4A4B-9C44-8F2E-21721F9238BA}"/>
          </ac:spMkLst>
        </pc:spChg>
        <pc:spChg chg="mod">
          <ac:chgData name="João Almeida" userId="459536e26e8770a4" providerId="LiveId" clId="{0AB77ABD-936B-4F94-93CD-A64A616177DB}" dt="2021-07-06T10:08:09.435" v="11580" actId="6549"/>
          <ac:spMkLst>
            <pc:docMk/>
            <pc:sldMk cId="1663833761" sldId="353"/>
            <ac:spMk id="7" creationId="{CDB88214-0CC1-264B-A2A6-4D53AE51E3CC}"/>
          </ac:spMkLst>
        </pc:spChg>
        <pc:spChg chg="mod">
          <ac:chgData name="João Almeida" userId="459536e26e8770a4" providerId="LiveId" clId="{0AB77ABD-936B-4F94-93CD-A64A616177DB}" dt="2021-07-06T10:11:12.696" v="11855" actId="6549"/>
          <ac:spMkLst>
            <pc:docMk/>
            <pc:sldMk cId="1663833761" sldId="353"/>
            <ac:spMk id="8" creationId="{20FCD049-3731-324D-B2E7-AF5E905F3735}"/>
          </ac:spMkLst>
        </pc:spChg>
      </pc:sldChg>
      <pc:sldChg chg="delSp modSp mod">
        <pc:chgData name="João Almeida" userId="459536e26e8770a4" providerId="LiveId" clId="{0AB77ABD-936B-4F94-93CD-A64A616177DB}" dt="2021-07-06T17:54:09.427" v="13478" actId="20577"/>
        <pc:sldMkLst>
          <pc:docMk/>
          <pc:sldMk cId="721058893" sldId="354"/>
        </pc:sldMkLst>
        <pc:spChg chg="del mod ord">
          <ac:chgData name="João Almeida" userId="459536e26e8770a4" providerId="LiveId" clId="{0AB77ABD-936B-4F94-93CD-A64A616177DB}" dt="2021-07-06T17:25:57.238" v="13324" actId="478"/>
          <ac:spMkLst>
            <pc:docMk/>
            <pc:sldMk cId="721058893" sldId="354"/>
            <ac:spMk id="3" creationId="{B456F592-A255-3649-AAA0-340AF83F2F42}"/>
          </ac:spMkLst>
        </pc:spChg>
        <pc:spChg chg="mod">
          <ac:chgData name="João Almeida" userId="459536e26e8770a4" providerId="LiveId" clId="{0AB77ABD-936B-4F94-93CD-A64A616177DB}" dt="2021-07-06T10:17:41.301" v="12393"/>
          <ac:spMkLst>
            <pc:docMk/>
            <pc:sldMk cId="721058893" sldId="354"/>
            <ac:spMk id="5" creationId="{994612C7-4A4B-9C44-8F2E-21721F9238BA}"/>
          </ac:spMkLst>
        </pc:spChg>
        <pc:spChg chg="mod">
          <ac:chgData name="João Almeida" userId="459536e26e8770a4" providerId="LiveId" clId="{0AB77ABD-936B-4F94-93CD-A64A616177DB}" dt="2021-07-06T17:54:09.427" v="13478" actId="20577"/>
          <ac:spMkLst>
            <pc:docMk/>
            <pc:sldMk cId="721058893" sldId="354"/>
            <ac:spMk id="7" creationId="{CDB88214-0CC1-264B-A2A6-4D53AE51E3CC}"/>
          </ac:spMkLst>
        </pc:spChg>
        <pc:spChg chg="mod ord">
          <ac:chgData name="João Almeida" userId="459536e26e8770a4" providerId="LiveId" clId="{0AB77ABD-936B-4F94-93CD-A64A616177DB}" dt="2021-07-06T10:18:11.428" v="12396" actId="6549"/>
          <ac:spMkLst>
            <pc:docMk/>
            <pc:sldMk cId="721058893" sldId="354"/>
            <ac:spMk id="8" creationId="{20FCD049-3731-324D-B2E7-AF5E905F3735}"/>
          </ac:spMkLst>
        </pc:spChg>
      </pc:sldChg>
      <pc:sldChg chg="modSp mod">
        <pc:chgData name="João Almeida" userId="459536e26e8770a4" providerId="LiveId" clId="{0AB77ABD-936B-4F94-93CD-A64A616177DB}" dt="2021-07-06T10:19:31.191" v="12485"/>
        <pc:sldMkLst>
          <pc:docMk/>
          <pc:sldMk cId="1608177733" sldId="355"/>
        </pc:sldMkLst>
        <pc:spChg chg="mod">
          <ac:chgData name="João Almeida" userId="459536e26e8770a4" providerId="LiveId" clId="{0AB77ABD-936B-4F94-93CD-A64A616177DB}" dt="2021-07-06T10:19:31.191" v="12485"/>
          <ac:spMkLst>
            <pc:docMk/>
            <pc:sldMk cId="1608177733" sldId="355"/>
            <ac:spMk id="5" creationId="{0CA48045-4BB7-AD47-B9AF-E7028540D716}"/>
          </ac:spMkLst>
        </pc:spChg>
        <pc:spChg chg="mod">
          <ac:chgData name="João Almeida" userId="459536e26e8770a4" providerId="LiveId" clId="{0AB77ABD-936B-4F94-93CD-A64A616177DB}" dt="2021-07-06T10:18:24.776" v="12401" actId="20577"/>
          <ac:spMkLst>
            <pc:docMk/>
            <pc:sldMk cId="1608177733" sldId="355"/>
            <ac:spMk id="11" creationId="{11371142-163D-DB42-9607-6A3E196B56BB}"/>
          </ac:spMkLst>
        </pc:spChg>
        <pc:spChg chg="mod">
          <ac:chgData name="João Almeida" userId="459536e26e8770a4" providerId="LiveId" clId="{0AB77ABD-936B-4F94-93CD-A64A616177DB}" dt="2021-07-06T10:19:27.295" v="12484" actId="20577"/>
          <ac:spMkLst>
            <pc:docMk/>
            <pc:sldMk cId="1608177733" sldId="355"/>
            <ac:spMk id="12" creationId="{C2C82930-6332-F94C-82D1-60B6BD0BD1D5}"/>
          </ac:spMkLst>
        </pc:spChg>
      </pc:sldChg>
      <pc:sldChg chg="modSp mod">
        <pc:chgData name="João Almeida" userId="459536e26e8770a4" providerId="LiveId" clId="{0AB77ABD-936B-4F94-93CD-A64A616177DB}" dt="2021-07-06T17:55:10.654" v="13491" actId="20577"/>
        <pc:sldMkLst>
          <pc:docMk/>
          <pc:sldMk cId="2489975577" sldId="356"/>
        </pc:sldMkLst>
        <pc:spChg chg="mod">
          <ac:chgData name="João Almeida" userId="459536e26e8770a4" providerId="LiveId" clId="{0AB77ABD-936B-4F94-93CD-A64A616177DB}" dt="2021-07-06T10:26:11.649" v="13142"/>
          <ac:spMkLst>
            <pc:docMk/>
            <pc:sldMk cId="2489975577" sldId="356"/>
            <ac:spMk id="5" creationId="{994612C7-4A4B-9C44-8F2E-21721F9238BA}"/>
          </ac:spMkLst>
        </pc:spChg>
        <pc:spChg chg="mod">
          <ac:chgData name="João Almeida" userId="459536e26e8770a4" providerId="LiveId" clId="{0AB77ABD-936B-4F94-93CD-A64A616177DB}" dt="2021-07-06T10:19:59.525" v="12516" actId="6549"/>
          <ac:spMkLst>
            <pc:docMk/>
            <pc:sldMk cId="2489975577" sldId="356"/>
            <ac:spMk id="7" creationId="{CDB88214-0CC1-264B-A2A6-4D53AE51E3CC}"/>
          </ac:spMkLst>
        </pc:spChg>
        <pc:spChg chg="mod">
          <ac:chgData name="João Almeida" userId="459536e26e8770a4" providerId="LiveId" clId="{0AB77ABD-936B-4F94-93CD-A64A616177DB}" dt="2021-07-06T17:55:10.654" v="13491" actId="20577"/>
          <ac:spMkLst>
            <pc:docMk/>
            <pc:sldMk cId="2489975577" sldId="356"/>
            <ac:spMk id="8" creationId="{20FCD049-3731-324D-B2E7-AF5E905F3735}"/>
          </ac:spMkLst>
        </pc:spChg>
      </pc:sldChg>
      <pc:sldChg chg="modSp mod">
        <pc:chgData name="João Almeida" userId="459536e26e8770a4" providerId="LiveId" clId="{0AB77ABD-936B-4F94-93CD-A64A616177DB}" dt="2021-07-06T10:27:11.752" v="13192"/>
        <pc:sldMkLst>
          <pc:docMk/>
          <pc:sldMk cId="1831395352" sldId="357"/>
        </pc:sldMkLst>
        <pc:spChg chg="mod">
          <ac:chgData name="João Almeida" userId="459536e26e8770a4" providerId="LiveId" clId="{0AB77ABD-936B-4F94-93CD-A64A616177DB}" dt="2021-07-06T10:27:11.752" v="13192"/>
          <ac:spMkLst>
            <pc:docMk/>
            <pc:sldMk cId="1831395352" sldId="357"/>
            <ac:spMk id="5" creationId="{994612C7-4A4B-9C44-8F2E-21721F9238BA}"/>
          </ac:spMkLst>
        </pc:spChg>
        <pc:spChg chg="mod">
          <ac:chgData name="João Almeida" userId="459536e26e8770a4" providerId="LiveId" clId="{0AB77ABD-936B-4F94-93CD-A64A616177DB}" dt="2021-07-06T10:26:21.412" v="13153" actId="20577"/>
          <ac:spMkLst>
            <pc:docMk/>
            <pc:sldMk cId="1831395352" sldId="357"/>
            <ac:spMk id="7" creationId="{CDB88214-0CC1-264B-A2A6-4D53AE51E3CC}"/>
          </ac:spMkLst>
        </pc:spChg>
      </pc:sldChg>
      <pc:sldChg chg="new del">
        <pc:chgData name="João Almeida" userId="459536e26e8770a4" providerId="LiveId" clId="{0AB77ABD-936B-4F94-93CD-A64A616177DB}" dt="2021-07-06T10:33:33.212" v="13291" actId="2696"/>
        <pc:sldMkLst>
          <pc:docMk/>
          <pc:sldMk cId="2459286725" sldId="358"/>
        </pc:sldMkLst>
      </pc:sldChg>
      <pc:sldChg chg="modSp del mod">
        <pc:chgData name="João Almeida" userId="459536e26e8770a4" providerId="LiveId" clId="{0AB77ABD-936B-4F94-93CD-A64A616177DB}" dt="2021-07-06T10:32:28.532" v="13284" actId="2696"/>
        <pc:sldMkLst>
          <pc:docMk/>
          <pc:sldMk cId="3730192338" sldId="358"/>
        </pc:sldMkLst>
        <pc:spChg chg="mod ord">
          <ac:chgData name="João Almeida" userId="459536e26e8770a4" providerId="LiveId" clId="{0AB77ABD-936B-4F94-93CD-A64A616177DB}" dt="2021-07-06T10:31:57.047" v="13283" actId="167"/>
          <ac:spMkLst>
            <pc:docMk/>
            <pc:sldMk cId="3730192338" sldId="358"/>
            <ac:spMk id="7" creationId="{10578B7F-A3DA-3340-BED7-F6F49636EF47}"/>
          </ac:spMkLst>
        </pc:spChg>
      </pc:sldChg>
      <pc:sldChg chg="add ord">
        <pc:chgData name="João Almeida" userId="459536e26e8770a4" providerId="LiveId" clId="{0AB77ABD-936B-4F94-93CD-A64A616177DB}" dt="2021-07-06T10:33:27.806" v="13290"/>
        <pc:sldMkLst>
          <pc:docMk/>
          <pc:sldMk cId="162653540" sldId="359"/>
        </pc:sldMkLst>
      </pc:sldChg>
      <pc:sldChg chg="add del">
        <pc:chgData name="João Almeida" userId="459536e26e8770a4" providerId="LiveId" clId="{0AB77ABD-936B-4F94-93CD-A64A616177DB}" dt="2021-07-06T10:33:01.100" v="13287" actId="47"/>
        <pc:sldMkLst>
          <pc:docMk/>
          <pc:sldMk cId="3250512258"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15.07.2021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‹nº›</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5"/>
          </p:nvPr>
        </p:nvSpPr>
        <p:spPr/>
        <p:txBody>
          <a:bodyPr/>
          <a:lstStyle/>
          <a:p>
            <a:fld id="{56AD2771-52E7-1A4B-AA32-D54E45C82436}" type="slidenum">
              <a:rPr lang="de-AT" smtClean="0"/>
              <a:t>3</a:t>
            </a:fld>
            <a:endParaRPr lang="de-AT"/>
          </a:p>
        </p:txBody>
      </p:sp>
    </p:spTree>
    <p:extLst>
      <p:ext uri="{BB962C8B-B14F-4D97-AF65-F5344CB8AC3E}">
        <p14:creationId xmlns:p14="http://schemas.microsoft.com/office/powerpoint/2010/main" val="116108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d5d634a696_2_4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gd5d634a696_2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‹nº›</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‹nº›</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‹nº›</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‹nº›</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‹nº›</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‹nº›</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‹nº›</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‹nº›</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‹nº›</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youtube.com/watch?v=K2P4Ed6G3g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B0uYcgdvUX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0eHktyoNe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q5PPYnJ1xc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bwRrVw-CRo" TargetMode="External"/><Relationship Id="rId2" Type="http://schemas.openxmlformats.org/officeDocument/2006/relationships/hyperlink" Target="https://youtu.be/RbwRrVw-CRo"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L4r5j44JR2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youtube.com/watch?v=p3oB7vEWL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cZ3qCXhe8t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CkCM5_pLr4s"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0Qn3OQvrkOs" TargetMode="Externa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youtube.com/watch?v=QakRZ9uK9GE" TargetMode="External"/><Relationship Id="rId3" Type="http://schemas.openxmlformats.org/officeDocument/2006/relationships/hyperlink" Target="https://www.bambinieautismo.org/manuale_del_soccorritore.pdf" TargetMode="External"/><Relationship Id="rId7" Type="http://schemas.openxmlformats.org/officeDocument/2006/relationships/image" Target="../media/image38.jpg"/><Relationship Id="rId2" Type="http://schemas.openxmlformats.org/officeDocument/2006/relationships/hyperlink" Target="https://salute.regione.emilia-romagna.it/normativa-e-documentazione/convegni-e-seminari/conferenza-regionale-salute-mentale-29-30-ottobre-2007/autismo-che-fare-emilia-romagna-a-confronto-con-le-altre-regioni-italiane-sui-modelli-di-intervento-1" TargetMode="External"/><Relationship Id="rId1" Type="http://schemas.openxmlformats.org/officeDocument/2006/relationships/slideLayout" Target="../slideLayouts/slideLayout2.xml"/><Relationship Id="rId6" Type="http://schemas.openxmlformats.org/officeDocument/2006/relationships/hyperlink" Target="http://www.youtube.com/watch?v=-4XZ1tTH8Bs" TargetMode="External"/><Relationship Id="rId5" Type="http://schemas.openxmlformats.org/officeDocument/2006/relationships/hyperlink" Target="https://daily.veronanetwork.it/news/autismo-a-verona-il-primo-protocollo-per-negoz-e-locali/" TargetMode="External"/><Relationship Id="rId10" Type="http://schemas.openxmlformats.org/officeDocument/2006/relationships/image" Target="../media/image40.jpg"/><Relationship Id="rId4" Type="http://schemas.openxmlformats.org/officeDocument/2006/relationships/hyperlink" Target="https://www.bambinieautismo.org/una-stanza-in-ospedale-dedicata-alle-persone-con-autismo/" TargetMode="External"/><Relationship Id="rId9"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Currículo do Curso de Formação</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362136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sym typeface="Arial Narrow"/>
              </a:rPr>
              <a:t>DESENVOLVIMENTO</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en-GB" sz="2400" dirty="0" err="1">
                <a:solidFill>
                  <a:schemeClr val="dk1"/>
                </a:solidFill>
                <a:latin typeface="Arial Narrow"/>
                <a:ea typeface="Arial Narrow"/>
                <a:cs typeface="Arial Narrow"/>
                <a:sym typeface="Arial Narrow"/>
              </a:rPr>
              <a:t>Abordar</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desafios</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comuns</a:t>
            </a:r>
            <a:r>
              <a:rPr lang="en-GB" sz="2400" dirty="0">
                <a:solidFill>
                  <a:schemeClr val="dk1"/>
                </a:solidFill>
                <a:latin typeface="Arial Narrow"/>
                <a:ea typeface="Arial Narrow"/>
                <a:cs typeface="Arial Narrow"/>
                <a:sym typeface="Arial Narrow"/>
              </a:rPr>
              <a:t> para a PEA </a:t>
            </a:r>
          </a:p>
          <a:p>
            <a:pPr marL="135463" algn="ctr">
              <a:lnSpc>
                <a:spcPct val="150000"/>
              </a:lnSpc>
              <a:buClr>
                <a:schemeClr val="dk1"/>
              </a:buClr>
              <a:buSzPts val="2000"/>
            </a:pPr>
            <a:r>
              <a:rPr lang="en-GB" sz="2400" dirty="0">
                <a:solidFill>
                  <a:schemeClr val="dk1"/>
                </a:solidFill>
                <a:latin typeface="Arial Narrow"/>
                <a:ea typeface="Arial Narrow"/>
                <a:cs typeface="Arial Narrow"/>
                <a:sym typeface="Arial Narrow"/>
              </a:rPr>
              <a:t>Fazer a </a:t>
            </a:r>
            <a:r>
              <a:rPr lang="en-GB" sz="2400" dirty="0" err="1">
                <a:solidFill>
                  <a:schemeClr val="dk1"/>
                </a:solidFill>
                <a:latin typeface="Arial Narrow"/>
                <a:ea typeface="Arial Narrow"/>
                <a:cs typeface="Arial Narrow"/>
                <a:sym typeface="Arial Narrow"/>
              </a:rPr>
              <a:t>sociedade</a:t>
            </a:r>
            <a:r>
              <a:rPr lang="en-GB" sz="2400" dirty="0">
                <a:solidFill>
                  <a:schemeClr val="dk1"/>
                </a:solidFill>
                <a:latin typeface="Arial Narrow"/>
                <a:ea typeface="Arial Narrow"/>
                <a:cs typeface="Arial Narrow"/>
                <a:sym typeface="Arial Narrow"/>
              </a:rPr>
              <a:t> amiga da PEA </a:t>
            </a:r>
            <a:r>
              <a:rPr lang="en-GB" sz="2400" dirty="0" err="1">
                <a:solidFill>
                  <a:schemeClr val="dk1"/>
                </a:solidFill>
                <a:latin typeface="Arial Narrow"/>
                <a:ea typeface="Arial Narrow"/>
                <a:cs typeface="Arial Narrow"/>
                <a:sym typeface="Arial Narrow"/>
              </a:rPr>
              <a:t>na</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escola</a:t>
            </a:r>
            <a:endParaRPr lang="en-GB" sz="2400" dirty="0">
              <a:solidFill>
                <a:schemeClr val="dk1"/>
              </a:solidFill>
              <a:latin typeface="Arial Narrow"/>
              <a:ea typeface="Arial Narrow"/>
              <a:cs typeface="Arial Narrow"/>
              <a:sym typeface="Arial Narrow"/>
            </a:endParaRPr>
          </a:p>
          <a:p>
            <a:pPr algn="ctr">
              <a:lnSpc>
                <a:spcPct val="150000"/>
              </a:lnSpc>
            </a:pPr>
            <a:r>
              <a:rPr lang="en-GB" sz="2400" i="1" dirty="0" err="1">
                <a:solidFill>
                  <a:schemeClr val="dk1"/>
                </a:solidFill>
                <a:latin typeface="Arial Narrow"/>
                <a:ea typeface="Arial Narrow"/>
                <a:cs typeface="Arial Narrow"/>
                <a:sym typeface="Arial Narrow"/>
              </a:rPr>
              <a:t>Atividade</a:t>
            </a:r>
            <a:r>
              <a:rPr lang="en-GB" sz="2400" i="1" dirty="0">
                <a:solidFill>
                  <a:schemeClr val="dk1"/>
                </a:solidFill>
                <a:latin typeface="Arial Narrow"/>
                <a:ea typeface="Arial Narrow"/>
                <a:cs typeface="Arial Narrow"/>
                <a:sym typeface="Arial Narrow"/>
              </a:rPr>
              <a:t>: </a:t>
            </a:r>
            <a:r>
              <a:rPr lang="en-GB" sz="2400" i="1" dirty="0" err="1">
                <a:solidFill>
                  <a:schemeClr val="dk1"/>
                </a:solidFill>
                <a:latin typeface="Arial Narrow"/>
                <a:ea typeface="Arial Narrow"/>
                <a:cs typeface="Arial Narrow"/>
                <a:sym typeface="Arial Narrow"/>
              </a:rPr>
              <a:t>Pensa</a:t>
            </a:r>
            <a:r>
              <a:rPr lang="en-GB" sz="2400" i="1" dirty="0">
                <a:solidFill>
                  <a:schemeClr val="dk1"/>
                </a:solidFill>
                <a:latin typeface="Arial Narrow"/>
                <a:ea typeface="Arial Narrow"/>
                <a:cs typeface="Arial Narrow"/>
                <a:sym typeface="Arial Narrow"/>
              </a:rPr>
              <a:t> &amp; </a:t>
            </a:r>
            <a:r>
              <a:rPr lang="en-GB" sz="2400" i="1" dirty="0" err="1">
                <a:solidFill>
                  <a:schemeClr val="dk1"/>
                </a:solidFill>
                <a:latin typeface="Arial Narrow"/>
                <a:ea typeface="Arial Narrow"/>
                <a:cs typeface="Arial Narrow"/>
                <a:sym typeface="Arial Narrow"/>
              </a:rPr>
              <a:t>Reflete</a:t>
            </a:r>
            <a:r>
              <a:rPr lang="en-GB" sz="2400" i="1" dirty="0">
                <a:solidFill>
                  <a:schemeClr val="dk1"/>
                </a:solidFill>
                <a:latin typeface="Arial Narrow"/>
                <a:ea typeface="Arial Narrow"/>
                <a:cs typeface="Arial Narrow"/>
                <a:sym typeface="Arial Narrow"/>
              </a:rPr>
              <a:t> 3.1 </a:t>
            </a:r>
            <a:endParaRPr lang="en-GB" sz="2000" dirty="0"/>
          </a:p>
          <a:p>
            <a:pPr algn="ctr"/>
            <a:endParaRPr lang="en-GB" dirty="0"/>
          </a:p>
        </p:txBody>
      </p:sp>
    </p:spTree>
    <p:extLst>
      <p:ext uri="{BB962C8B-B14F-4D97-AF65-F5344CB8AC3E}">
        <p14:creationId xmlns:p14="http://schemas.microsoft.com/office/powerpoint/2010/main" val="356641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dirty="0"/>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b="1" dirty="0" err="1">
                <a:latin typeface="Arial Narrow" panose="020B0606020202030204" pitchFamily="34" charset="0"/>
              </a:rPr>
              <a:t>Os</a:t>
            </a:r>
            <a:r>
              <a:rPr lang="en-GB" sz="3200" b="1" dirty="0">
                <a:latin typeface="Arial Narrow" panose="020B0606020202030204" pitchFamily="34" charset="0"/>
              </a:rPr>
              <a:t> </a:t>
            </a:r>
            <a:r>
              <a:rPr lang="en-GB" sz="3200" b="1" dirty="0" err="1">
                <a:latin typeface="Arial Narrow" panose="020B0606020202030204" pitchFamily="34" charset="0"/>
              </a:rPr>
              <a:t>desafios</a:t>
            </a:r>
            <a:r>
              <a:rPr lang="en-GB" sz="3200" b="1" dirty="0">
                <a:latin typeface="Arial Narrow" panose="020B0606020202030204" pitchFamily="34" charset="0"/>
              </a:rPr>
              <a:t> </a:t>
            </a:r>
            <a:r>
              <a:rPr lang="en-GB" sz="3200" b="1" dirty="0" err="1">
                <a:latin typeface="Arial Narrow" panose="020B0606020202030204" pitchFamily="34" charset="0"/>
              </a:rPr>
              <a:t>mais</a:t>
            </a:r>
            <a:r>
              <a:rPr lang="en-GB" sz="3200" b="1" dirty="0">
                <a:latin typeface="Arial Narrow" panose="020B0606020202030204" pitchFamily="34" charset="0"/>
              </a:rPr>
              <a:t> </a:t>
            </a:r>
            <a:r>
              <a:rPr lang="en-GB" sz="3200" b="1" dirty="0" err="1">
                <a:latin typeface="Arial Narrow" panose="020B0606020202030204" pitchFamily="34" charset="0"/>
              </a:rPr>
              <a:t>comuns</a:t>
            </a:r>
            <a:r>
              <a:rPr lang="en-GB" sz="3200" b="1" dirty="0">
                <a:latin typeface="Arial Narrow" panose="020B0606020202030204" pitchFamily="34" charset="0"/>
              </a:rPr>
              <a:t> que as </a:t>
            </a:r>
            <a:r>
              <a:rPr lang="en-GB" sz="3200" b="1" dirty="0" err="1">
                <a:latin typeface="Arial Narrow" panose="020B0606020202030204" pitchFamily="34" charset="0"/>
              </a:rPr>
              <a:t>pessoas</a:t>
            </a:r>
            <a:r>
              <a:rPr lang="en-GB" sz="3200" b="1" dirty="0">
                <a:latin typeface="Arial Narrow" panose="020B0606020202030204" pitchFamily="34" charset="0"/>
              </a:rPr>
              <a:t> com </a:t>
            </a:r>
            <a:r>
              <a:rPr lang="en-GB" sz="3200" b="1" dirty="0" err="1">
                <a:latin typeface="Arial Narrow" panose="020B0606020202030204" pitchFamily="34" charset="0"/>
              </a:rPr>
              <a:t>autismo</a:t>
            </a:r>
            <a:r>
              <a:rPr lang="en-GB" sz="3200" b="1" dirty="0">
                <a:latin typeface="Arial Narrow" panose="020B0606020202030204" pitchFamily="34" charset="0"/>
              </a:rPr>
              <a:t> </a:t>
            </a:r>
            <a:r>
              <a:rPr lang="en-GB" sz="3200" b="1" dirty="0" err="1">
                <a:latin typeface="Arial Narrow" panose="020B0606020202030204" pitchFamily="34" charset="0"/>
              </a:rPr>
              <a:t>enfrentam</a:t>
            </a:r>
            <a:r>
              <a:rPr lang="en-GB" sz="3200" b="1" dirty="0">
                <a:latin typeface="Arial Narrow" panose="020B0606020202030204" pitchFamily="34" charset="0"/>
              </a:rPr>
              <a:t> </a:t>
            </a:r>
            <a:r>
              <a:rPr lang="en-GB" sz="3200" b="1" dirty="0" err="1">
                <a:latin typeface="Arial Narrow" panose="020B0606020202030204" pitchFamily="34" charset="0"/>
              </a:rPr>
              <a:t>na</a:t>
            </a:r>
            <a:r>
              <a:rPr lang="en-GB" sz="3200" b="1" dirty="0">
                <a:latin typeface="Arial Narrow" panose="020B0606020202030204" pitchFamily="34" charset="0"/>
              </a:rPr>
              <a:t> </a:t>
            </a:r>
            <a:r>
              <a:rPr lang="en-GB" sz="3200" b="1" dirty="0" err="1">
                <a:latin typeface="Arial Narrow" panose="020B0606020202030204" pitchFamily="34" charset="0"/>
              </a:rPr>
              <a:t>sociedade</a:t>
            </a:r>
            <a:r>
              <a:rPr lang="en-GB" sz="3200" b="1" dirty="0">
                <a:latin typeface="Arial Narrow" panose="020B0606020202030204" pitchFamily="34" charset="0"/>
              </a:rPr>
              <a:t> </a:t>
            </a:r>
            <a:r>
              <a:rPr lang="en-GB" sz="3200" b="1" dirty="0" err="1">
                <a:latin typeface="Arial Narrow" panose="020B0606020202030204" pitchFamily="34" charset="0"/>
              </a:rPr>
              <a:t>estão</a:t>
            </a:r>
            <a:r>
              <a:rPr lang="en-GB" sz="3200" b="1" dirty="0">
                <a:latin typeface="Arial Narrow" panose="020B0606020202030204" pitchFamily="34" charset="0"/>
              </a:rPr>
              <a:t> </a:t>
            </a:r>
            <a:r>
              <a:rPr lang="en-GB" sz="3200" b="1" dirty="0" err="1">
                <a:latin typeface="Arial Narrow" panose="020B0606020202030204" pitchFamily="34" charset="0"/>
              </a:rPr>
              <a:t>relacionados</a:t>
            </a:r>
            <a:r>
              <a:rPr lang="en-GB" sz="3200" b="1" dirty="0">
                <a:latin typeface="Arial Narrow" panose="020B0606020202030204" pitchFamily="34" charset="0"/>
              </a:rPr>
              <a:t> com:</a:t>
            </a:r>
            <a:endParaRPr lang="en-GB" sz="1400" dirty="0">
              <a:latin typeface="Arial Narrow" panose="020B0606020202030204" pitchFamily="34" charset="0"/>
            </a:endParaRPr>
          </a:p>
          <a:p>
            <a:pPr algn="ctr">
              <a:spcBef>
                <a:spcPts val="1333"/>
              </a:spcBef>
            </a:pPr>
            <a:r>
              <a:rPr lang="en-GB" sz="3200" u="sng" dirty="0">
                <a:latin typeface="Arial Narrow" panose="020B0606020202030204" pitchFamily="34" charset="0"/>
              </a:rPr>
              <a:t>1. </a:t>
            </a:r>
            <a:r>
              <a:rPr lang="en-GB" sz="3200" u="sng" dirty="0" err="1">
                <a:latin typeface="Arial Narrow" panose="020B0606020202030204" pitchFamily="34" charset="0"/>
              </a:rPr>
              <a:t>Processamento</a:t>
            </a:r>
            <a:r>
              <a:rPr lang="en-GB" sz="3200" u="sng" dirty="0">
                <a:latin typeface="Arial Narrow" panose="020B0606020202030204" pitchFamily="34" charset="0"/>
              </a:rPr>
              <a:t> sensorial (</a:t>
            </a:r>
            <a:r>
              <a:rPr lang="en-GB" sz="3200" u="sng" dirty="0" err="1">
                <a:latin typeface="Arial Narrow" panose="020B0606020202030204" pitchFamily="34" charset="0"/>
              </a:rPr>
              <a:t>vivendo</a:t>
            </a:r>
            <a:r>
              <a:rPr lang="en-GB" sz="3200" u="sng" dirty="0">
                <a:latin typeface="Arial Narrow" panose="020B0606020202030204" pitchFamily="34" charset="0"/>
              </a:rPr>
              <a:t> </a:t>
            </a:r>
            <a:r>
              <a:rPr lang="en-GB" sz="3200" u="sng" dirty="0" err="1">
                <a:latin typeface="Arial Narrow" panose="020B0606020202030204" pitchFamily="34" charset="0"/>
              </a:rPr>
              <a:t>num</a:t>
            </a:r>
            <a:r>
              <a:rPr lang="en-GB" sz="3200" u="sng" dirty="0">
                <a:latin typeface="Arial Narrow" panose="020B0606020202030204" pitchFamily="34" charset="0"/>
              </a:rPr>
              <a:t> </a:t>
            </a:r>
            <a:r>
              <a:rPr lang="en-GB" sz="3200" u="sng" dirty="0" err="1">
                <a:latin typeface="Arial Narrow" panose="020B0606020202030204" pitchFamily="34" charset="0"/>
              </a:rPr>
              <a:t>mundo</a:t>
            </a:r>
            <a:r>
              <a:rPr lang="en-GB" sz="3200" u="sng" dirty="0">
                <a:latin typeface="Arial Narrow" panose="020B0606020202030204" pitchFamily="34" charset="0"/>
              </a:rPr>
              <a:t> </a:t>
            </a:r>
            <a:r>
              <a:rPr lang="en-GB" sz="3200" u="sng" dirty="0" err="1">
                <a:latin typeface="Arial Narrow" panose="020B0606020202030204" pitchFamily="34" charset="0"/>
              </a:rPr>
              <a:t>intenso</a:t>
            </a:r>
            <a:r>
              <a:rPr lang="en-GB" sz="3200" u="sng" dirty="0">
                <a:latin typeface="Arial Narrow" panose="020B0606020202030204" pitchFamily="34" charset="0"/>
              </a:rPr>
              <a:t>)</a:t>
            </a:r>
            <a:endParaRPr lang="en-GB" sz="3200" dirty="0">
              <a:latin typeface="Arial Narrow" panose="020B0606020202030204" pitchFamily="34" charset="0"/>
            </a:endParaRPr>
          </a:p>
          <a:p>
            <a:pPr>
              <a:spcBef>
                <a:spcPts val="1333"/>
              </a:spcBef>
            </a:pPr>
            <a:endParaRPr lang="en-GB" sz="3600" dirty="0"/>
          </a:p>
          <a:p>
            <a:pPr>
              <a:spcBef>
                <a:spcPts val="1333"/>
              </a:spcBef>
            </a:pPr>
            <a:endParaRPr lang="en-GB" sz="3600" dirty="0"/>
          </a:p>
        </p:txBody>
      </p:sp>
      <p:pic>
        <p:nvPicPr>
          <p:cNvPr id="9" name="Google Shape;264;p36" descr="Some people with autism have difficulty processing intense, multiple sensory experiences at once. This animation gives the viewer a glimpse into sensory overload, and how often our sensory experiences intertwine in everyday life.&#10;&#10;Created as part of Mark Jonathan Harris' and Marhsa Kinder's &quot;Interacting with Autism.&quot; Coming in January 1st 2013, IWA is a three-year transmedia project funded by the federal Agency for Health Research and Quality (AHRQ). University Professor Marsha Kinder, the Executive Director of the Labyrinth Project at USC, and Mark Harris are heading a team of filmmakers and artists working to build an interactive, video intensive website that will focus on the best available treatments for autism.&#10;&#10;FULL CREDITS LIST:&#10;&#10;Director and Animator:&#10;Miguel Jiron&#10;&#10;Produced and Developed by:&#10;Scott Mahoy, Creative Director of Interacting with Autism&#10;&#10;Sound Designer &amp; Mixer:&#10;Katie Gately&#10;&#10;Produced for Interacting with Autism&#10;For more information visit:&#10;interactingwithautism.com&#10;&#10;Scenario:&#10;Marsha Kinder&#10;&#10;Line Producer:&#10;Ioana Uricaru&#10;&#10;Cinematographer:&#10;Alejandro Martinez&#10;&#10;Paint Animation:&#10;Laura Cechanowicz&#10;&#10;Boy:&#10;Cody Sullivan&#10;&#10;Waitress:&#10;Alexandra Boylan&#10;&#10;Gaffer:&#10;Katie Walker&#10;&#10;Special Thanks:&#10;Mark Jonathan Harris, Shelbi Jay Kepler, Mike Patterson, Candace Reckinger, Kathy Smith&#10;t For more work, check out my website mibaji.com" title="Sensory Overload">
            <a:hlinkClick r:id="rId2"/>
            <a:extLst>
              <a:ext uri="{FF2B5EF4-FFF2-40B4-BE49-F238E27FC236}">
                <a16:creationId xmlns:a16="http://schemas.microsoft.com/office/drawing/2014/main" id="{A4FAADC9-DD8D-8C44-B6FB-C82CDE56C351}"/>
              </a:ext>
            </a:extLst>
          </p:cNvPr>
          <p:cNvPicPr preferRelativeResize="0"/>
          <p:nvPr/>
        </p:nvPicPr>
        <p:blipFill>
          <a:blip r:embed="rId3">
            <a:alphaModFix/>
          </a:blip>
          <a:stretch>
            <a:fillRect/>
          </a:stretch>
        </p:blipFill>
        <p:spPr>
          <a:xfrm>
            <a:off x="841682" y="3640472"/>
            <a:ext cx="2807937" cy="2105953"/>
          </a:xfrm>
          <a:prstGeom prst="rect">
            <a:avLst/>
          </a:prstGeom>
          <a:noFill/>
          <a:ln>
            <a:noFill/>
          </a:ln>
        </p:spPr>
      </p:pic>
      <p:pic>
        <p:nvPicPr>
          <p:cNvPr id="10" name="Google Shape;265;p36">
            <a:extLst>
              <a:ext uri="{FF2B5EF4-FFF2-40B4-BE49-F238E27FC236}">
                <a16:creationId xmlns:a16="http://schemas.microsoft.com/office/drawing/2014/main" id="{F86F76AF-584C-974A-A7AF-D3C9F1703742}"/>
              </a:ext>
            </a:extLst>
          </p:cNvPr>
          <p:cNvPicPr preferRelativeResize="0"/>
          <p:nvPr/>
        </p:nvPicPr>
        <p:blipFill>
          <a:blip r:embed="rId4">
            <a:alphaModFix/>
          </a:blip>
          <a:stretch>
            <a:fillRect/>
          </a:stretch>
        </p:blipFill>
        <p:spPr>
          <a:xfrm>
            <a:off x="7606390" y="3640472"/>
            <a:ext cx="3743928" cy="2105954"/>
          </a:xfrm>
          <a:prstGeom prst="rect">
            <a:avLst/>
          </a:prstGeom>
          <a:noFill/>
          <a:ln>
            <a:noFill/>
          </a:ln>
        </p:spPr>
      </p:pic>
      <p:sp>
        <p:nvSpPr>
          <p:cNvPr id="11" name="Retângulo 2">
            <a:extLst>
              <a:ext uri="{FF2B5EF4-FFF2-40B4-BE49-F238E27FC236}">
                <a16:creationId xmlns:a16="http://schemas.microsoft.com/office/drawing/2014/main" id="{C4ABDC3E-1068-0843-9FFC-0ED392CA45E5}"/>
              </a:ext>
            </a:extLst>
          </p:cNvPr>
          <p:cNvSpPr/>
          <p:nvPr/>
        </p:nvSpPr>
        <p:spPr>
          <a:xfrm>
            <a:off x="3649619" y="3574769"/>
            <a:ext cx="3953289" cy="2677656"/>
          </a:xfrm>
          <a:prstGeom prst="rect">
            <a:avLst/>
          </a:prstGeom>
        </p:spPr>
        <p:txBody>
          <a:bodyPr wrap="square">
            <a:spAutoFit/>
          </a:bodyPr>
          <a:lstStyle/>
          <a:p>
            <a:pPr algn="ctr">
              <a:spcBef>
                <a:spcPts val="1333"/>
              </a:spcBef>
            </a:pPr>
            <a:r>
              <a:rPr lang="en-US" sz="2400" dirty="0">
                <a:latin typeface="Arial Narrow" panose="020B0606020202030204" pitchFamily="34" charset="0"/>
              </a:rPr>
              <a:t>Uma </a:t>
            </a:r>
            <a:r>
              <a:rPr lang="en-US" sz="2400" dirty="0" err="1">
                <a:latin typeface="Arial Narrow" panose="020B0606020202030204" pitchFamily="34" charset="0"/>
              </a:rPr>
              <a:t>pessoa</a:t>
            </a:r>
            <a:r>
              <a:rPr lang="en-US" sz="2400" dirty="0">
                <a:latin typeface="Arial Narrow" panose="020B0606020202030204" pitchFamily="34" charset="0"/>
              </a:rPr>
              <a:t> com </a:t>
            </a:r>
            <a:r>
              <a:rPr lang="en-US" sz="2400" dirty="0" err="1">
                <a:latin typeface="Arial Narrow" panose="020B0606020202030204" pitchFamily="34" charset="0"/>
              </a:rPr>
              <a:t>autismo</a:t>
            </a:r>
            <a:r>
              <a:rPr lang="en-US" sz="2400" dirty="0">
                <a:latin typeface="Arial Narrow" panose="020B0606020202030204" pitchFamily="34" charset="0"/>
              </a:rPr>
              <a:t> </a:t>
            </a:r>
            <a:r>
              <a:rPr lang="en-US" sz="2400" dirty="0" err="1">
                <a:latin typeface="Arial Narrow" panose="020B0606020202030204" pitchFamily="34" charset="0"/>
              </a:rPr>
              <a:t>processa</a:t>
            </a:r>
            <a:r>
              <a:rPr lang="en-US" sz="2400" dirty="0">
                <a:latin typeface="Arial Narrow" panose="020B0606020202030204" pitchFamily="34" charset="0"/>
              </a:rPr>
              <a:t> a </a:t>
            </a:r>
            <a:r>
              <a:rPr lang="en-US" sz="2400" dirty="0" err="1">
                <a:latin typeface="Arial Narrow" panose="020B0606020202030204" pitchFamily="34" charset="0"/>
              </a:rPr>
              <a:t>informação</a:t>
            </a:r>
            <a:r>
              <a:rPr lang="en-US" sz="2400" dirty="0">
                <a:latin typeface="Arial Narrow" panose="020B0606020202030204" pitchFamily="34" charset="0"/>
              </a:rPr>
              <a:t> sensorial do </a:t>
            </a:r>
            <a:r>
              <a:rPr lang="en-US" sz="2400" dirty="0" err="1">
                <a:latin typeface="Arial Narrow" panose="020B0606020202030204" pitchFamily="34" charset="0"/>
              </a:rPr>
              <a:t>mundo</a:t>
            </a:r>
            <a:r>
              <a:rPr lang="en-US" sz="2400" dirty="0">
                <a:latin typeface="Arial Narrow" panose="020B0606020202030204" pitchFamily="34" charset="0"/>
              </a:rPr>
              <a:t> </a:t>
            </a:r>
            <a:r>
              <a:rPr lang="en-US" sz="2400" dirty="0" err="1">
                <a:latin typeface="Arial Narrow" panose="020B0606020202030204" pitchFamily="34" charset="0"/>
              </a:rPr>
              <a:t>envolvente</a:t>
            </a:r>
            <a:r>
              <a:rPr lang="en-US" sz="2400" dirty="0">
                <a:latin typeface="Arial Narrow" panose="020B0606020202030204" pitchFamily="34" charset="0"/>
              </a:rPr>
              <a:t> de </a:t>
            </a:r>
            <a:r>
              <a:rPr lang="en-US" sz="2400" dirty="0" err="1">
                <a:latin typeface="Arial Narrow" panose="020B0606020202030204" pitchFamily="34" charset="0"/>
              </a:rPr>
              <a:t>uma</a:t>
            </a:r>
            <a:r>
              <a:rPr lang="en-US" sz="2400" dirty="0">
                <a:latin typeface="Arial Narrow" panose="020B0606020202030204" pitchFamily="34" charset="0"/>
              </a:rPr>
              <a:t> forma </a:t>
            </a:r>
            <a:r>
              <a:rPr lang="en-US" sz="2400" dirty="0" err="1">
                <a:latin typeface="Arial Narrow" panose="020B0606020202030204" pitchFamily="34" charset="0"/>
              </a:rPr>
              <a:t>atípica</a:t>
            </a:r>
            <a:r>
              <a:rPr lang="en-US" sz="2400" dirty="0">
                <a:latin typeface="Arial Narrow" panose="020B0606020202030204" pitchFamily="34" charset="0"/>
              </a:rPr>
              <a:t>. </a:t>
            </a:r>
            <a:r>
              <a:rPr lang="en-US" sz="2400" dirty="0" err="1">
                <a:latin typeface="Arial Narrow" panose="020B0606020202030204" pitchFamily="34" charset="0"/>
              </a:rPr>
              <a:t>Isto</a:t>
            </a:r>
            <a:r>
              <a:rPr lang="en-US" sz="2400" dirty="0">
                <a:latin typeface="Arial Narrow" panose="020B0606020202030204" pitchFamily="34" charset="0"/>
              </a:rPr>
              <a:t> </a:t>
            </a:r>
            <a:r>
              <a:rPr lang="en-US" sz="2400" dirty="0" err="1">
                <a:latin typeface="Arial Narrow" panose="020B0606020202030204" pitchFamily="34" charset="0"/>
              </a:rPr>
              <a:t>pode</a:t>
            </a:r>
            <a:r>
              <a:rPr lang="en-US" sz="2400" dirty="0">
                <a:latin typeface="Arial Narrow" panose="020B0606020202030204" pitchFamily="34" charset="0"/>
              </a:rPr>
              <a:t> </a:t>
            </a:r>
            <a:r>
              <a:rPr lang="en-US" sz="2400" dirty="0" err="1">
                <a:latin typeface="Arial Narrow" panose="020B0606020202030204" pitchFamily="34" charset="0"/>
              </a:rPr>
              <a:t>às</a:t>
            </a:r>
            <a:r>
              <a:rPr lang="en-US" sz="2400" dirty="0">
                <a:latin typeface="Arial Narrow" panose="020B0606020202030204" pitchFamily="34" charset="0"/>
              </a:rPr>
              <a:t> </a:t>
            </a:r>
            <a:r>
              <a:rPr lang="en-US" sz="2400" dirty="0" err="1">
                <a:latin typeface="Arial Narrow" panose="020B0606020202030204" pitchFamily="34" charset="0"/>
              </a:rPr>
              <a:t>vezes</a:t>
            </a:r>
            <a:r>
              <a:rPr lang="en-US" sz="2400" dirty="0">
                <a:latin typeface="Arial Narrow" panose="020B0606020202030204" pitchFamily="34" charset="0"/>
              </a:rPr>
              <a:t> </a:t>
            </a:r>
            <a:r>
              <a:rPr lang="en-US" sz="2400" dirty="0" err="1">
                <a:latin typeface="Arial Narrow" panose="020B0606020202030204" pitchFamily="34" charset="0"/>
              </a:rPr>
              <a:t>criar</a:t>
            </a:r>
            <a:r>
              <a:rPr lang="en-US" sz="2400" dirty="0">
                <a:latin typeface="Arial Narrow" panose="020B0606020202030204" pitchFamily="34" charset="0"/>
              </a:rPr>
              <a:t> um </a:t>
            </a:r>
            <a:r>
              <a:rPr lang="en-US" sz="2400" dirty="0" err="1">
                <a:latin typeface="Arial Narrow" panose="020B0606020202030204" pitchFamily="34" charset="0"/>
              </a:rPr>
              <a:t>excesso</a:t>
            </a:r>
            <a:r>
              <a:rPr lang="en-US" sz="2400" dirty="0">
                <a:latin typeface="Arial Narrow" panose="020B0606020202030204" pitchFamily="34" charset="0"/>
              </a:rPr>
              <a:t> de </a:t>
            </a:r>
            <a:r>
              <a:rPr lang="en-US" sz="2400" dirty="0" err="1">
                <a:latin typeface="Arial Narrow" panose="020B0606020202030204" pitchFamily="34" charset="0"/>
              </a:rPr>
              <a:t>estimulação</a:t>
            </a:r>
            <a:r>
              <a:rPr lang="en-US" sz="2400" dirty="0">
                <a:latin typeface="Arial Narrow" panose="020B0606020202030204" pitchFamily="34" charset="0"/>
              </a:rPr>
              <a:t> e </a:t>
            </a:r>
            <a:r>
              <a:rPr lang="en-US" sz="2400" dirty="0" err="1">
                <a:latin typeface="Arial Narrow" panose="020B0606020202030204" pitchFamily="34" charset="0"/>
              </a:rPr>
              <a:t>tornar</a:t>
            </a:r>
            <a:r>
              <a:rPr lang="en-US" sz="2400" dirty="0">
                <a:latin typeface="Arial Narrow" panose="020B0606020202030204" pitchFamily="34" charset="0"/>
              </a:rPr>
              <a:t> o </a:t>
            </a:r>
            <a:r>
              <a:rPr lang="en-US" sz="2400" dirty="0" err="1">
                <a:latin typeface="Arial Narrow" panose="020B0606020202030204" pitchFamily="34" charset="0"/>
              </a:rPr>
              <a:t>mundo</a:t>
            </a:r>
            <a:r>
              <a:rPr lang="en-US" sz="2400" dirty="0">
                <a:latin typeface="Arial Narrow" panose="020B0606020202030204" pitchFamily="34" charset="0"/>
              </a:rPr>
              <a:t> num local </a:t>
            </a:r>
            <a:r>
              <a:rPr lang="en-US" sz="2400" dirty="0" err="1">
                <a:latin typeface="Arial Narrow" panose="020B0606020202030204" pitchFamily="34" charset="0"/>
              </a:rPr>
              <a:t>caótico</a:t>
            </a:r>
            <a:r>
              <a:rPr lang="en-US" sz="2400" dirty="0">
                <a:latin typeface="Arial Narrow" panose="020B0606020202030204" pitchFamily="34" charset="0"/>
              </a:rPr>
              <a:t>.</a:t>
            </a:r>
          </a:p>
        </p:txBody>
      </p:sp>
    </p:spTree>
    <p:extLst>
      <p:ext uri="{BB962C8B-B14F-4D97-AF65-F5344CB8AC3E}">
        <p14:creationId xmlns:p14="http://schemas.microsoft.com/office/powerpoint/2010/main" val="17322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2. Uma forma </a:t>
            </a:r>
            <a:r>
              <a:rPr lang="en-GB" sz="3200" u="sng" dirty="0" err="1">
                <a:latin typeface="Arial Narrow" panose="020B0606020202030204" pitchFamily="34" charset="0"/>
              </a:rPr>
              <a:t>diferente</a:t>
            </a:r>
            <a:r>
              <a:rPr lang="en-GB" sz="3200" u="sng" dirty="0">
                <a:latin typeface="Arial Narrow" panose="020B0606020202030204" pitchFamily="34" charset="0"/>
              </a:rPr>
              <a:t> de </a:t>
            </a:r>
            <a:r>
              <a:rPr lang="en-GB" sz="3200" u="sng" dirty="0" err="1">
                <a:latin typeface="Arial Narrow" panose="020B0606020202030204" pitchFamily="34" charset="0"/>
              </a:rPr>
              <a:t>viver</a:t>
            </a:r>
            <a:r>
              <a:rPr lang="en-GB" sz="3200" u="sng" dirty="0">
                <a:latin typeface="Arial Narrow" panose="020B0606020202030204" pitchFamily="34" charset="0"/>
              </a:rPr>
              <a:t> um </a:t>
            </a:r>
            <a:r>
              <a:rPr lang="en-GB" sz="3200" u="sng" dirty="0" err="1">
                <a:latin typeface="Arial Narrow" panose="020B0606020202030204" pitchFamily="34" charset="0"/>
              </a:rPr>
              <a:t>relacionamento</a:t>
            </a:r>
            <a:endParaRPr lang="en-GB" sz="3200" u="sng" dirty="0">
              <a:latin typeface="Arial Narrow" panose="020B0606020202030204" pitchFamily="34" charset="0"/>
            </a:endParaRPr>
          </a:p>
          <a:p>
            <a:pPr>
              <a:spcBef>
                <a:spcPts val="1333"/>
              </a:spcBef>
            </a:pPr>
            <a:r>
              <a:rPr lang="en-GB" sz="2800" dirty="0">
                <a:latin typeface="Arial Narrow" panose="020B0606020202030204" pitchFamily="34" charset="0"/>
              </a:rPr>
              <a:t>As </a:t>
            </a:r>
            <a:r>
              <a:rPr lang="en-GB" sz="2800" dirty="0" err="1">
                <a:latin typeface="Arial Narrow" panose="020B0606020202030204" pitchFamily="34" charset="0"/>
              </a:rPr>
              <a:t>pessoas</a:t>
            </a:r>
            <a:r>
              <a:rPr lang="en-GB" sz="2800" dirty="0">
                <a:latin typeface="Arial Narrow" panose="020B0606020202030204" pitchFamily="34" charset="0"/>
              </a:rPr>
              <a:t> com </a:t>
            </a:r>
            <a:r>
              <a:rPr lang="en-GB" sz="2800" dirty="0" err="1">
                <a:latin typeface="Arial Narrow" panose="020B0606020202030204" pitchFamily="34" charset="0"/>
              </a:rPr>
              <a:t>autismo</a:t>
            </a:r>
            <a:r>
              <a:rPr lang="en-GB" sz="2800" dirty="0">
                <a:latin typeface="Arial Narrow" panose="020B0606020202030204" pitchFamily="34" charset="0"/>
              </a:rPr>
              <a:t> </a:t>
            </a:r>
            <a:r>
              <a:rPr lang="en-GB" sz="2800" dirty="0" err="1">
                <a:latin typeface="Arial Narrow" panose="020B0606020202030204" pitchFamily="34" charset="0"/>
              </a:rPr>
              <a:t>têm</a:t>
            </a:r>
            <a:r>
              <a:rPr lang="en-GB" sz="2800" dirty="0">
                <a:latin typeface="Arial Narrow" panose="020B0606020202030204" pitchFamily="34" charset="0"/>
              </a:rPr>
              <a:t> </a:t>
            </a:r>
            <a:r>
              <a:rPr lang="en-GB" sz="2800" dirty="0" err="1">
                <a:latin typeface="Arial Narrow" panose="020B0606020202030204" pitchFamily="34" charset="0"/>
              </a:rPr>
              <a:t>uma</a:t>
            </a:r>
            <a:r>
              <a:rPr lang="en-GB" sz="2800" dirty="0">
                <a:latin typeface="Arial Narrow" panose="020B0606020202030204" pitchFamily="34" charset="0"/>
              </a:rPr>
              <a:t> forma </a:t>
            </a:r>
            <a:r>
              <a:rPr lang="en-GB" sz="2800" dirty="0" err="1">
                <a:latin typeface="Arial Narrow" panose="020B0606020202030204" pitchFamily="34" charset="0"/>
              </a:rPr>
              <a:t>única</a:t>
            </a:r>
            <a:r>
              <a:rPr lang="en-GB" sz="2800" dirty="0">
                <a:latin typeface="Arial Narrow" panose="020B0606020202030204" pitchFamily="34" charset="0"/>
              </a:rPr>
              <a:t> de </a:t>
            </a:r>
            <a:r>
              <a:rPr lang="en-GB" sz="2800" dirty="0" err="1">
                <a:latin typeface="Arial Narrow" panose="020B0606020202030204" pitchFamily="34" charset="0"/>
              </a:rPr>
              <a:t>experienciar</a:t>
            </a:r>
            <a:r>
              <a:rPr lang="en-GB" sz="2800" dirty="0">
                <a:latin typeface="Arial Narrow" panose="020B0606020202030204" pitchFamily="34" charset="0"/>
              </a:rPr>
              <a:t> um </a:t>
            </a:r>
            <a:r>
              <a:rPr lang="en-GB" sz="2800" dirty="0" err="1">
                <a:latin typeface="Arial Narrow" panose="020B0606020202030204" pitchFamily="34" charset="0"/>
              </a:rPr>
              <a:t>relacionamento</a:t>
            </a:r>
            <a:r>
              <a:rPr lang="en-GB" sz="2800" dirty="0">
                <a:latin typeface="Arial Narrow" panose="020B0606020202030204" pitchFamily="34" charset="0"/>
              </a:rPr>
              <a:t>, mas </a:t>
            </a:r>
            <a:r>
              <a:rPr lang="en-GB" sz="2800" dirty="0" err="1">
                <a:latin typeface="Arial Narrow" panose="020B0606020202030204" pitchFamily="34" charset="0"/>
              </a:rPr>
              <a:t>frequentemente</a:t>
            </a:r>
            <a:r>
              <a:rPr lang="en-GB" sz="2800" dirty="0">
                <a:latin typeface="Arial Narrow" panose="020B0606020202030204" pitchFamily="34" charset="0"/>
              </a:rPr>
              <a:t> </a:t>
            </a:r>
            <a:r>
              <a:rPr lang="en-GB" sz="2800" dirty="0" err="1">
                <a:latin typeface="Arial Narrow" panose="020B0606020202030204" pitchFamily="34" charset="0"/>
              </a:rPr>
              <a:t>não</a:t>
            </a:r>
            <a:r>
              <a:rPr lang="en-GB" sz="2800" dirty="0">
                <a:latin typeface="Arial Narrow" panose="020B0606020202030204" pitchFamily="34" charset="0"/>
              </a:rPr>
              <a:t> </a:t>
            </a:r>
            <a:r>
              <a:rPr lang="en-GB" sz="2800" dirty="0" err="1">
                <a:latin typeface="Arial Narrow" panose="020B0606020202030204" pitchFamily="34" charset="0"/>
              </a:rPr>
              <a:t>compreendem</a:t>
            </a:r>
            <a:r>
              <a:rPr lang="en-GB" sz="2800" dirty="0">
                <a:latin typeface="Arial Narrow" panose="020B0606020202030204" pitchFamily="34" charset="0"/>
              </a:rPr>
              <a:t> o </a:t>
            </a:r>
            <a:r>
              <a:rPr lang="en-GB" sz="2800" dirty="0" err="1">
                <a:latin typeface="Arial Narrow" panose="020B0606020202030204" pitchFamily="34" charset="0"/>
              </a:rPr>
              <a:t>intricado</a:t>
            </a:r>
            <a:r>
              <a:rPr lang="en-GB" sz="2800" dirty="0">
                <a:latin typeface="Arial Narrow" panose="020B0606020202030204" pitchFamily="34" charset="0"/>
              </a:rPr>
              <a:t> </a:t>
            </a:r>
            <a:r>
              <a:rPr lang="en-GB" sz="2800" dirty="0" err="1">
                <a:latin typeface="Arial Narrow" panose="020B0606020202030204" pitchFamily="34" charset="0"/>
              </a:rPr>
              <a:t>mundo</a:t>
            </a:r>
            <a:r>
              <a:rPr lang="en-GB" sz="2800" dirty="0">
                <a:latin typeface="Arial Narrow" panose="020B0606020202030204" pitchFamily="34" charset="0"/>
              </a:rPr>
              <a:t> do </a:t>
            </a:r>
            <a:r>
              <a:rPr lang="en-GB" sz="2800" dirty="0" err="1">
                <a:latin typeface="Arial Narrow" panose="020B0606020202030204" pitchFamily="34" charset="0"/>
              </a:rPr>
              <a:t>relacionamento</a:t>
            </a:r>
            <a:r>
              <a:rPr lang="en-GB" sz="2800" dirty="0">
                <a:latin typeface="Arial Narrow" panose="020B0606020202030204" pitchFamily="34" charset="0"/>
              </a:rPr>
              <a:t> </a:t>
            </a:r>
            <a:r>
              <a:rPr lang="en-GB" sz="2800" dirty="0" err="1">
                <a:latin typeface="Arial Narrow" panose="020B0606020202030204" pitchFamily="34" charset="0"/>
              </a:rPr>
              <a:t>neurotípico</a:t>
            </a:r>
            <a:r>
              <a:rPr lang="en-GB" sz="2800" dirty="0">
                <a:latin typeface="Arial Narrow" panose="020B0606020202030204" pitchFamily="34" charset="0"/>
              </a:rPr>
              <a:t>.</a:t>
            </a:r>
          </a:p>
          <a:p>
            <a:pPr>
              <a:spcBef>
                <a:spcPts val="1333"/>
              </a:spcBef>
            </a:pPr>
            <a:r>
              <a:rPr lang="en-GB" sz="2800" dirty="0" err="1">
                <a:latin typeface="Arial Narrow" panose="020B0606020202030204" pitchFamily="34" charset="0"/>
              </a:rPr>
              <a:t>Tudo</a:t>
            </a:r>
            <a:r>
              <a:rPr lang="en-GB" sz="2800" dirty="0">
                <a:latin typeface="Arial Narrow" panose="020B0606020202030204" pitchFamily="34" charset="0"/>
              </a:rPr>
              <a:t> </a:t>
            </a:r>
            <a:r>
              <a:rPr lang="en-GB" sz="2800" dirty="0" err="1">
                <a:latin typeface="Arial Narrow" panose="020B0606020202030204" pitchFamily="34" charset="0"/>
              </a:rPr>
              <a:t>isto</a:t>
            </a:r>
            <a:r>
              <a:rPr lang="en-GB" sz="2800" dirty="0">
                <a:latin typeface="Arial Narrow" panose="020B0606020202030204" pitchFamily="34" charset="0"/>
              </a:rPr>
              <a:t>, </a:t>
            </a:r>
            <a:r>
              <a:rPr lang="en-GB" sz="2800" dirty="0" err="1">
                <a:latin typeface="Arial Narrow" panose="020B0606020202030204" pitchFamily="34" charset="0"/>
              </a:rPr>
              <a:t>combinado</a:t>
            </a:r>
            <a:r>
              <a:rPr lang="en-GB" sz="2800" dirty="0">
                <a:latin typeface="Arial Narrow" panose="020B0606020202030204" pitchFamily="34" charset="0"/>
              </a:rPr>
              <a:t> com </a:t>
            </a:r>
            <a:r>
              <a:rPr lang="en-GB" sz="2800" dirty="0" err="1">
                <a:latin typeface="Arial Narrow" panose="020B0606020202030204" pitchFamily="34" charset="0"/>
              </a:rPr>
              <a:t>uma</a:t>
            </a:r>
            <a:r>
              <a:rPr lang="en-GB" sz="2800" dirty="0">
                <a:latin typeface="Arial Narrow" panose="020B0606020202030204" pitchFamily="34" charset="0"/>
              </a:rPr>
              <a:t> </a:t>
            </a:r>
            <a:r>
              <a:rPr lang="en-GB" sz="2800" dirty="0" err="1">
                <a:latin typeface="Arial Narrow" panose="020B0606020202030204" pitchFamily="34" charset="0"/>
              </a:rPr>
              <a:t>dificuldade</a:t>
            </a:r>
            <a:r>
              <a:rPr lang="en-GB" sz="2800" dirty="0">
                <a:latin typeface="Arial Narrow" panose="020B0606020202030204" pitchFamily="34" charset="0"/>
              </a:rPr>
              <a:t> </a:t>
            </a:r>
            <a:r>
              <a:rPr lang="en-GB" sz="2800" dirty="0" err="1">
                <a:latin typeface="Arial Narrow" panose="020B0606020202030204" pitchFamily="34" charset="0"/>
              </a:rPr>
              <a:t>na</a:t>
            </a:r>
            <a:r>
              <a:rPr lang="en-GB" sz="2800" dirty="0">
                <a:latin typeface="Arial Narrow" panose="020B0606020202030204" pitchFamily="34" charset="0"/>
              </a:rPr>
              <a:t> </a:t>
            </a:r>
            <a:r>
              <a:rPr lang="en-GB" sz="2800" dirty="0" err="1">
                <a:latin typeface="Arial Narrow" panose="020B0606020202030204" pitchFamily="34" charset="0"/>
              </a:rPr>
              <a:t>teoria</a:t>
            </a:r>
            <a:r>
              <a:rPr lang="en-GB" sz="2800" dirty="0">
                <a:latin typeface="Arial Narrow" panose="020B0606020202030204" pitchFamily="34" charset="0"/>
              </a:rPr>
              <a:t> da </a:t>
            </a:r>
            <a:r>
              <a:rPr lang="en-GB" sz="2800" dirty="0" err="1">
                <a:latin typeface="Arial Narrow" panose="020B0606020202030204" pitchFamily="34" charset="0"/>
              </a:rPr>
              <a:t>mente</a:t>
            </a:r>
            <a:r>
              <a:rPr lang="en-GB" sz="2800" dirty="0">
                <a:latin typeface="Arial Narrow" panose="020B0606020202030204" pitchFamily="34" charset="0"/>
              </a:rPr>
              <a:t> e </a:t>
            </a:r>
            <a:r>
              <a:rPr lang="en-GB" sz="2800" dirty="0" err="1">
                <a:latin typeface="Arial Narrow" panose="020B0606020202030204" pitchFamily="34" charset="0"/>
              </a:rPr>
              <a:t>uma</a:t>
            </a:r>
            <a:r>
              <a:rPr lang="en-GB" sz="2800" dirty="0">
                <a:latin typeface="Arial Narrow" panose="020B0606020202030204" pitchFamily="34" charset="0"/>
              </a:rPr>
              <a:t> </a:t>
            </a:r>
            <a:r>
              <a:rPr lang="en-GB" sz="2800" dirty="0" err="1">
                <a:latin typeface="Arial Narrow" panose="020B0606020202030204" pitchFamily="34" charset="0"/>
              </a:rPr>
              <a:t>empatia</a:t>
            </a:r>
            <a:r>
              <a:rPr lang="en-GB" sz="2800" dirty="0">
                <a:latin typeface="Arial Narrow" panose="020B0606020202030204" pitchFamily="34" charset="0"/>
              </a:rPr>
              <a:t> </a:t>
            </a:r>
            <a:r>
              <a:rPr lang="en-GB" sz="2800" dirty="0" err="1">
                <a:latin typeface="Arial Narrow" panose="020B0606020202030204" pitchFamily="34" charset="0"/>
              </a:rPr>
              <a:t>cognitiva</a:t>
            </a:r>
            <a:r>
              <a:rPr lang="en-GB" sz="2800" dirty="0">
                <a:latin typeface="Arial Narrow" panose="020B0606020202030204" pitchFamily="34" charset="0"/>
              </a:rPr>
              <a:t> </a:t>
            </a:r>
            <a:r>
              <a:rPr lang="en-GB" sz="2800" dirty="0" err="1">
                <a:latin typeface="Arial Narrow" panose="020B0606020202030204" pitchFamily="34" charset="0"/>
              </a:rPr>
              <a:t>diferente</a:t>
            </a:r>
            <a:r>
              <a:rPr lang="en-GB" sz="2800" dirty="0">
                <a:latin typeface="Arial Narrow" panose="020B0606020202030204" pitchFamily="34" charset="0"/>
              </a:rPr>
              <a:t>, </a:t>
            </a:r>
            <a:r>
              <a:rPr lang="en-GB" sz="2800" dirty="0" err="1">
                <a:latin typeface="Arial Narrow" panose="020B0606020202030204" pitchFamily="34" charset="0"/>
              </a:rPr>
              <a:t>pode</a:t>
            </a:r>
            <a:r>
              <a:rPr lang="en-GB" sz="2800" dirty="0">
                <a:latin typeface="Arial Narrow" panose="020B0606020202030204" pitchFamily="34" charset="0"/>
              </a:rPr>
              <a:t> </a:t>
            </a:r>
            <a:r>
              <a:rPr lang="en-GB" sz="2800" dirty="0" err="1">
                <a:latin typeface="Arial Narrow" panose="020B0606020202030204" pitchFamily="34" charset="0"/>
              </a:rPr>
              <a:t>criar</a:t>
            </a:r>
            <a:r>
              <a:rPr lang="en-GB" sz="2800" dirty="0">
                <a:latin typeface="Arial Narrow" panose="020B0606020202030204" pitchFamily="34" charset="0"/>
              </a:rPr>
              <a:t> mal-</a:t>
            </a:r>
            <a:r>
              <a:rPr lang="en-GB" sz="2800" dirty="0" err="1">
                <a:latin typeface="Arial Narrow" panose="020B0606020202030204" pitchFamily="34" charset="0"/>
              </a:rPr>
              <a:t>entendidos</a:t>
            </a:r>
            <a:r>
              <a:rPr lang="en-GB" sz="2800" dirty="0">
                <a:latin typeface="Arial Narrow" panose="020B0606020202030204" pitchFamily="34" charset="0"/>
              </a:rPr>
              <a:t>, e ser </a:t>
            </a:r>
            <a:r>
              <a:rPr lang="en-GB" sz="2800" dirty="0" err="1">
                <a:latin typeface="Arial Narrow" panose="020B0606020202030204" pitchFamily="34" charset="0"/>
              </a:rPr>
              <a:t>uma</a:t>
            </a:r>
            <a:r>
              <a:rPr lang="en-GB" sz="2800" dirty="0">
                <a:latin typeface="Arial Narrow" panose="020B0606020202030204" pitchFamily="34" charset="0"/>
              </a:rPr>
              <a:t> </a:t>
            </a:r>
            <a:r>
              <a:rPr lang="en-GB" sz="2800" dirty="0" err="1">
                <a:latin typeface="Arial Narrow" panose="020B0606020202030204" pitchFamily="34" charset="0"/>
              </a:rPr>
              <a:t>barreira</a:t>
            </a:r>
            <a:r>
              <a:rPr lang="en-GB" sz="2800" dirty="0">
                <a:latin typeface="Arial Narrow" panose="020B0606020202030204" pitchFamily="34" charset="0"/>
              </a:rPr>
              <a:t> a um </a:t>
            </a:r>
            <a:r>
              <a:rPr lang="en-GB" sz="2800" dirty="0" err="1">
                <a:latin typeface="Arial Narrow" panose="020B0606020202030204" pitchFamily="34" charset="0"/>
              </a:rPr>
              <a:t>relacionamento</a:t>
            </a:r>
            <a:r>
              <a:rPr lang="en-GB" sz="2800" dirty="0">
                <a:latin typeface="Arial Narrow" panose="020B0606020202030204" pitchFamily="34" charset="0"/>
              </a:rPr>
              <a:t> </a:t>
            </a:r>
            <a:r>
              <a:rPr lang="en-GB" sz="2800" dirty="0" err="1">
                <a:latin typeface="Arial Narrow" panose="020B0606020202030204" pitchFamily="34" charset="0"/>
              </a:rPr>
              <a:t>em</a:t>
            </a:r>
            <a:r>
              <a:rPr lang="en-GB" sz="2800" dirty="0">
                <a:latin typeface="Arial Narrow" panose="020B0606020202030204" pitchFamily="34" charset="0"/>
              </a:rPr>
              <a:t> </a:t>
            </a:r>
            <a:r>
              <a:rPr lang="en-GB" sz="2800" dirty="0" err="1">
                <a:latin typeface="Arial Narrow" panose="020B0606020202030204" pitchFamily="34" charset="0"/>
              </a:rPr>
              <a:t>todos</a:t>
            </a:r>
            <a:r>
              <a:rPr lang="en-GB" sz="2800" dirty="0">
                <a:latin typeface="Arial Narrow" panose="020B0606020202030204" pitchFamily="34" charset="0"/>
              </a:rPr>
              <a:t> </a:t>
            </a:r>
            <a:r>
              <a:rPr lang="en-GB" sz="2800" dirty="0" err="1">
                <a:latin typeface="Arial Narrow" panose="020B0606020202030204" pitchFamily="34" charset="0"/>
              </a:rPr>
              <a:t>os</a:t>
            </a:r>
            <a:r>
              <a:rPr lang="en-GB" sz="2800" dirty="0">
                <a:latin typeface="Arial Narrow" panose="020B0606020202030204" pitchFamily="34" charset="0"/>
              </a:rPr>
              <a:t> </a:t>
            </a:r>
            <a:r>
              <a:rPr lang="en-GB" sz="2800" dirty="0" err="1">
                <a:latin typeface="Arial Narrow" panose="020B0606020202030204" pitchFamily="34" charset="0"/>
              </a:rPr>
              <a:t>contextos</a:t>
            </a:r>
            <a:r>
              <a:rPr lang="en-GB" sz="2800" dirty="0">
                <a:latin typeface="Arial Narrow" panose="020B0606020202030204" pitchFamily="34" charset="0"/>
              </a:rPr>
              <a:t> da </a:t>
            </a:r>
            <a:r>
              <a:rPr lang="en-GB" sz="2800" dirty="0" err="1">
                <a:latin typeface="Arial Narrow" panose="020B0606020202030204" pitchFamily="34" charset="0"/>
              </a:rPr>
              <a:t>vida</a:t>
            </a:r>
            <a:r>
              <a:rPr lang="en-GB" sz="2800" dirty="0">
                <a:latin typeface="Arial Narrow" panose="020B0606020202030204" pitchFamily="34" charset="0"/>
              </a:rPr>
              <a:t> (</a:t>
            </a:r>
            <a:r>
              <a:rPr lang="en-GB" sz="2800" dirty="0" err="1">
                <a:latin typeface="Arial Narrow" panose="020B0606020202030204" pitchFamily="34" charset="0"/>
              </a:rPr>
              <a:t>escola</a:t>
            </a:r>
            <a:r>
              <a:rPr lang="en-GB" sz="2800" dirty="0">
                <a:latin typeface="Arial Narrow" panose="020B0606020202030204" pitchFamily="34" charset="0"/>
              </a:rPr>
              <a:t>, </a:t>
            </a:r>
            <a:r>
              <a:rPr lang="en-GB" sz="2800" dirty="0" err="1">
                <a:latin typeface="Arial Narrow" panose="020B0606020202030204" pitchFamily="34" charset="0"/>
              </a:rPr>
              <a:t>trabalho</a:t>
            </a:r>
            <a:r>
              <a:rPr lang="en-GB" sz="2800" dirty="0">
                <a:latin typeface="Arial Narrow" panose="020B0606020202030204" pitchFamily="34" charset="0"/>
              </a:rPr>
              <a:t>, </a:t>
            </a:r>
            <a:r>
              <a:rPr lang="en-GB" sz="2800" dirty="0" err="1">
                <a:latin typeface="Arial Narrow" panose="020B0606020202030204" pitchFamily="34" charset="0"/>
              </a:rPr>
              <a:t>família</a:t>
            </a:r>
            <a:r>
              <a:rPr lang="en-GB" sz="2800" dirty="0">
                <a:latin typeface="Arial Narrow" panose="020B0606020202030204" pitchFamily="34" charset="0"/>
              </a:rPr>
              <a:t>, </a:t>
            </a:r>
            <a:r>
              <a:rPr lang="en-GB" sz="2800" dirty="0" err="1">
                <a:latin typeface="Arial Narrow" panose="020B0606020202030204" pitchFamily="34" charset="0"/>
              </a:rPr>
              <a:t>amizade</a:t>
            </a:r>
            <a:r>
              <a:rPr lang="en-GB" sz="2800" dirty="0">
                <a:latin typeface="Arial Narrow" panose="020B0606020202030204" pitchFamily="34" charset="0"/>
              </a:rPr>
              <a:t>).</a:t>
            </a:r>
          </a:p>
          <a:p>
            <a:pPr>
              <a:spcBef>
                <a:spcPts val="1333"/>
              </a:spcBef>
            </a:pPr>
            <a:endParaRPr lang="en-GB" sz="2800" dirty="0">
              <a:latin typeface="Arial Narrow" panose="020B0606020202030204" pitchFamily="34" charset="0"/>
            </a:endParaRPr>
          </a:p>
          <a:p>
            <a:pPr>
              <a:spcBef>
                <a:spcPts val="1333"/>
              </a:spcBef>
            </a:pPr>
            <a:r>
              <a:rPr lang="en-GB" sz="2800" u="sng" dirty="0">
                <a:solidFill>
                  <a:schemeClr val="hlink"/>
                </a:solidFill>
                <a:latin typeface="Arial Narrow" panose="020B0606020202030204" pitchFamily="34" charset="0"/>
                <a:hlinkClick r:id="rId2"/>
              </a:rPr>
              <a:t>https://www.youtube.com/watch?v=B0uYcgdvUXw</a:t>
            </a:r>
            <a:endParaRPr lang="en-GB" sz="2800" dirty="0">
              <a:latin typeface="Arial Narrow" panose="020B0606020202030204" pitchFamily="34" charset="0"/>
            </a:endParaRPr>
          </a:p>
        </p:txBody>
      </p:sp>
      <p:pic>
        <p:nvPicPr>
          <p:cNvPr id="12" name="Google Shape;275;p37">
            <a:extLst>
              <a:ext uri="{FF2B5EF4-FFF2-40B4-BE49-F238E27FC236}">
                <a16:creationId xmlns:a16="http://schemas.microsoft.com/office/drawing/2014/main" id="{562713DD-E5B8-2E4B-A770-129F8168105A}"/>
              </a:ext>
            </a:extLst>
          </p:cNvPr>
          <p:cNvPicPr preferRelativeResize="0"/>
          <p:nvPr/>
        </p:nvPicPr>
        <p:blipFill>
          <a:blip r:embed="rId3">
            <a:alphaModFix/>
          </a:blip>
          <a:stretch>
            <a:fillRect/>
          </a:stretch>
        </p:blipFill>
        <p:spPr>
          <a:xfrm>
            <a:off x="8610600" y="4362314"/>
            <a:ext cx="2054628" cy="2082396"/>
          </a:xfrm>
          <a:prstGeom prst="rect">
            <a:avLst/>
          </a:prstGeom>
          <a:noFill/>
          <a:ln>
            <a:noFill/>
          </a:ln>
        </p:spPr>
      </p:pic>
    </p:spTree>
    <p:extLst>
      <p:ext uri="{BB962C8B-B14F-4D97-AF65-F5344CB8AC3E}">
        <p14:creationId xmlns:p14="http://schemas.microsoft.com/office/powerpoint/2010/main" val="22132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r>
              <a:rPr lang="en-GB" sz="3200" u="sng" dirty="0">
                <a:latin typeface="Arial Narrow" panose="020B0606020202030204" pitchFamily="34" charset="0"/>
              </a:rPr>
              <a:t>3. </a:t>
            </a:r>
            <a:r>
              <a:rPr lang="en-GB" sz="3200" u="sng" dirty="0" err="1">
                <a:latin typeface="Arial Narrow" panose="020B0606020202030204" pitchFamily="34" charset="0"/>
              </a:rPr>
              <a:t>Atenção</a:t>
            </a:r>
            <a:r>
              <a:rPr lang="en-GB" sz="3200" u="sng" dirty="0">
                <a:latin typeface="Arial Narrow" panose="020B0606020202030204" pitchFamily="34" charset="0"/>
              </a:rPr>
              <a:t> </a:t>
            </a:r>
            <a:r>
              <a:rPr lang="en-GB" sz="3200" u="sng" dirty="0" err="1">
                <a:latin typeface="Arial Narrow" panose="020B0606020202030204" pitchFamily="34" charset="0"/>
              </a:rPr>
              <a:t>ao</a:t>
            </a:r>
            <a:r>
              <a:rPr lang="en-GB" sz="3200" u="sng" dirty="0">
                <a:latin typeface="Arial Narrow" panose="020B0606020202030204" pitchFamily="34" charset="0"/>
              </a:rPr>
              <a:t> </a:t>
            </a:r>
            <a:r>
              <a:rPr lang="en-GB" sz="3200" u="sng" dirty="0" err="1">
                <a:latin typeface="Arial Narrow" panose="020B0606020202030204" pitchFamily="34" charset="0"/>
              </a:rPr>
              <a:t>detalhe</a:t>
            </a:r>
            <a:r>
              <a:rPr lang="en-GB" sz="3200" u="sng" dirty="0">
                <a:latin typeface="Arial Narrow" panose="020B0606020202030204" pitchFamily="34" charset="0"/>
              </a:rPr>
              <a:t> e </a:t>
            </a:r>
            <a:r>
              <a:rPr lang="en-GB" sz="3200" u="sng" dirty="0" err="1">
                <a:latin typeface="Arial Narrow" panose="020B0606020202030204" pitchFamily="34" charset="0"/>
              </a:rPr>
              <a:t>atipicidade</a:t>
            </a:r>
            <a:r>
              <a:rPr lang="en-GB" sz="3200" u="sng" dirty="0">
                <a:latin typeface="Arial Narrow" panose="020B0606020202030204" pitchFamily="34" charset="0"/>
              </a:rPr>
              <a:t> </a:t>
            </a:r>
            <a:r>
              <a:rPr lang="en-GB" sz="3200" u="sng" dirty="0" err="1">
                <a:latin typeface="Arial Narrow" panose="020B0606020202030204" pitchFamily="34" charset="0"/>
              </a:rPr>
              <a:t>na</a:t>
            </a:r>
            <a:r>
              <a:rPr lang="en-GB" sz="3200" u="sng" dirty="0">
                <a:latin typeface="Arial Narrow" panose="020B0606020202030204" pitchFamily="34" charset="0"/>
              </a:rPr>
              <a:t> </a:t>
            </a:r>
            <a:r>
              <a:rPr lang="en-GB" sz="3200" u="sng" dirty="0" err="1">
                <a:latin typeface="Arial Narrow" panose="020B0606020202030204" pitchFamily="34" charset="0"/>
              </a:rPr>
              <a:t>coerência</a:t>
            </a:r>
            <a:r>
              <a:rPr lang="en-GB" sz="3200" u="sng" dirty="0">
                <a:latin typeface="Arial Narrow" panose="020B0606020202030204" pitchFamily="34" charset="0"/>
              </a:rPr>
              <a:t> central</a:t>
            </a:r>
          </a:p>
          <a:p>
            <a:pPr>
              <a:spcBef>
                <a:spcPts val="1333"/>
              </a:spcBef>
            </a:pPr>
            <a:endParaRPr lang="en-GB" u="sng" dirty="0">
              <a:latin typeface="Arial Narrow" panose="020B0606020202030204" pitchFamily="34" charset="0"/>
            </a:endParaRPr>
          </a:p>
          <a:p>
            <a:pPr>
              <a:spcBef>
                <a:spcPts val="1333"/>
              </a:spcBef>
            </a:pPr>
            <a:r>
              <a:rPr lang="pt-PT" sz="2800" dirty="0" smtClean="0">
                <a:latin typeface="Arial Narrow" panose="020B0606020202030204" pitchFamily="34" charset="0"/>
              </a:rPr>
              <a:t>Um grande ponto forte das pessoas com autismo é a atenção ao detalhe, que, porém, a pode fazer perder o panorama geral.</a:t>
            </a:r>
          </a:p>
          <a:p>
            <a:pPr>
              <a:spcBef>
                <a:spcPts val="1333"/>
              </a:spcBef>
            </a:pPr>
            <a:r>
              <a:rPr lang="pt-PT" sz="2800" dirty="0" smtClean="0">
                <a:latin typeface="Arial Narrow" panose="020B0606020202030204" pitchFamily="34" charset="0"/>
              </a:rPr>
              <a:t>Isto também significa uma dificuldade em compreender e em realizar tarefas complexas na ausência de um sinal, e uma dificuldade em viver num mundo multitarefas</a:t>
            </a:r>
            <a:r>
              <a:rPr lang="en-GB" sz="2800" dirty="0" smtClean="0">
                <a:latin typeface="Arial Narrow" panose="020B0606020202030204" pitchFamily="34" charset="0"/>
              </a:rPr>
              <a:t>.</a:t>
            </a:r>
            <a:endParaRPr lang="en-GB" sz="3200" dirty="0">
              <a:latin typeface="Arial Narrow" panose="020B0606020202030204" pitchFamily="34" charset="0"/>
            </a:endParaRPr>
          </a:p>
        </p:txBody>
      </p:sp>
      <p:pic>
        <p:nvPicPr>
          <p:cNvPr id="9" name="Google Shape;287;p38">
            <a:extLst>
              <a:ext uri="{FF2B5EF4-FFF2-40B4-BE49-F238E27FC236}">
                <a16:creationId xmlns:a16="http://schemas.microsoft.com/office/drawing/2014/main" id="{D810E65E-7AD4-5945-877D-953D40004F65}"/>
              </a:ext>
            </a:extLst>
          </p:cNvPr>
          <p:cNvPicPr preferRelativeResize="0"/>
          <p:nvPr/>
        </p:nvPicPr>
        <p:blipFill>
          <a:blip r:embed="rId2">
            <a:alphaModFix/>
          </a:blip>
          <a:stretch>
            <a:fillRect/>
          </a:stretch>
        </p:blipFill>
        <p:spPr>
          <a:xfrm>
            <a:off x="8153400" y="4194816"/>
            <a:ext cx="2917832" cy="1947669"/>
          </a:xfrm>
          <a:prstGeom prst="rect">
            <a:avLst/>
          </a:prstGeom>
          <a:noFill/>
          <a:ln>
            <a:noFill/>
          </a:ln>
        </p:spPr>
      </p:pic>
      <p:pic>
        <p:nvPicPr>
          <p:cNvPr id="10" name="Google Shape;288;p38" descr="#AutisticCultureShift #Autism #ActuallyAutistic&#10;It is well-known that many autistic people have an exceptional ability to pick up on details that others might miss...but it's also not uncommon for us to miss things that non-autistic people might deem obvious. I talk about my experiences as an autistic person.&#10;&#10;Find me on Facebook: https://www.facebook.com/joejamfrey/?modal=admin_todo_tour&#10;My Facebook group Autistics Assemble: https://www.facebook.com/groups/2591334461191102/&#10;Twitter: https://twitter.com/joejamfrey&#10;Instagram: https://www.instagram.com/joejamfrey/?hl=en&#10;My blog:&#10;https://joejamfrey.com/author/joejamfrey/" title="Autism and Attention to Detail">
            <a:hlinkClick r:id="rId3"/>
            <a:extLst>
              <a:ext uri="{FF2B5EF4-FFF2-40B4-BE49-F238E27FC236}">
                <a16:creationId xmlns:a16="http://schemas.microsoft.com/office/drawing/2014/main" id="{296B8BB4-59E0-D542-874A-114BB363F939}"/>
              </a:ext>
            </a:extLst>
          </p:cNvPr>
          <p:cNvPicPr preferRelativeResize="0"/>
          <p:nvPr/>
        </p:nvPicPr>
        <p:blipFill>
          <a:blip r:embed="rId4">
            <a:alphaModFix/>
          </a:blip>
          <a:stretch>
            <a:fillRect/>
          </a:stretch>
        </p:blipFill>
        <p:spPr>
          <a:xfrm>
            <a:off x="1249833" y="4219601"/>
            <a:ext cx="2563884" cy="1922884"/>
          </a:xfrm>
          <a:prstGeom prst="rect">
            <a:avLst/>
          </a:prstGeom>
          <a:noFill/>
          <a:ln>
            <a:noFill/>
          </a:ln>
        </p:spPr>
      </p:pic>
    </p:spTree>
    <p:extLst>
      <p:ext uri="{BB962C8B-B14F-4D97-AF65-F5344CB8AC3E}">
        <p14:creationId xmlns:p14="http://schemas.microsoft.com/office/powerpoint/2010/main" val="37604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4. Tal </a:t>
            </a:r>
            <a:r>
              <a:rPr lang="en-GB" sz="3200" u="sng" dirty="0" err="1">
                <a:latin typeface="Arial Narrow" panose="020B0606020202030204" pitchFamily="34" charset="0"/>
              </a:rPr>
              <a:t>como</a:t>
            </a:r>
            <a:r>
              <a:rPr lang="en-GB" sz="3200" u="sng" dirty="0">
                <a:latin typeface="Arial Narrow" panose="020B0606020202030204" pitchFamily="34" charset="0"/>
              </a:rPr>
              <a:t> a </a:t>
            </a:r>
            <a:r>
              <a:rPr lang="en-GB" sz="3200" u="sng" dirty="0" err="1">
                <a:latin typeface="Arial Narrow" panose="020B0606020202030204" pitchFamily="34" charset="0"/>
              </a:rPr>
              <a:t>biodiversidade</a:t>
            </a:r>
            <a:r>
              <a:rPr lang="en-GB" sz="3200" u="sng" dirty="0">
                <a:latin typeface="Arial Narrow" panose="020B0606020202030204" pitchFamily="34" charset="0"/>
              </a:rPr>
              <a:t> </a:t>
            </a:r>
            <a:r>
              <a:rPr lang="en-GB" sz="3200" u="sng" dirty="0" err="1">
                <a:latin typeface="Arial Narrow" panose="020B0606020202030204" pitchFamily="34" charset="0"/>
              </a:rPr>
              <a:t>torna</a:t>
            </a:r>
            <a:r>
              <a:rPr lang="en-GB" sz="3200" u="sng" dirty="0">
                <a:latin typeface="Arial Narrow" panose="020B0606020202030204" pitchFamily="34" charset="0"/>
              </a:rPr>
              <a:t> o </a:t>
            </a:r>
            <a:r>
              <a:rPr lang="en-GB" sz="3200" u="sng" dirty="0" err="1">
                <a:latin typeface="Arial Narrow" panose="020B0606020202030204" pitchFamily="34" charset="0"/>
              </a:rPr>
              <a:t>ambiente</a:t>
            </a:r>
            <a:r>
              <a:rPr lang="en-GB" sz="3200" u="sng" dirty="0">
                <a:latin typeface="Arial Narrow" panose="020B0606020202030204" pitchFamily="34" charset="0"/>
              </a:rPr>
              <a:t> </a:t>
            </a:r>
            <a:r>
              <a:rPr lang="en-GB" sz="3200" u="sng" dirty="0" err="1">
                <a:latin typeface="Arial Narrow" panose="020B0606020202030204" pitchFamily="34" charset="0"/>
              </a:rPr>
              <a:t>mais</a:t>
            </a:r>
            <a:r>
              <a:rPr lang="en-GB" sz="3200" u="sng" dirty="0">
                <a:latin typeface="Arial Narrow" panose="020B0606020202030204" pitchFamily="34" charset="0"/>
              </a:rPr>
              <a:t> </a:t>
            </a:r>
            <a:r>
              <a:rPr lang="en-GB" sz="3200" u="sng" dirty="0" err="1">
                <a:latin typeface="Arial Narrow" panose="020B0606020202030204" pitchFamily="34" charset="0"/>
              </a:rPr>
              <a:t>rico</a:t>
            </a:r>
            <a:r>
              <a:rPr lang="en-GB" sz="3200" u="sng" dirty="0">
                <a:latin typeface="Arial Narrow" panose="020B0606020202030204" pitchFamily="34" charset="0"/>
              </a:rPr>
              <a:t>, a </a:t>
            </a:r>
            <a:r>
              <a:rPr lang="en-GB" sz="3200" u="sng" dirty="0" err="1">
                <a:latin typeface="Arial Narrow" panose="020B0606020202030204" pitchFamily="34" charset="0"/>
              </a:rPr>
              <a:t>neurodiversidade</a:t>
            </a:r>
            <a:r>
              <a:rPr lang="en-GB" sz="3200" u="sng" dirty="0">
                <a:latin typeface="Arial Narrow" panose="020B0606020202030204" pitchFamily="34" charset="0"/>
              </a:rPr>
              <a:t> </a:t>
            </a:r>
            <a:r>
              <a:rPr lang="en-GB" sz="3200" u="sng" dirty="0" err="1">
                <a:latin typeface="Arial Narrow" panose="020B0606020202030204" pitchFamily="34" charset="0"/>
              </a:rPr>
              <a:t>cria</a:t>
            </a:r>
            <a:r>
              <a:rPr lang="en-GB" sz="3200" u="sng" dirty="0">
                <a:latin typeface="Arial Narrow" panose="020B0606020202030204" pitchFamily="34" charset="0"/>
              </a:rPr>
              <a:t> </a:t>
            </a:r>
            <a:r>
              <a:rPr lang="en-GB" sz="3200" u="sng" dirty="0" err="1">
                <a:latin typeface="Arial Narrow" panose="020B0606020202030204" pitchFamily="34" charset="0"/>
              </a:rPr>
              <a:t>uma</a:t>
            </a:r>
            <a:r>
              <a:rPr lang="en-GB" sz="3200" u="sng" dirty="0">
                <a:latin typeface="Arial Narrow" panose="020B0606020202030204" pitchFamily="34" charset="0"/>
              </a:rPr>
              <a:t> </a:t>
            </a:r>
            <a:r>
              <a:rPr lang="en-GB" sz="3200" u="sng" dirty="0" err="1">
                <a:latin typeface="Arial Narrow" panose="020B0606020202030204" pitchFamily="34" charset="0"/>
              </a:rPr>
              <a:t>sociedade</a:t>
            </a:r>
            <a:r>
              <a:rPr lang="en-GB" sz="3200" u="sng" dirty="0">
                <a:latin typeface="Arial Narrow" panose="020B0606020202030204" pitchFamily="34" charset="0"/>
              </a:rPr>
              <a:t> </a:t>
            </a:r>
            <a:r>
              <a:rPr lang="en-GB" sz="3200" u="sng" dirty="0" err="1">
                <a:latin typeface="Arial Narrow" panose="020B0606020202030204" pitchFamily="34" charset="0"/>
              </a:rPr>
              <a:t>mais</a:t>
            </a:r>
            <a:r>
              <a:rPr lang="en-GB" sz="3200" u="sng" dirty="0">
                <a:latin typeface="Arial Narrow" panose="020B0606020202030204" pitchFamily="34" charset="0"/>
              </a:rPr>
              <a:t> </a:t>
            </a:r>
            <a:r>
              <a:rPr lang="en-GB" sz="3200" u="sng" dirty="0" err="1">
                <a:latin typeface="Arial Narrow" panose="020B0606020202030204" pitchFamily="34" charset="0"/>
              </a:rPr>
              <a:t>rica</a:t>
            </a:r>
            <a:endParaRPr lang="en-GB" sz="3200" dirty="0">
              <a:latin typeface="Arial Narrow" panose="020B0606020202030204" pitchFamily="34" charset="0"/>
            </a:endParaRPr>
          </a:p>
          <a:p>
            <a:pPr algn="just">
              <a:spcBef>
                <a:spcPts val="1333"/>
              </a:spcBef>
            </a:pPr>
            <a:r>
              <a:rPr lang="pt-PT" sz="2400" dirty="0" smtClean="0">
                <a:latin typeface="Arial Narrow" panose="020B0606020202030204" pitchFamily="34" charset="0"/>
              </a:rPr>
              <a:t>Todas estas características são um extraordinário ponto forte quando vistas sob a perspetiva certa. Não é fácil para uma pessoa com autismo viver num mundo concebido para pessoas </a:t>
            </a:r>
            <a:r>
              <a:rPr lang="pt-PT" sz="2400" dirty="0" err="1" smtClean="0">
                <a:latin typeface="Arial Narrow" panose="020B0606020202030204" pitchFamily="34" charset="0"/>
              </a:rPr>
              <a:t>neurotípicas</a:t>
            </a:r>
            <a:r>
              <a:rPr lang="pt-PT" sz="2400" dirty="0" smtClean="0">
                <a:latin typeface="Arial Narrow" panose="020B0606020202030204" pitchFamily="34" charset="0"/>
              </a:rPr>
              <a:t>, mas o mundo sem </a:t>
            </a:r>
            <a:r>
              <a:rPr lang="pt-PT" sz="2400" dirty="0" err="1" smtClean="0">
                <a:latin typeface="Arial Narrow" panose="020B0606020202030204" pitchFamily="34" charset="0"/>
              </a:rPr>
              <a:t>neurodiversidade</a:t>
            </a:r>
            <a:r>
              <a:rPr lang="pt-PT" sz="2400" dirty="0" smtClean="0">
                <a:latin typeface="Arial Narrow" panose="020B0606020202030204" pitchFamily="34" charset="0"/>
              </a:rPr>
              <a:t> seria menos rico.</a:t>
            </a:r>
          </a:p>
          <a:p>
            <a:pPr algn="just">
              <a:spcBef>
                <a:spcPts val="1333"/>
              </a:spcBef>
            </a:pPr>
            <a:endParaRPr lang="pt-PT" sz="2400" dirty="0" smtClean="0">
              <a:latin typeface="Arial Narrow" panose="020B0606020202030204" pitchFamily="34" charset="0"/>
            </a:endParaRPr>
          </a:p>
          <a:p>
            <a:pPr>
              <a:spcBef>
                <a:spcPts val="1333"/>
              </a:spcBef>
            </a:pPr>
            <a:r>
              <a:rPr lang="en-GB" sz="2400" u="sng" dirty="0" smtClean="0">
                <a:solidFill>
                  <a:schemeClr val="hlink"/>
                </a:solidFill>
                <a:latin typeface="Arial Narrow" panose="020B0606020202030204" pitchFamily="34" charset="0"/>
                <a:hlinkClick r:id="rId2"/>
              </a:rPr>
              <a:t>https</a:t>
            </a:r>
            <a:r>
              <a:rPr lang="en-GB" sz="2400" u="sng" dirty="0">
                <a:solidFill>
                  <a:schemeClr val="hlink"/>
                </a:solidFill>
                <a:latin typeface="Arial Narrow" panose="020B0606020202030204" pitchFamily="34" charset="0"/>
                <a:hlinkClick r:id="rId2"/>
              </a:rPr>
              <a:t>://www.youtube.com/watch?v=q5PPYnJ1xc0</a:t>
            </a:r>
            <a:endParaRPr lang="en-GB" sz="2400" u="sng" dirty="0">
              <a:solidFill>
                <a:schemeClr val="hlink"/>
              </a:solidFill>
              <a:latin typeface="Arial Narrow" panose="020B0606020202030204" pitchFamily="34" charset="0"/>
            </a:endParaRPr>
          </a:p>
          <a:p>
            <a:pPr>
              <a:spcBef>
                <a:spcPts val="1333"/>
              </a:spcBef>
            </a:pPr>
            <a:endParaRPr lang="en-GB" sz="2400" dirty="0">
              <a:latin typeface="Arial Narrow" panose="020B0606020202030204" pitchFamily="34" charset="0"/>
            </a:endParaRPr>
          </a:p>
          <a:p>
            <a:pPr>
              <a:spcBef>
                <a:spcPts val="1333"/>
              </a:spcBef>
            </a:pPr>
            <a:r>
              <a:rPr lang="en-GB" sz="2400" dirty="0">
                <a:latin typeface="Arial Narrow" panose="020B0606020202030204" pitchFamily="34" charset="0"/>
              </a:rPr>
              <a:t>A </a:t>
            </a:r>
            <a:r>
              <a:rPr lang="en-GB" sz="2400" dirty="0" err="1">
                <a:latin typeface="Arial Narrow" panose="020B0606020202030204" pitchFamily="34" charset="0"/>
              </a:rPr>
              <a:t>nossa</a:t>
            </a:r>
            <a:r>
              <a:rPr lang="en-GB" sz="2400" dirty="0">
                <a:latin typeface="Arial Narrow" panose="020B0606020202030204" pitchFamily="34" charset="0"/>
              </a:rPr>
              <a:t> </a:t>
            </a:r>
            <a:r>
              <a:rPr lang="en-GB" sz="2400" dirty="0" err="1">
                <a:latin typeface="Arial Narrow" panose="020B0606020202030204" pitchFamily="34" charset="0"/>
              </a:rPr>
              <a:t>tarefa</a:t>
            </a:r>
            <a:r>
              <a:rPr lang="en-GB" sz="2400" dirty="0">
                <a:latin typeface="Arial Narrow" panose="020B0606020202030204" pitchFamily="34" charset="0"/>
              </a:rPr>
              <a:t> é </a:t>
            </a:r>
            <a:r>
              <a:rPr lang="en-GB" sz="2400" dirty="0" err="1">
                <a:latin typeface="Arial Narrow" panose="020B0606020202030204" pitchFamily="34" charset="0"/>
              </a:rPr>
              <a:t>criar</a:t>
            </a:r>
            <a:r>
              <a:rPr lang="en-GB" sz="2400" dirty="0">
                <a:latin typeface="Arial Narrow" panose="020B0606020202030204" pitchFamily="34" charset="0"/>
              </a:rPr>
              <a:t> um </a:t>
            </a:r>
            <a:r>
              <a:rPr lang="en-GB" sz="2400" dirty="0" err="1">
                <a:latin typeface="Arial Narrow" panose="020B0606020202030204" pitchFamily="34" charset="0"/>
              </a:rPr>
              <a:t>mundo</a:t>
            </a:r>
            <a:r>
              <a:rPr lang="en-GB" sz="2400" dirty="0">
                <a:latin typeface="Arial Narrow" panose="020B0606020202030204" pitchFamily="34" charset="0"/>
              </a:rPr>
              <a:t> que </a:t>
            </a:r>
            <a:r>
              <a:rPr lang="en-GB" sz="2400" dirty="0" err="1">
                <a:latin typeface="Arial Narrow" panose="020B0606020202030204" pitchFamily="34" charset="0"/>
              </a:rPr>
              <a:t>seja</a:t>
            </a:r>
            <a:r>
              <a:rPr lang="en-GB" sz="2400" dirty="0">
                <a:latin typeface="Arial Narrow" panose="020B0606020202030204" pitchFamily="34" charset="0"/>
              </a:rPr>
              <a:t> </a:t>
            </a:r>
            <a:r>
              <a:rPr lang="en-GB" sz="2400" dirty="0" err="1">
                <a:latin typeface="Arial Narrow" panose="020B0606020202030204" pitchFamily="34" charset="0"/>
              </a:rPr>
              <a:t>inclusivo</a:t>
            </a:r>
            <a:r>
              <a:rPr lang="en-GB" sz="2400" dirty="0">
                <a:latin typeface="Arial Narrow" panose="020B0606020202030204" pitchFamily="34" charset="0"/>
              </a:rPr>
              <a:t> de </a:t>
            </a:r>
            <a:r>
              <a:rPr lang="en-GB" sz="2400" dirty="0" err="1">
                <a:latin typeface="Arial Narrow" panose="020B0606020202030204" pitchFamily="34" charset="0"/>
              </a:rPr>
              <a:t>toda</a:t>
            </a:r>
            <a:r>
              <a:rPr lang="en-GB" sz="2400" dirty="0">
                <a:latin typeface="Arial Narrow" panose="020B0606020202030204" pitchFamily="34" charset="0"/>
              </a:rPr>
              <a:t> a </a:t>
            </a:r>
            <a:r>
              <a:rPr lang="en-GB" sz="2400" dirty="0" err="1">
                <a:latin typeface="Arial Narrow" panose="020B0606020202030204" pitchFamily="34" charset="0"/>
              </a:rPr>
              <a:t>diversidade</a:t>
            </a:r>
            <a:r>
              <a:rPr lang="en-GB" sz="2400" dirty="0">
                <a:latin typeface="Arial Narrow" panose="020B0606020202030204" pitchFamily="34" charset="0"/>
              </a:rPr>
              <a:t> e é</a:t>
            </a:r>
          </a:p>
          <a:p>
            <a:pPr>
              <a:spcBef>
                <a:spcPts val="1333"/>
              </a:spcBef>
            </a:pPr>
            <a:r>
              <a:rPr lang="en-GB" sz="2400" dirty="0" err="1">
                <a:latin typeface="Arial Narrow" panose="020B0606020202030204" pitchFamily="34" charset="0"/>
              </a:rPr>
              <a:t>criar</a:t>
            </a:r>
            <a:r>
              <a:rPr lang="en-GB" sz="2400" dirty="0">
                <a:latin typeface="Arial Narrow" panose="020B0606020202030204" pitchFamily="34" charset="0"/>
              </a:rPr>
              <a:t> </a:t>
            </a:r>
            <a:r>
              <a:rPr lang="en-GB" sz="2400" dirty="0" err="1">
                <a:latin typeface="Arial Narrow" panose="020B0606020202030204" pitchFamily="34" charset="0"/>
              </a:rPr>
              <a:t>uma</a:t>
            </a:r>
            <a:r>
              <a:rPr lang="en-GB" sz="2400" dirty="0">
                <a:latin typeface="Arial Narrow" panose="020B0606020202030204" pitchFamily="34" charset="0"/>
              </a:rPr>
              <a:t> </a:t>
            </a:r>
            <a:r>
              <a:rPr lang="en-GB" sz="2400" dirty="0" err="1">
                <a:latin typeface="Arial Narrow" panose="020B0606020202030204" pitchFamily="34" charset="0"/>
              </a:rPr>
              <a:t>sociedade</a:t>
            </a:r>
            <a:r>
              <a:rPr lang="en-GB" sz="2400" dirty="0">
                <a:latin typeface="Arial Narrow" panose="020B0606020202030204" pitchFamily="34" charset="0"/>
              </a:rPr>
              <a:t> amiga da PEA.</a:t>
            </a:r>
            <a:r>
              <a:rPr lang="en-GB" sz="2800" dirty="0">
                <a:latin typeface="Arial Narrow" panose="020B0606020202030204" pitchFamily="34" charset="0"/>
              </a:rPr>
              <a:t> </a:t>
            </a:r>
            <a:endParaRPr lang="en-GB" sz="3200" dirty="0">
              <a:latin typeface="Arial Narrow" panose="020B0606020202030204" pitchFamily="34" charset="0"/>
            </a:endParaRPr>
          </a:p>
        </p:txBody>
      </p:sp>
      <p:pic>
        <p:nvPicPr>
          <p:cNvPr id="11" name="Google Shape;298;p39">
            <a:extLst>
              <a:ext uri="{FF2B5EF4-FFF2-40B4-BE49-F238E27FC236}">
                <a16:creationId xmlns:a16="http://schemas.microsoft.com/office/drawing/2014/main" id="{DBA1C1A8-7DBA-7943-94F1-7F1C82BC09F1}"/>
              </a:ext>
            </a:extLst>
          </p:cNvPr>
          <p:cNvPicPr preferRelativeResize="0"/>
          <p:nvPr/>
        </p:nvPicPr>
        <p:blipFill>
          <a:blip r:embed="rId3">
            <a:alphaModFix/>
          </a:blip>
          <a:stretch>
            <a:fillRect/>
          </a:stretch>
        </p:blipFill>
        <p:spPr>
          <a:xfrm>
            <a:off x="9770167" y="4410843"/>
            <a:ext cx="1583633" cy="1762633"/>
          </a:xfrm>
          <a:prstGeom prst="rect">
            <a:avLst/>
          </a:prstGeom>
          <a:noFill/>
          <a:ln>
            <a:noFill/>
          </a:ln>
        </p:spPr>
      </p:pic>
    </p:spTree>
    <p:extLst>
      <p:ext uri="{BB962C8B-B14F-4D97-AF65-F5344CB8AC3E}">
        <p14:creationId xmlns:p14="http://schemas.microsoft.com/office/powerpoint/2010/main" val="224232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681037"/>
            <a:ext cx="10515600" cy="5492439"/>
          </a:xfrm>
          <a:prstGeom prst="rect">
            <a:avLst/>
          </a:prstGeom>
          <a:solidFill>
            <a:srgbClr val="DDEBF7"/>
          </a:solidFill>
          <a:ln>
            <a:noFill/>
          </a:ln>
        </p:spPr>
        <p:txBody>
          <a:bodyPr spcFirstLastPara="1" wrap="square" lIns="121900" tIns="60933" rIns="121900" bIns="60933" anchor="t" anchorCtr="0">
            <a:noAutofit/>
          </a:bodyPr>
          <a:lstStyle/>
          <a:p>
            <a:pPr algn="ctr">
              <a:spcBef>
                <a:spcPts val="1333"/>
              </a:spcBef>
            </a:pPr>
            <a:r>
              <a:rPr lang="en-GB" sz="3200" u="sng" dirty="0">
                <a:latin typeface="Arial Narrow" panose="020B0606020202030204" pitchFamily="34" charset="0"/>
              </a:rPr>
              <a:t>5. </a:t>
            </a:r>
            <a:r>
              <a:rPr lang="en-GB" sz="3200" u="sng" dirty="0" err="1">
                <a:latin typeface="Arial Narrow" panose="020B0606020202030204" pitchFamily="34" charset="0"/>
              </a:rPr>
              <a:t>Encontrar-nos-emos</a:t>
            </a:r>
            <a:r>
              <a:rPr lang="en-GB" sz="3200" u="sng" dirty="0">
                <a:latin typeface="Arial Narrow" panose="020B0606020202030204" pitchFamily="34" charset="0"/>
              </a:rPr>
              <a:t> a </a:t>
            </a:r>
            <a:r>
              <a:rPr lang="en-GB" sz="3200" u="sng" dirty="0" err="1">
                <a:latin typeface="Arial Narrow" panose="020B0606020202030204" pitchFamily="34" charset="0"/>
              </a:rPr>
              <a:t>meio</a:t>
            </a:r>
            <a:r>
              <a:rPr lang="en-GB" sz="3200" u="sng" dirty="0">
                <a:latin typeface="Arial Narrow" panose="020B0606020202030204" pitchFamily="34" charset="0"/>
              </a:rPr>
              <a:t> da </a:t>
            </a:r>
            <a:r>
              <a:rPr lang="en-GB" sz="3200" u="sng" dirty="0" err="1">
                <a:latin typeface="Arial Narrow" panose="020B0606020202030204" pitchFamily="34" charset="0"/>
              </a:rPr>
              <a:t>ponte</a:t>
            </a:r>
            <a:endParaRPr lang="en-GB" sz="3200" u="sng" dirty="0">
              <a:latin typeface="Arial Narrow" panose="020B0606020202030204" pitchFamily="34" charset="0"/>
            </a:endParaRPr>
          </a:p>
          <a:p>
            <a:pPr algn="r">
              <a:spcBef>
                <a:spcPts val="1333"/>
              </a:spcBef>
            </a:pPr>
            <a:r>
              <a:rPr lang="en-GB" sz="2400" dirty="0">
                <a:latin typeface="Arial Narrow" panose="020B0606020202030204" pitchFamily="34" charset="0"/>
              </a:rPr>
              <a:t>Tal </a:t>
            </a:r>
            <a:r>
              <a:rPr lang="en-GB" sz="2400" dirty="0" err="1">
                <a:latin typeface="Arial Narrow" panose="020B0606020202030204" pitchFamily="34" charset="0"/>
              </a:rPr>
              <a:t>como</a:t>
            </a:r>
            <a:r>
              <a:rPr lang="en-GB" sz="2400" dirty="0">
                <a:latin typeface="Arial Narrow" panose="020B0606020202030204" pitchFamily="34" charset="0"/>
              </a:rPr>
              <a:t> as </a:t>
            </a:r>
            <a:r>
              <a:rPr lang="en-GB" sz="2400" dirty="0" err="1">
                <a:latin typeface="Arial Narrow" panose="020B0606020202030204" pitchFamily="34" charset="0"/>
              </a:rPr>
              <a:t>pessoas</a:t>
            </a:r>
            <a:r>
              <a:rPr lang="en-GB" sz="2400" dirty="0">
                <a:latin typeface="Arial Narrow" panose="020B0606020202030204" pitchFamily="34" charset="0"/>
              </a:rPr>
              <a:t> com </a:t>
            </a:r>
            <a:r>
              <a:rPr lang="en-GB" sz="2400" dirty="0" err="1">
                <a:latin typeface="Arial Narrow" panose="020B0606020202030204" pitchFamily="34" charset="0"/>
              </a:rPr>
              <a:t>autismo</a:t>
            </a:r>
            <a:r>
              <a:rPr lang="en-GB" sz="2400" dirty="0">
                <a:latin typeface="Arial Narrow" panose="020B0606020202030204" pitchFamily="34" charset="0"/>
              </a:rPr>
              <a:t> </a:t>
            </a:r>
            <a:r>
              <a:rPr lang="en-GB" sz="2400" dirty="0" err="1">
                <a:latin typeface="Arial Narrow" panose="020B0606020202030204" pitchFamily="34" charset="0"/>
              </a:rPr>
              <a:t>aprendem</a:t>
            </a:r>
            <a:r>
              <a:rPr lang="en-GB" sz="2400" dirty="0">
                <a:latin typeface="Arial Narrow" panose="020B0606020202030204" pitchFamily="34" charset="0"/>
              </a:rPr>
              <a:t> a </a:t>
            </a:r>
            <a:r>
              <a:rPr lang="en-GB" sz="2400" dirty="0" err="1">
                <a:latin typeface="Arial Narrow" panose="020B0606020202030204" pitchFamily="34" charset="0"/>
              </a:rPr>
              <a:t>viver</a:t>
            </a:r>
            <a:r>
              <a:rPr lang="en-GB" sz="2400" dirty="0">
                <a:latin typeface="Arial Narrow" panose="020B0606020202030204" pitchFamily="34" charset="0"/>
              </a:rPr>
              <a:t> </a:t>
            </a:r>
            <a:r>
              <a:rPr lang="en-GB" sz="2400" dirty="0" err="1">
                <a:latin typeface="Arial Narrow" panose="020B0606020202030204" pitchFamily="34" charset="0"/>
              </a:rPr>
              <a:t>num</a:t>
            </a:r>
            <a:r>
              <a:rPr lang="en-GB" sz="2400" dirty="0">
                <a:latin typeface="Arial Narrow" panose="020B0606020202030204" pitchFamily="34" charset="0"/>
              </a:rPr>
              <a:t> </a:t>
            </a:r>
            <a:r>
              <a:rPr lang="en-GB" sz="2400" dirty="0" err="1">
                <a:latin typeface="Arial Narrow" panose="020B0606020202030204" pitchFamily="34" charset="0"/>
              </a:rPr>
              <a:t>mundo</a:t>
            </a:r>
            <a:r>
              <a:rPr lang="en-GB" sz="2400" dirty="0">
                <a:latin typeface="Arial Narrow" panose="020B0606020202030204" pitchFamily="34" charset="0"/>
              </a:rPr>
              <a:t> </a:t>
            </a:r>
          </a:p>
          <a:p>
            <a:pPr algn="r">
              <a:spcBef>
                <a:spcPts val="1333"/>
              </a:spcBef>
            </a:pPr>
            <a:r>
              <a:rPr lang="en-GB" sz="2400" dirty="0" err="1">
                <a:latin typeface="Arial Narrow" panose="020B0606020202030204" pitchFamily="34" charset="0"/>
              </a:rPr>
              <a:t>estranho</a:t>
            </a:r>
            <a:r>
              <a:rPr lang="en-GB" sz="2400" dirty="0">
                <a:latin typeface="Arial Narrow" panose="020B0606020202030204" pitchFamily="34" charset="0"/>
              </a:rPr>
              <a:t>, </a:t>
            </a:r>
            <a:r>
              <a:rPr lang="en-GB" sz="2400" dirty="0" err="1">
                <a:latin typeface="Arial Narrow" panose="020B0606020202030204" pitchFamily="34" charset="0"/>
              </a:rPr>
              <a:t>cheio</a:t>
            </a:r>
            <a:r>
              <a:rPr lang="en-GB" sz="2400" dirty="0">
                <a:latin typeface="Arial Narrow" panose="020B0606020202030204" pitchFamily="34" charset="0"/>
              </a:rPr>
              <a:t> de </a:t>
            </a:r>
            <a:r>
              <a:rPr lang="en-GB" sz="2400" dirty="0" err="1">
                <a:latin typeface="Arial Narrow" panose="020B0606020202030204" pitchFamily="34" charset="0"/>
              </a:rPr>
              <a:t>regras</a:t>
            </a:r>
            <a:r>
              <a:rPr lang="en-GB" sz="2400" dirty="0">
                <a:latin typeface="Arial Narrow" panose="020B0606020202030204" pitchFamily="34" charset="0"/>
              </a:rPr>
              <a:t> </a:t>
            </a:r>
            <a:r>
              <a:rPr lang="en-GB" sz="2400" dirty="0" err="1">
                <a:latin typeface="Arial Narrow" panose="020B0606020202030204" pitchFamily="34" charset="0"/>
              </a:rPr>
              <a:t>sociais</a:t>
            </a:r>
            <a:r>
              <a:rPr lang="en-GB" sz="2400" dirty="0">
                <a:latin typeface="Arial Narrow" panose="020B0606020202030204" pitchFamily="34" charset="0"/>
              </a:rPr>
              <a:t> </a:t>
            </a:r>
            <a:r>
              <a:rPr lang="en-GB" sz="2400" dirty="0" err="1">
                <a:latin typeface="Arial Narrow" panose="020B0606020202030204" pitchFamily="34" charset="0"/>
              </a:rPr>
              <a:t>incompreensíveis</a:t>
            </a:r>
            <a:r>
              <a:rPr lang="en-GB" sz="2400" dirty="0">
                <a:latin typeface="Arial Narrow" panose="020B0606020202030204" pitchFamily="34" charset="0"/>
              </a:rPr>
              <a:t>,</a:t>
            </a:r>
          </a:p>
          <a:p>
            <a:pPr algn="r">
              <a:spcBef>
                <a:spcPts val="1333"/>
              </a:spcBef>
            </a:pPr>
            <a:r>
              <a:rPr lang="en-GB" sz="2400" dirty="0">
                <a:latin typeface="Arial Narrow" panose="020B0606020202030204" pitchFamily="34" charset="0"/>
              </a:rPr>
              <a:t> a </a:t>
            </a:r>
            <a:r>
              <a:rPr lang="en-GB" sz="2400" dirty="0" err="1">
                <a:latin typeface="Arial Narrow" panose="020B0606020202030204" pitchFamily="34" charset="0"/>
              </a:rPr>
              <a:t>sociedade</a:t>
            </a:r>
            <a:r>
              <a:rPr lang="en-GB" sz="2400" dirty="0">
                <a:latin typeface="Arial Narrow" panose="020B0606020202030204" pitchFamily="34" charset="0"/>
              </a:rPr>
              <a:t> </a:t>
            </a:r>
            <a:r>
              <a:rPr lang="en-GB" sz="2400" dirty="0" err="1">
                <a:latin typeface="Arial Narrow" panose="020B0606020202030204" pitchFamily="34" charset="0"/>
              </a:rPr>
              <a:t>deve</a:t>
            </a:r>
            <a:r>
              <a:rPr lang="en-GB" sz="2400" dirty="0">
                <a:latin typeface="Arial Narrow" panose="020B0606020202030204" pitchFamily="34" charset="0"/>
              </a:rPr>
              <a:t> </a:t>
            </a:r>
            <a:r>
              <a:rPr lang="en-GB" sz="2400" dirty="0" err="1">
                <a:latin typeface="Arial Narrow" panose="020B0606020202030204" pitchFamily="34" charset="0"/>
              </a:rPr>
              <a:t>também</a:t>
            </a:r>
            <a:r>
              <a:rPr lang="en-GB" sz="2400" dirty="0">
                <a:latin typeface="Arial Narrow" panose="020B0606020202030204" pitchFamily="34" charset="0"/>
              </a:rPr>
              <a:t> </a:t>
            </a:r>
            <a:r>
              <a:rPr lang="en-GB" sz="2400" dirty="0" err="1">
                <a:latin typeface="Arial Narrow" panose="020B0606020202030204" pitchFamily="34" charset="0"/>
              </a:rPr>
              <a:t>contruir</a:t>
            </a:r>
            <a:r>
              <a:rPr lang="en-GB" sz="2400" dirty="0">
                <a:latin typeface="Arial Narrow" panose="020B0606020202030204" pitchFamily="34" charset="0"/>
              </a:rPr>
              <a:t> pontes de </a:t>
            </a:r>
            <a:r>
              <a:rPr lang="en-GB" sz="2400" dirty="0" err="1">
                <a:latin typeface="Arial Narrow" panose="020B0606020202030204" pitchFamily="34" charset="0"/>
              </a:rPr>
              <a:t>comunicação</a:t>
            </a:r>
            <a:r>
              <a:rPr lang="en-GB" sz="2400" dirty="0">
                <a:latin typeface="Arial Narrow" panose="020B0606020202030204" pitchFamily="34" charset="0"/>
              </a:rPr>
              <a:t>,</a:t>
            </a:r>
          </a:p>
          <a:p>
            <a:pPr algn="r">
              <a:spcBef>
                <a:spcPts val="1333"/>
              </a:spcBef>
            </a:pPr>
            <a:r>
              <a:rPr lang="en-GB" sz="2400" dirty="0">
                <a:latin typeface="Arial Narrow" panose="020B0606020202030204" pitchFamily="34" charset="0"/>
              </a:rPr>
              <a:t> </a:t>
            </a:r>
            <a:r>
              <a:rPr lang="en-GB" sz="2400" dirty="0" err="1">
                <a:latin typeface="Arial Narrow" panose="020B0606020202030204" pitchFamily="34" charset="0"/>
              </a:rPr>
              <a:t>onde</a:t>
            </a:r>
            <a:r>
              <a:rPr lang="en-GB" sz="2400" dirty="0">
                <a:latin typeface="Arial Narrow" panose="020B0606020202030204" pitchFamily="34" charset="0"/>
              </a:rPr>
              <a:t> as </a:t>
            </a:r>
            <a:r>
              <a:rPr lang="en-GB" sz="2400" dirty="0" err="1">
                <a:latin typeface="Arial Narrow" panose="020B0606020202030204" pitchFamily="34" charset="0"/>
              </a:rPr>
              <a:t>pessoas</a:t>
            </a:r>
            <a:r>
              <a:rPr lang="en-GB" sz="2400" dirty="0">
                <a:latin typeface="Arial Narrow" panose="020B0606020202030204" pitchFamily="34" charset="0"/>
              </a:rPr>
              <a:t> se </a:t>
            </a:r>
            <a:r>
              <a:rPr lang="en-GB" sz="2400" dirty="0" err="1">
                <a:latin typeface="Arial Narrow" panose="020B0606020202030204" pitchFamily="34" charset="0"/>
              </a:rPr>
              <a:t>possam</a:t>
            </a:r>
            <a:r>
              <a:rPr lang="en-GB" sz="2400" dirty="0">
                <a:latin typeface="Arial Narrow" panose="020B0606020202030204" pitchFamily="34" charset="0"/>
              </a:rPr>
              <a:t> </a:t>
            </a:r>
            <a:r>
              <a:rPr lang="en-GB" sz="2400" dirty="0" err="1">
                <a:latin typeface="Arial Narrow" panose="020B0606020202030204" pitchFamily="34" charset="0"/>
              </a:rPr>
              <a:t>encontrar</a:t>
            </a:r>
            <a:r>
              <a:rPr lang="en-GB" sz="2400" dirty="0">
                <a:latin typeface="Arial Narrow" panose="020B0606020202030204" pitchFamily="34" charset="0"/>
              </a:rPr>
              <a:t> a </a:t>
            </a:r>
            <a:r>
              <a:rPr lang="en-GB" sz="2400" dirty="0" err="1">
                <a:latin typeface="Arial Narrow" panose="020B0606020202030204" pitchFamily="34" charset="0"/>
              </a:rPr>
              <a:t>meio</a:t>
            </a:r>
            <a:r>
              <a:rPr lang="en-GB" sz="2400" dirty="0">
                <a:latin typeface="Arial Narrow" panose="020B0606020202030204" pitchFamily="34" charset="0"/>
              </a:rPr>
              <a:t>,</a:t>
            </a:r>
          </a:p>
          <a:p>
            <a:pPr algn="r">
              <a:spcBef>
                <a:spcPts val="1333"/>
              </a:spcBef>
            </a:pPr>
            <a:r>
              <a:rPr lang="en-GB" sz="2400" dirty="0">
                <a:latin typeface="Arial Narrow" panose="020B0606020202030204" pitchFamily="34" charset="0"/>
              </a:rPr>
              <a:t> para </a:t>
            </a:r>
            <a:r>
              <a:rPr lang="en-GB" sz="2400" dirty="0" err="1">
                <a:latin typeface="Arial Narrow" panose="020B0606020202030204" pitchFamily="34" charset="0"/>
              </a:rPr>
              <a:t>nenhuma</a:t>
            </a:r>
            <a:r>
              <a:rPr lang="en-GB" sz="2400" dirty="0">
                <a:latin typeface="Arial Narrow" panose="020B0606020202030204" pitchFamily="34" charset="0"/>
              </a:rPr>
              <a:t> ser </a:t>
            </a:r>
            <a:r>
              <a:rPr lang="en-GB" sz="2400" dirty="0" err="1">
                <a:latin typeface="Arial Narrow" panose="020B0606020202030204" pitchFamily="34" charset="0"/>
              </a:rPr>
              <a:t>forçada</a:t>
            </a:r>
            <a:r>
              <a:rPr lang="en-GB" sz="2400" dirty="0">
                <a:latin typeface="Arial Narrow" panose="020B0606020202030204" pitchFamily="34" charset="0"/>
              </a:rPr>
              <a:t> a mudar a </a:t>
            </a:r>
            <a:r>
              <a:rPr lang="en-GB" sz="2400" dirty="0" err="1">
                <a:latin typeface="Arial Narrow" panose="020B0606020202030204" pitchFamily="34" charset="0"/>
              </a:rPr>
              <a:t>sua</a:t>
            </a:r>
            <a:r>
              <a:rPr lang="en-GB" sz="2400" dirty="0">
                <a:latin typeface="Arial Narrow" panose="020B0606020202030204" pitchFamily="34" charset="0"/>
              </a:rPr>
              <a:t> </a:t>
            </a:r>
            <a:r>
              <a:rPr lang="en-GB" sz="2400" dirty="0" err="1">
                <a:latin typeface="Arial Narrow" panose="020B0606020202030204" pitchFamily="34" charset="0"/>
              </a:rPr>
              <a:t>singularidade</a:t>
            </a:r>
            <a:endParaRPr lang="en-GB" sz="2400" dirty="0">
              <a:latin typeface="Arial Narrow" panose="020B0606020202030204" pitchFamily="34" charset="0"/>
            </a:endParaRPr>
          </a:p>
          <a:p>
            <a:pPr algn="r">
              <a:spcBef>
                <a:spcPts val="1333"/>
              </a:spcBef>
            </a:pPr>
            <a:r>
              <a:rPr lang="en-GB" sz="2400" dirty="0">
                <a:latin typeface="Arial Narrow" panose="020B0606020202030204" pitchFamily="34" charset="0"/>
              </a:rPr>
              <a:t> e a </a:t>
            </a:r>
            <a:r>
              <a:rPr lang="en-GB" sz="2400" dirty="0" err="1">
                <a:latin typeface="Arial Narrow" panose="020B0606020202030204" pitchFamily="34" charset="0"/>
              </a:rPr>
              <a:t>sua</a:t>
            </a:r>
            <a:r>
              <a:rPr lang="en-GB" sz="2400" dirty="0">
                <a:latin typeface="Arial Narrow" panose="020B0606020202030204" pitchFamily="34" charset="0"/>
              </a:rPr>
              <a:t> </a:t>
            </a:r>
            <a:r>
              <a:rPr lang="en-GB" sz="2400" dirty="0" err="1">
                <a:latin typeface="Arial Narrow" panose="020B0606020202030204" pitchFamily="34" charset="0"/>
              </a:rPr>
              <a:t>personalidade</a:t>
            </a:r>
            <a:r>
              <a:rPr lang="en-GB" sz="2400" dirty="0">
                <a:latin typeface="Arial Narrow" panose="020B0606020202030204" pitchFamily="34" charset="0"/>
              </a:rPr>
              <a:t>.</a:t>
            </a:r>
          </a:p>
        </p:txBody>
      </p:sp>
      <p:pic>
        <p:nvPicPr>
          <p:cNvPr id="9" name="Google Shape;310;p40">
            <a:extLst>
              <a:ext uri="{FF2B5EF4-FFF2-40B4-BE49-F238E27FC236}">
                <a16:creationId xmlns:a16="http://schemas.microsoft.com/office/drawing/2014/main" id="{507E2528-7AA7-974F-A281-7FA378BAC125}"/>
              </a:ext>
            </a:extLst>
          </p:cNvPr>
          <p:cNvPicPr preferRelativeResize="0"/>
          <p:nvPr/>
        </p:nvPicPr>
        <p:blipFill>
          <a:blip r:embed="rId2">
            <a:alphaModFix/>
          </a:blip>
          <a:stretch>
            <a:fillRect/>
          </a:stretch>
        </p:blipFill>
        <p:spPr>
          <a:xfrm>
            <a:off x="1188933" y="2321574"/>
            <a:ext cx="3360400" cy="2520293"/>
          </a:xfrm>
          <a:prstGeom prst="rect">
            <a:avLst/>
          </a:prstGeom>
          <a:noFill/>
          <a:ln>
            <a:noFill/>
          </a:ln>
        </p:spPr>
      </p:pic>
      <p:pic>
        <p:nvPicPr>
          <p:cNvPr id="10" name="Google Shape;311;p40">
            <a:extLst>
              <a:ext uri="{FF2B5EF4-FFF2-40B4-BE49-F238E27FC236}">
                <a16:creationId xmlns:a16="http://schemas.microsoft.com/office/drawing/2014/main" id="{E08CA1A0-BD00-3645-8A13-162FEE3A5145}"/>
              </a:ext>
            </a:extLst>
          </p:cNvPr>
          <p:cNvPicPr preferRelativeResize="0"/>
          <p:nvPr/>
        </p:nvPicPr>
        <p:blipFill>
          <a:blip r:embed="rId3">
            <a:alphaModFix/>
          </a:blip>
          <a:stretch>
            <a:fillRect/>
          </a:stretch>
        </p:blipFill>
        <p:spPr>
          <a:xfrm>
            <a:off x="5850673" y="4373741"/>
            <a:ext cx="2485968" cy="1658500"/>
          </a:xfrm>
          <a:prstGeom prst="rect">
            <a:avLst/>
          </a:prstGeom>
          <a:noFill/>
          <a:ln>
            <a:noFill/>
          </a:ln>
        </p:spPr>
      </p:pic>
    </p:spTree>
    <p:extLst>
      <p:ext uri="{BB962C8B-B14F-4D97-AF65-F5344CB8AC3E}">
        <p14:creationId xmlns:p14="http://schemas.microsoft.com/office/powerpoint/2010/main" val="21467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8" y="681036"/>
            <a:ext cx="9191922"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n-GB" sz="3600" b="1" i="1" dirty="0" err="1">
                <a:solidFill>
                  <a:schemeClr val="dk1"/>
                </a:solidFill>
                <a:latin typeface="Arial Narrow"/>
                <a:ea typeface="Arial Narrow"/>
                <a:cs typeface="Arial Narrow"/>
                <a:sym typeface="Arial Narrow"/>
              </a:rPr>
              <a:t>Atividade</a:t>
            </a:r>
            <a:r>
              <a:rPr lang="en-GB" sz="3600" b="1" i="1" dirty="0">
                <a:solidFill>
                  <a:schemeClr val="dk1"/>
                </a:solidFill>
                <a:latin typeface="Arial Narrow"/>
                <a:ea typeface="Arial Narrow"/>
                <a:cs typeface="Arial Narrow"/>
                <a:sym typeface="Arial Narrow"/>
              </a:rPr>
              <a:t>: </a:t>
            </a:r>
            <a:r>
              <a:rPr lang="en-GB" sz="3600" b="1" i="1" dirty="0" err="1">
                <a:solidFill>
                  <a:schemeClr val="dk1"/>
                </a:solidFill>
                <a:latin typeface="Arial Narrow"/>
                <a:ea typeface="Arial Narrow"/>
                <a:cs typeface="Arial Narrow"/>
                <a:sym typeface="Arial Narrow"/>
              </a:rPr>
              <a:t>Pensa</a:t>
            </a:r>
            <a:r>
              <a:rPr lang="en-GB" sz="3600" b="1" i="1" dirty="0">
                <a:solidFill>
                  <a:schemeClr val="dk1"/>
                </a:solidFill>
                <a:latin typeface="Arial Narrow"/>
                <a:ea typeface="Arial Narrow"/>
                <a:cs typeface="Arial Narrow"/>
                <a:sym typeface="Arial Narrow"/>
              </a:rPr>
              <a:t> &amp; </a:t>
            </a:r>
            <a:r>
              <a:rPr lang="en-GB" sz="3600" b="1" i="1" dirty="0" err="1">
                <a:solidFill>
                  <a:schemeClr val="dk1"/>
                </a:solidFill>
                <a:latin typeface="Arial Narrow"/>
                <a:ea typeface="Arial Narrow"/>
                <a:cs typeface="Arial Narrow"/>
                <a:sym typeface="Arial Narrow"/>
              </a:rPr>
              <a:t>Reflete</a:t>
            </a:r>
            <a:r>
              <a:rPr lang="en-GB" sz="3600" b="1" i="1" dirty="0">
                <a:solidFill>
                  <a:schemeClr val="dk1"/>
                </a:solidFill>
                <a:latin typeface="Arial Narrow"/>
                <a:ea typeface="Arial Narrow"/>
                <a:cs typeface="Arial Narrow"/>
                <a:sym typeface="Arial Narrow"/>
              </a:rPr>
              <a:t> 3.1 - </a:t>
            </a:r>
            <a:r>
              <a:rPr lang="en-GB" sz="3600" b="1" i="1" dirty="0" err="1">
                <a:solidFill>
                  <a:schemeClr val="dk1"/>
                </a:solidFill>
                <a:latin typeface="Arial Narrow"/>
                <a:ea typeface="Arial Narrow"/>
                <a:cs typeface="Arial Narrow"/>
                <a:sym typeface="Arial Narrow"/>
              </a:rPr>
              <a:t>neurodiversidade</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ctr"/>
            <a:endParaRPr lang="it" sz="3600" b="1" dirty="0">
              <a:solidFill>
                <a:schemeClr val="dk1"/>
              </a:solidFill>
              <a:latin typeface="Arial Narrow"/>
              <a:ea typeface="Arial Narrow"/>
              <a:cs typeface="Arial Narrow"/>
              <a:sym typeface="Arial Narrow"/>
            </a:endParaRPr>
          </a:p>
        </p:txBody>
      </p:sp>
      <p:sp>
        <p:nvSpPr>
          <p:cNvPr id="11" name="Google Shape;324;p41">
            <a:extLst>
              <a:ext uri="{FF2B5EF4-FFF2-40B4-BE49-F238E27FC236}">
                <a16:creationId xmlns:a16="http://schemas.microsoft.com/office/drawing/2014/main" id="{74BFB93F-FE8C-2B46-AB43-06D0F5347AE5}"/>
              </a:ext>
            </a:extLst>
          </p:cNvPr>
          <p:cNvSpPr/>
          <p:nvPr/>
        </p:nvSpPr>
        <p:spPr>
          <a:xfrm>
            <a:off x="806574" y="1642751"/>
            <a:ext cx="4088400" cy="923200"/>
          </a:xfrm>
          <a:prstGeom prst="rect">
            <a:avLst/>
          </a:prstGeom>
          <a:noFill/>
          <a:ln>
            <a:noFill/>
          </a:ln>
        </p:spPr>
        <p:txBody>
          <a:bodyPr spcFirstLastPara="1" wrap="square" lIns="121900" tIns="60933" rIns="121900" bIns="60933" anchor="t" anchorCtr="0">
            <a:noAutofit/>
          </a:bodyPr>
          <a:lstStyle/>
          <a:p>
            <a:endParaRPr sz="1600" dirty="0"/>
          </a:p>
          <a:p>
            <a:r>
              <a:rPr lang="it" sz="1600" dirty="0">
                <a:solidFill>
                  <a:schemeClr val="dk1"/>
                </a:solidFill>
                <a:latin typeface="Arial Narrow"/>
                <a:ea typeface="Arial Narrow"/>
                <a:cs typeface="Arial Narrow"/>
                <a:sym typeface="Arial Narrow"/>
                <a:hlinkClick r:id="rId2"/>
              </a:rPr>
              <a:t>https://youtu.be/RbwRrVw-CRo</a:t>
            </a:r>
            <a:endParaRPr lang="it" sz="1600" dirty="0">
              <a:solidFill>
                <a:schemeClr val="dk1"/>
              </a:solidFill>
              <a:latin typeface="Arial Narrow"/>
              <a:ea typeface="Arial Narrow"/>
              <a:cs typeface="Arial Narrow"/>
              <a:sym typeface="Arial Narrow"/>
            </a:endParaRPr>
          </a:p>
        </p:txBody>
      </p:sp>
      <p:pic>
        <p:nvPicPr>
          <p:cNvPr id="12" name="Google Shape;326;p41" descr="Professional category finalist&#10;&#10;Alexander’s film gives an uplifting introduction to autism for young non-autistic audiences, aiming to raise awareness, understanding and tolerance in future generations." title="Amazing Things Happen - by Alexander Amelines">
            <a:hlinkClick r:id="rId3"/>
            <a:extLst>
              <a:ext uri="{FF2B5EF4-FFF2-40B4-BE49-F238E27FC236}">
                <a16:creationId xmlns:a16="http://schemas.microsoft.com/office/drawing/2014/main" id="{9B8E144F-3838-1A41-A825-215D882B3222}"/>
              </a:ext>
            </a:extLst>
          </p:cNvPr>
          <p:cNvPicPr preferRelativeResize="0"/>
          <p:nvPr/>
        </p:nvPicPr>
        <p:blipFill>
          <a:blip r:embed="rId4">
            <a:alphaModFix/>
          </a:blip>
          <a:stretch>
            <a:fillRect/>
          </a:stretch>
        </p:blipFill>
        <p:spPr>
          <a:xfrm>
            <a:off x="3553368" y="2049067"/>
            <a:ext cx="5085233" cy="3813933"/>
          </a:xfrm>
          <a:prstGeom prst="rect">
            <a:avLst/>
          </a:prstGeom>
          <a:noFill/>
          <a:ln>
            <a:noFill/>
          </a:ln>
        </p:spPr>
      </p:pic>
    </p:spTree>
    <p:extLst>
      <p:ext uri="{BB962C8B-B14F-4D97-AF65-F5344CB8AC3E}">
        <p14:creationId xmlns:p14="http://schemas.microsoft.com/office/powerpoint/2010/main" val="32668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endParaRPr lang="en-GB" sz="3600" b="1" dirty="0">
              <a:solidFill>
                <a:schemeClr val="dk1"/>
              </a:solidFill>
              <a:latin typeface="Arial Narrow"/>
              <a:ea typeface="Arial Narrow"/>
              <a:cs typeface="Arial Narrow"/>
              <a:sym typeface="Arial Narrow"/>
            </a:endParaRPr>
          </a:p>
          <a:p>
            <a:r>
              <a:rPr lang="en-GB" sz="3600" b="1" dirty="0" err="1">
                <a:solidFill>
                  <a:schemeClr val="dk1"/>
                </a:solidFill>
                <a:latin typeface="Arial Narrow"/>
                <a:ea typeface="Arial Narrow"/>
                <a:cs typeface="Arial Narrow"/>
                <a:sym typeface="Arial Narrow"/>
              </a:rPr>
              <a:t>Perguntas</a:t>
            </a:r>
            <a:r>
              <a:rPr lang="en-GB" sz="3600" b="1" dirty="0">
                <a:solidFill>
                  <a:schemeClr val="dk1"/>
                </a:solidFill>
                <a:latin typeface="Arial Narrow"/>
                <a:ea typeface="Arial Narrow"/>
                <a:cs typeface="Arial Narrow"/>
                <a:sym typeface="Arial Narrow"/>
              </a:rPr>
              <a:t>/</a:t>
            </a:r>
            <a:r>
              <a:rPr lang="en-GB" sz="3600" b="1" dirty="0" err="1">
                <a:solidFill>
                  <a:schemeClr val="dk1"/>
                </a:solidFill>
                <a:latin typeface="Arial Narrow"/>
                <a:ea typeface="Arial Narrow"/>
                <a:cs typeface="Arial Narrow"/>
                <a:sym typeface="Arial Narrow"/>
              </a:rPr>
              <a:t>Tópicos</a:t>
            </a:r>
            <a:r>
              <a:rPr lang="en-GB" sz="3600" b="1" dirty="0">
                <a:solidFill>
                  <a:schemeClr val="dk1"/>
                </a:solidFill>
                <a:latin typeface="Arial Narrow"/>
                <a:ea typeface="Arial Narrow"/>
                <a:cs typeface="Arial Narrow"/>
                <a:sym typeface="Arial Narrow"/>
              </a:rPr>
              <a:t> para </a:t>
            </a:r>
            <a:r>
              <a:rPr lang="en-GB" sz="3600" b="1" dirty="0" err="1">
                <a:solidFill>
                  <a:schemeClr val="dk1"/>
                </a:solidFill>
                <a:latin typeface="Arial Narrow"/>
                <a:ea typeface="Arial Narrow"/>
                <a:cs typeface="Arial Narrow"/>
                <a:sym typeface="Arial Narrow"/>
              </a:rPr>
              <a:t>discussão</a:t>
            </a:r>
            <a:r>
              <a:rPr lang="en-GB" sz="3600" b="1" dirty="0">
                <a:solidFill>
                  <a:schemeClr val="dk1"/>
                </a:solidFill>
                <a:latin typeface="Arial Narrow"/>
                <a:ea typeface="Arial Narrow"/>
                <a:cs typeface="Arial Narrow"/>
                <a:sym typeface="Arial Narrow"/>
              </a:rPr>
              <a:t>:</a:t>
            </a:r>
            <a:endParaRPr lang="en-GB" sz="3600" dirty="0">
              <a:solidFill>
                <a:schemeClr val="dk1"/>
              </a:solidFill>
              <a:latin typeface="Arial Narrow"/>
              <a:ea typeface="Arial Narrow"/>
              <a:cs typeface="Arial Narrow"/>
              <a:sym typeface="Arial Narrow"/>
            </a:endParaRPr>
          </a:p>
          <a:p>
            <a:pPr marL="742950" indent="-742950">
              <a:buAutoNum type="arabicPeriod"/>
            </a:pPr>
            <a:r>
              <a:rPr lang="en-GB" sz="3600" dirty="0">
                <a:solidFill>
                  <a:schemeClr val="dk1"/>
                </a:solidFill>
                <a:latin typeface="Arial Narrow"/>
                <a:ea typeface="Arial Narrow"/>
                <a:cs typeface="Arial Narrow"/>
                <a:sym typeface="Arial Narrow"/>
              </a:rPr>
              <a:t>O que </a:t>
            </a:r>
            <a:r>
              <a:rPr lang="en-GB" sz="3600" dirty="0" err="1">
                <a:solidFill>
                  <a:schemeClr val="dk1"/>
                </a:solidFill>
                <a:latin typeface="Arial Narrow"/>
                <a:ea typeface="Arial Narrow"/>
                <a:cs typeface="Arial Narrow"/>
                <a:sym typeface="Arial Narrow"/>
              </a:rPr>
              <a:t>pensas</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sobre</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aquilo</a:t>
            </a:r>
            <a:r>
              <a:rPr lang="en-GB" sz="3600" dirty="0">
                <a:solidFill>
                  <a:schemeClr val="dk1"/>
                </a:solidFill>
                <a:latin typeface="Arial Narrow"/>
                <a:ea typeface="Arial Narrow"/>
                <a:cs typeface="Arial Narrow"/>
                <a:sym typeface="Arial Narrow"/>
              </a:rPr>
              <a:t> que </a:t>
            </a:r>
            <a:r>
              <a:rPr lang="en-GB" sz="3600" dirty="0" err="1">
                <a:solidFill>
                  <a:schemeClr val="dk1"/>
                </a:solidFill>
                <a:latin typeface="Arial Narrow"/>
                <a:ea typeface="Arial Narrow"/>
                <a:cs typeface="Arial Narrow"/>
                <a:sym typeface="Arial Narrow"/>
              </a:rPr>
              <a:t>ouviste</a:t>
            </a:r>
            <a:r>
              <a:rPr lang="en-GB" sz="3600" dirty="0">
                <a:solidFill>
                  <a:schemeClr val="dk1"/>
                </a:solidFill>
                <a:latin typeface="Arial Narrow"/>
                <a:ea typeface="Arial Narrow"/>
                <a:cs typeface="Arial Narrow"/>
                <a:sym typeface="Arial Narrow"/>
              </a:rPr>
              <a:t>?</a:t>
            </a:r>
          </a:p>
          <a:p>
            <a:pPr marL="742950" indent="-742950">
              <a:buAutoNum type="arabicPeriod"/>
            </a:pPr>
            <a:r>
              <a:rPr lang="en-GB" sz="3600" dirty="0">
                <a:solidFill>
                  <a:schemeClr val="dk1"/>
                </a:solidFill>
                <a:latin typeface="Arial Narrow"/>
                <a:ea typeface="Arial Narrow"/>
                <a:cs typeface="Arial Narrow"/>
                <a:sym typeface="Arial Narrow"/>
              </a:rPr>
              <a:t>Qual a </a:t>
            </a:r>
            <a:r>
              <a:rPr lang="en-GB" sz="3600" dirty="0" err="1">
                <a:solidFill>
                  <a:schemeClr val="dk1"/>
                </a:solidFill>
                <a:latin typeface="Arial Narrow"/>
                <a:ea typeface="Arial Narrow"/>
                <a:cs typeface="Arial Narrow"/>
                <a:sym typeface="Arial Narrow"/>
              </a:rPr>
              <a:t>tua</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ideia</a:t>
            </a:r>
            <a:r>
              <a:rPr lang="en-GB" sz="3600" dirty="0">
                <a:solidFill>
                  <a:schemeClr val="dk1"/>
                </a:solidFill>
                <a:latin typeface="Arial Narrow"/>
                <a:ea typeface="Arial Narrow"/>
                <a:cs typeface="Arial Narrow"/>
                <a:sym typeface="Arial Narrow"/>
              </a:rPr>
              <a:t> de </a:t>
            </a:r>
            <a:r>
              <a:rPr lang="en-GB" sz="3600" dirty="0" err="1">
                <a:solidFill>
                  <a:schemeClr val="dk1"/>
                </a:solidFill>
                <a:latin typeface="Arial Narrow"/>
                <a:ea typeface="Arial Narrow"/>
                <a:cs typeface="Arial Narrow"/>
                <a:sym typeface="Arial Narrow"/>
              </a:rPr>
              <a:t>uma</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sociedade</a:t>
            </a:r>
            <a:r>
              <a:rPr lang="en-GB" sz="3600" dirty="0">
                <a:solidFill>
                  <a:schemeClr val="dk1"/>
                </a:solidFill>
                <a:latin typeface="Arial Narrow"/>
                <a:ea typeface="Arial Narrow"/>
                <a:cs typeface="Arial Narrow"/>
                <a:sym typeface="Arial Narrow"/>
              </a:rPr>
              <a:t> amiga do </a:t>
            </a:r>
            <a:r>
              <a:rPr lang="en-GB" sz="3600" dirty="0" err="1">
                <a:solidFill>
                  <a:schemeClr val="dk1"/>
                </a:solidFill>
                <a:latin typeface="Arial Narrow"/>
                <a:ea typeface="Arial Narrow"/>
                <a:cs typeface="Arial Narrow"/>
                <a:sym typeface="Arial Narrow"/>
              </a:rPr>
              <a:t>autismo</a:t>
            </a:r>
            <a:r>
              <a:rPr lang="en-GB" sz="3600" dirty="0">
                <a:solidFill>
                  <a:schemeClr val="dk1"/>
                </a:solidFill>
                <a:latin typeface="Arial Narrow"/>
                <a:ea typeface="Arial Narrow"/>
                <a:cs typeface="Arial Narrow"/>
                <a:sym typeface="Arial Narrow"/>
              </a:rPr>
              <a:t>?</a:t>
            </a:r>
          </a:p>
          <a:p>
            <a:pPr marL="742950" indent="-742950">
              <a:buAutoNum type="arabicPeriod"/>
            </a:pPr>
            <a:r>
              <a:rPr lang="en-GB" sz="3600" dirty="0">
                <a:solidFill>
                  <a:schemeClr val="dk1"/>
                </a:solidFill>
                <a:latin typeface="Arial Narrow"/>
                <a:ea typeface="Arial Narrow"/>
                <a:cs typeface="Arial Narrow"/>
                <a:sym typeface="Arial Narrow"/>
              </a:rPr>
              <a:t>O que </a:t>
            </a:r>
            <a:r>
              <a:rPr lang="en-GB" sz="3600" dirty="0" err="1">
                <a:solidFill>
                  <a:schemeClr val="dk1"/>
                </a:solidFill>
                <a:latin typeface="Arial Narrow"/>
                <a:ea typeface="Arial Narrow"/>
                <a:cs typeface="Arial Narrow"/>
                <a:sym typeface="Arial Narrow"/>
              </a:rPr>
              <a:t>pensas</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acerca</a:t>
            </a:r>
            <a:r>
              <a:rPr lang="en-GB" sz="3600" dirty="0">
                <a:solidFill>
                  <a:schemeClr val="dk1"/>
                </a:solidFill>
                <a:latin typeface="Arial Narrow"/>
                <a:ea typeface="Arial Narrow"/>
                <a:cs typeface="Arial Narrow"/>
                <a:sym typeface="Arial Narrow"/>
              </a:rPr>
              <a:t> da </a:t>
            </a:r>
            <a:r>
              <a:rPr lang="en-GB" sz="3600" dirty="0" err="1">
                <a:solidFill>
                  <a:schemeClr val="dk1"/>
                </a:solidFill>
                <a:latin typeface="Arial Narrow"/>
                <a:ea typeface="Arial Narrow"/>
                <a:cs typeface="Arial Narrow"/>
                <a:sym typeface="Arial Narrow"/>
              </a:rPr>
              <a:t>neurodiversidade</a:t>
            </a:r>
            <a:r>
              <a:rPr lang="en-GB" sz="3600" dirty="0">
                <a:solidFill>
                  <a:schemeClr val="dk1"/>
                </a:solidFill>
                <a:latin typeface="Arial Narrow"/>
                <a:ea typeface="Arial Narrow"/>
                <a:cs typeface="Arial Narrow"/>
                <a:sym typeface="Arial Narrow"/>
              </a:rPr>
              <a:t>? Qual a </a:t>
            </a:r>
            <a:r>
              <a:rPr lang="en-GB" sz="3600" dirty="0" err="1">
                <a:solidFill>
                  <a:schemeClr val="dk1"/>
                </a:solidFill>
                <a:latin typeface="Arial Narrow"/>
                <a:ea typeface="Arial Narrow"/>
                <a:cs typeface="Arial Narrow"/>
                <a:sym typeface="Arial Narrow"/>
              </a:rPr>
              <a:t>tua</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ideia</a:t>
            </a:r>
            <a:r>
              <a:rPr lang="en-GB" sz="3600" dirty="0">
                <a:solidFill>
                  <a:schemeClr val="dk1"/>
                </a:solidFill>
                <a:latin typeface="Arial Narrow"/>
                <a:ea typeface="Arial Narrow"/>
                <a:cs typeface="Arial Narrow"/>
                <a:sym typeface="Arial Narrow"/>
              </a:rPr>
              <a:t> de </a:t>
            </a:r>
            <a:r>
              <a:rPr lang="en-GB" sz="3600" dirty="0" err="1">
                <a:solidFill>
                  <a:schemeClr val="dk1"/>
                </a:solidFill>
                <a:latin typeface="Arial Narrow"/>
                <a:ea typeface="Arial Narrow"/>
                <a:cs typeface="Arial Narrow"/>
                <a:sym typeface="Arial Narrow"/>
              </a:rPr>
              <a:t>uma</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sociedade</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acolhedora</a:t>
            </a:r>
            <a:r>
              <a:rPr lang="en-GB" sz="3600" dirty="0">
                <a:solidFill>
                  <a:schemeClr val="dk1"/>
                </a:solidFill>
                <a:latin typeface="Arial Narrow"/>
                <a:ea typeface="Arial Narrow"/>
                <a:cs typeface="Arial Narrow"/>
                <a:sym typeface="Arial Narrow"/>
              </a:rPr>
              <a:t> da </a:t>
            </a:r>
            <a:r>
              <a:rPr lang="en-GB" sz="3600" dirty="0" err="1">
                <a:solidFill>
                  <a:schemeClr val="dk1"/>
                </a:solidFill>
                <a:latin typeface="Arial Narrow"/>
                <a:ea typeface="Arial Narrow"/>
                <a:cs typeface="Arial Narrow"/>
                <a:sym typeface="Arial Narrow"/>
              </a:rPr>
              <a:t>neurodiversidade</a:t>
            </a:r>
            <a:r>
              <a:rPr lang="en-GB" sz="3600" dirty="0">
                <a:solidFill>
                  <a:schemeClr val="dk1"/>
                </a:solidFill>
                <a:latin typeface="Arial Narrow"/>
                <a:ea typeface="Arial Narrow"/>
                <a:cs typeface="Arial Narrow"/>
                <a:sym typeface="Arial Narrow"/>
              </a:rPr>
              <a:t>?</a:t>
            </a:r>
          </a:p>
          <a:p>
            <a:endParaRPr lang="en-GB" sz="3600" dirty="0">
              <a:solidFill>
                <a:schemeClr val="dk1"/>
              </a:solidFill>
              <a:latin typeface="Arial Narrow"/>
              <a:ea typeface="Arial Narrow"/>
              <a:cs typeface="Arial Narrow"/>
              <a:sym typeface="Arial Narrow"/>
            </a:endParaRPr>
          </a:p>
          <a:p>
            <a:pPr algn="ctr"/>
            <a:endParaRPr lang="it" sz="3600" b="1" dirty="0">
              <a:solidFill>
                <a:schemeClr val="dk1"/>
              </a:solidFill>
              <a:latin typeface="Arial Narrow"/>
              <a:ea typeface="Arial Narrow"/>
              <a:cs typeface="Arial Narrow"/>
              <a:sym typeface="Arial Narrow"/>
            </a:endParaRPr>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dirty="0"/>
          </a:p>
        </p:txBody>
      </p:sp>
      <p:pic>
        <p:nvPicPr>
          <p:cNvPr id="10" name="Google Shape;340;p42">
            <a:extLst>
              <a:ext uri="{FF2B5EF4-FFF2-40B4-BE49-F238E27FC236}">
                <a16:creationId xmlns:a16="http://schemas.microsoft.com/office/drawing/2014/main" id="{10E41B4A-ED01-4243-89A0-BE265B727720}"/>
              </a:ext>
            </a:extLst>
          </p:cNvPr>
          <p:cNvPicPr preferRelativeResize="0"/>
          <p:nvPr/>
        </p:nvPicPr>
        <p:blipFill>
          <a:blip r:embed="rId2">
            <a:alphaModFix/>
          </a:blip>
          <a:stretch>
            <a:fillRect/>
          </a:stretch>
        </p:blipFill>
        <p:spPr>
          <a:xfrm>
            <a:off x="8610600" y="1825625"/>
            <a:ext cx="2523633" cy="1921133"/>
          </a:xfrm>
          <a:prstGeom prst="rect">
            <a:avLst/>
          </a:prstGeom>
          <a:noFill/>
          <a:ln>
            <a:noFill/>
          </a:ln>
        </p:spPr>
      </p:pic>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229628" cy="100965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pPr>
            <a:r>
              <a:rPr lang="en-GB" sz="3600" b="1" i="1" dirty="0" err="1">
                <a:solidFill>
                  <a:schemeClr val="dk1"/>
                </a:solidFill>
                <a:latin typeface="Arial Narrow"/>
                <a:ea typeface="Arial Narrow"/>
                <a:cs typeface="Arial Narrow"/>
                <a:sym typeface="Arial Narrow"/>
              </a:rPr>
              <a:t>Atividade</a:t>
            </a:r>
            <a:r>
              <a:rPr lang="en-GB" sz="3600" b="1" i="1" dirty="0">
                <a:solidFill>
                  <a:schemeClr val="dk1"/>
                </a:solidFill>
                <a:latin typeface="Arial Narrow"/>
                <a:ea typeface="Arial Narrow"/>
                <a:cs typeface="Arial Narrow"/>
                <a:sym typeface="Arial Narrow"/>
              </a:rPr>
              <a:t>: </a:t>
            </a:r>
            <a:r>
              <a:rPr lang="en-GB" sz="3600" b="1" i="1" dirty="0" err="1">
                <a:solidFill>
                  <a:schemeClr val="dk1"/>
                </a:solidFill>
                <a:latin typeface="Arial Narrow"/>
                <a:ea typeface="Arial Narrow"/>
                <a:cs typeface="Arial Narrow"/>
                <a:sym typeface="Arial Narrow"/>
              </a:rPr>
              <a:t>Pensa</a:t>
            </a:r>
            <a:r>
              <a:rPr lang="en-GB" sz="3600" b="1" i="1" dirty="0">
                <a:solidFill>
                  <a:schemeClr val="dk1"/>
                </a:solidFill>
                <a:latin typeface="Arial Narrow"/>
                <a:ea typeface="Arial Narrow"/>
                <a:cs typeface="Arial Narrow"/>
                <a:sym typeface="Arial Narrow"/>
              </a:rPr>
              <a:t> &amp; </a:t>
            </a:r>
            <a:r>
              <a:rPr lang="en-GB" sz="3600" b="1" i="1" dirty="0" err="1">
                <a:solidFill>
                  <a:schemeClr val="dk1"/>
                </a:solidFill>
                <a:latin typeface="Arial Narrow"/>
                <a:ea typeface="Arial Narrow"/>
                <a:cs typeface="Arial Narrow"/>
                <a:sym typeface="Arial Narrow"/>
              </a:rPr>
              <a:t>Reflete</a:t>
            </a:r>
            <a:r>
              <a:rPr lang="en-GB" sz="3600" b="1" i="1" dirty="0">
                <a:solidFill>
                  <a:schemeClr val="dk1"/>
                </a:solidFill>
                <a:latin typeface="Arial Narrow"/>
                <a:ea typeface="Arial Narrow"/>
                <a:cs typeface="Arial Narrow"/>
                <a:sym typeface="Arial Narrow"/>
              </a:rPr>
              <a:t> 3.1 - </a:t>
            </a:r>
            <a:r>
              <a:rPr lang="en-GB" sz="3600" b="1" i="1" dirty="0" err="1">
                <a:solidFill>
                  <a:schemeClr val="dk1"/>
                </a:solidFill>
                <a:latin typeface="Arial Narrow"/>
                <a:ea typeface="Arial Narrow"/>
                <a:cs typeface="Arial Narrow"/>
                <a:sym typeface="Arial Narrow"/>
              </a:rPr>
              <a:t>neurodiversidade</a:t>
            </a:r>
            <a:endParaRPr lang="en-GB" sz="2000" dirty="0"/>
          </a:p>
        </p:txBody>
      </p:sp>
    </p:spTree>
    <p:extLst>
      <p:ext uri="{BB962C8B-B14F-4D97-AF65-F5344CB8AC3E}">
        <p14:creationId xmlns:p14="http://schemas.microsoft.com/office/powerpoint/2010/main" val="27790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pt-PT" sz="4000" b="1" dirty="0" smtClean="0"/>
              <a:t>Conhecimento e cultura</a:t>
            </a:r>
            <a:r>
              <a:rPr lang="en-GB" sz="4000" b="1" dirty="0" smtClean="0"/>
              <a:t> </a:t>
            </a:r>
            <a:r>
              <a:rPr lang="en-GB" sz="4000" b="1" dirty="0"/>
              <a:t>da PEA</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pt-PT" sz="2400" dirty="0" smtClean="0">
                <a:latin typeface="Arial Narrow" panose="020B0606020202030204" pitchFamily="34" charset="0"/>
              </a:rPr>
              <a:t>É importante que a cultura da </a:t>
            </a:r>
            <a:r>
              <a:rPr lang="pt-PT" sz="2400" dirty="0" err="1" smtClean="0">
                <a:latin typeface="Arial Narrow" panose="020B0606020202030204" pitchFamily="34" charset="0"/>
              </a:rPr>
              <a:t>neurodiversidade</a:t>
            </a:r>
            <a:r>
              <a:rPr lang="pt-PT" sz="2400" dirty="0" smtClean="0">
                <a:latin typeface="Arial Narrow" panose="020B0606020202030204" pitchFamily="34" charset="0"/>
              </a:rPr>
              <a:t> seja ensinada </a:t>
            </a:r>
          </a:p>
          <a:p>
            <a:pPr>
              <a:spcBef>
                <a:spcPts val="1333"/>
              </a:spcBef>
            </a:pPr>
            <a:r>
              <a:rPr lang="pt-PT" sz="2400" dirty="0" smtClean="0">
                <a:latin typeface="Arial Narrow" panose="020B0606020202030204" pitchFamily="34" charset="0"/>
              </a:rPr>
              <a:t>em todos os contextos da nossa sociedade e a todos os tipos </a:t>
            </a:r>
          </a:p>
          <a:p>
            <a:pPr>
              <a:spcBef>
                <a:spcPts val="1333"/>
              </a:spcBef>
            </a:pPr>
            <a:r>
              <a:rPr lang="pt-PT" sz="2400" dirty="0" smtClean="0">
                <a:latin typeface="Arial Narrow" panose="020B0606020202030204" pitchFamily="34" charset="0"/>
              </a:rPr>
              <a:t>de pessoas (não apenas aos profissionais).</a:t>
            </a:r>
          </a:p>
          <a:p>
            <a:pPr>
              <a:spcBef>
                <a:spcPts val="1333"/>
              </a:spcBef>
            </a:pPr>
            <a:r>
              <a:rPr lang="pt-PT" sz="2400" dirty="0" smtClean="0">
                <a:latin typeface="Arial Narrow" panose="020B0606020202030204" pitchFamily="34" charset="0"/>
              </a:rPr>
              <a:t>É também muito importante aprender sobre a PEA através das </a:t>
            </a:r>
          </a:p>
          <a:p>
            <a:pPr>
              <a:spcBef>
                <a:spcPts val="1333"/>
              </a:spcBef>
            </a:pPr>
            <a:r>
              <a:rPr lang="pt-PT" sz="2400" dirty="0" smtClean="0">
                <a:latin typeface="Arial Narrow" panose="020B0606020202030204" pitchFamily="34" charset="0"/>
              </a:rPr>
              <a:t>vozes das pessoas com autismo, elas mesmas</a:t>
            </a:r>
            <a:r>
              <a:rPr lang="en-GB" sz="2400" dirty="0" smtClean="0">
                <a:latin typeface="Arial Narrow" panose="020B0606020202030204" pitchFamily="34" charset="0"/>
              </a:rPr>
              <a:t>.</a:t>
            </a:r>
            <a:endParaRPr lang="en-GB" sz="2400" dirty="0">
              <a:latin typeface="Arial Narrow" panose="020B0606020202030204" pitchFamily="34" charset="0"/>
            </a:endParaRPr>
          </a:p>
          <a:p>
            <a:pPr>
              <a:spcBef>
                <a:spcPts val="1333"/>
              </a:spcBef>
            </a:pPr>
            <a:r>
              <a:rPr lang="en-GB" sz="2400" u="sng" dirty="0" err="1" smtClean="0">
                <a:latin typeface="Arial Narrow" panose="020B0606020202030204" pitchFamily="34" charset="0"/>
              </a:rPr>
              <a:t>Autorrepresentação</a:t>
            </a:r>
            <a:r>
              <a:rPr lang="en-GB" sz="2400" u="sng" dirty="0">
                <a:latin typeface="Arial Narrow" panose="020B0606020202030204" pitchFamily="34" charset="0"/>
              </a:rPr>
              <a:t>.</a:t>
            </a:r>
          </a:p>
          <a:p>
            <a:pPr>
              <a:spcBef>
                <a:spcPts val="1333"/>
              </a:spcBef>
            </a:pPr>
            <a:r>
              <a:rPr lang="en-GB" sz="2400" u="sng" dirty="0">
                <a:solidFill>
                  <a:schemeClr val="hlink"/>
                </a:solidFill>
                <a:latin typeface="Arial Narrow" panose="020B0606020202030204" pitchFamily="34" charset="0"/>
                <a:hlinkClick r:id="rId2"/>
              </a:rPr>
              <a:t>https://www.youtube.com/watch?v=L4r5j44JR2M</a:t>
            </a:r>
            <a:endParaRPr lang="en-GB" sz="2400" u="sng" dirty="0">
              <a:latin typeface="Arial Narrow" panose="020B0606020202030204" pitchFamily="34" charset="0"/>
            </a:endParaRPr>
          </a:p>
          <a:p>
            <a:pPr>
              <a:spcBef>
                <a:spcPts val="1333"/>
              </a:spcBef>
            </a:pPr>
            <a:r>
              <a:rPr lang="pt-PT" sz="2400" dirty="0" smtClean="0">
                <a:latin typeface="Arial Narrow" panose="020B0606020202030204" pitchFamily="34" charset="0"/>
              </a:rPr>
              <a:t>Esta é a forma de criar uma sociedade </a:t>
            </a:r>
            <a:r>
              <a:rPr lang="en-GB" sz="2400" dirty="0" err="1" smtClean="0">
                <a:latin typeface="Arial Narrow" panose="020B0606020202030204" pitchFamily="34" charset="0"/>
              </a:rPr>
              <a:t>amiga</a:t>
            </a:r>
            <a:r>
              <a:rPr lang="en-GB" sz="2400" dirty="0" smtClean="0">
                <a:latin typeface="Arial Narrow" panose="020B0606020202030204" pitchFamily="34" charset="0"/>
              </a:rPr>
              <a:t> </a:t>
            </a:r>
            <a:r>
              <a:rPr lang="en-GB" sz="2400" dirty="0">
                <a:latin typeface="Arial Narrow" panose="020B0606020202030204" pitchFamily="34" charset="0"/>
              </a:rPr>
              <a:t>da PEA.</a:t>
            </a:r>
          </a:p>
        </p:txBody>
      </p:sp>
      <p:pic>
        <p:nvPicPr>
          <p:cNvPr id="9" name="Google Shape;351;p43">
            <a:extLst>
              <a:ext uri="{FF2B5EF4-FFF2-40B4-BE49-F238E27FC236}">
                <a16:creationId xmlns:a16="http://schemas.microsoft.com/office/drawing/2014/main" id="{CEAC7863-AEA9-AA43-84C0-34651FDE94C8}"/>
              </a:ext>
            </a:extLst>
          </p:cNvPr>
          <p:cNvPicPr preferRelativeResize="0"/>
          <p:nvPr/>
        </p:nvPicPr>
        <p:blipFill>
          <a:blip r:embed="rId3">
            <a:alphaModFix/>
          </a:blip>
          <a:stretch>
            <a:fillRect/>
          </a:stretch>
        </p:blipFill>
        <p:spPr>
          <a:xfrm>
            <a:off x="9218431" y="2018507"/>
            <a:ext cx="2135369" cy="1940167"/>
          </a:xfrm>
          <a:prstGeom prst="rect">
            <a:avLst/>
          </a:prstGeom>
          <a:noFill/>
          <a:ln>
            <a:noFill/>
          </a:ln>
        </p:spPr>
      </p:pic>
      <p:pic>
        <p:nvPicPr>
          <p:cNvPr id="11" name="Google Shape;352;p43">
            <a:extLst>
              <a:ext uri="{FF2B5EF4-FFF2-40B4-BE49-F238E27FC236}">
                <a16:creationId xmlns:a16="http://schemas.microsoft.com/office/drawing/2014/main" id="{DFC3EAFE-3AEA-444B-8F65-87B40B62184A}"/>
              </a:ext>
            </a:extLst>
          </p:cNvPr>
          <p:cNvPicPr preferRelativeResize="0"/>
          <p:nvPr/>
        </p:nvPicPr>
        <p:blipFill>
          <a:blip r:embed="rId4">
            <a:alphaModFix/>
          </a:blip>
          <a:stretch>
            <a:fillRect/>
          </a:stretch>
        </p:blipFill>
        <p:spPr>
          <a:xfrm>
            <a:off x="9421734" y="4262170"/>
            <a:ext cx="1728771" cy="1570721"/>
          </a:xfrm>
          <a:prstGeom prst="rect">
            <a:avLst/>
          </a:prstGeom>
          <a:noFill/>
          <a:ln>
            <a:noFill/>
          </a:ln>
        </p:spPr>
      </p:pic>
    </p:spTree>
    <p:extLst>
      <p:ext uri="{BB962C8B-B14F-4D97-AF65-F5344CB8AC3E}">
        <p14:creationId xmlns:p14="http://schemas.microsoft.com/office/powerpoint/2010/main" val="255507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47306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AUTISMO E ESCOLA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380990" indent="-380990">
              <a:buFont typeface="Arial" panose="020B0604020202020204" pitchFamily="34" charset="0"/>
              <a:buChar char="•"/>
            </a:pPr>
            <a:r>
              <a:rPr lang="en-US" sz="2000" dirty="0">
                <a:latin typeface="Arial Narrow" panose="020B0606020202030204" pitchFamily="34" charset="0"/>
              </a:rPr>
              <a:t>A ESCOLA DEVE SABER COMO CRIAR UM AMBIENTE ACOLHEDOR</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DEVEMOS SER CAPAZES DE IMPLEMENTAR ALGUMAS MEDIDAS MESMO ANTES DE A CRIANÇA OU JOVEM COM AUTISMO ENTRAR NA ESCOLA</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PRECISAMOS DE UM BOM CANAL DE INFORMAÇÃO ENTRE A NEUROPSIQUIATRIA E A ESCOLA OU ENTRE AS ESCOLAS</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FORMAÇÃO DE PROFESSORES</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FORMAÇÃO DO QUADRO DE FUNCIONÁRIOS DA ESCOLA</a:t>
            </a:r>
          </a:p>
          <a:p>
            <a:pPr marL="380990" indent="-380990">
              <a:buFont typeface="Arial" panose="020B0604020202020204" pitchFamily="34" charset="0"/>
              <a:buChar char="•"/>
            </a:pPr>
            <a:endParaRPr lang="en-US" sz="2000" dirty="0">
              <a:latin typeface="Arial Narrow" panose="020B0606020202030204" pitchFamily="34" charset="0"/>
            </a:endParaRPr>
          </a:p>
          <a:p>
            <a:pPr marL="380990" indent="-380990">
              <a:buFont typeface="Arial" panose="020B0604020202020204" pitchFamily="34" charset="0"/>
              <a:buChar char="•"/>
            </a:pPr>
            <a:r>
              <a:rPr lang="en-US" sz="2000" dirty="0">
                <a:latin typeface="Arial Narrow" panose="020B0606020202030204" pitchFamily="34" charset="0"/>
              </a:rPr>
              <a:t>IDENTIFICAÇÃO PRECOCE DOS PROFESSORES E EDUCADORES DE APOIO</a:t>
            </a:r>
          </a:p>
        </p:txBody>
      </p:sp>
      <p:pic>
        <p:nvPicPr>
          <p:cNvPr id="10" name="Google Shape;366;p44">
            <a:extLst>
              <a:ext uri="{FF2B5EF4-FFF2-40B4-BE49-F238E27FC236}">
                <a16:creationId xmlns:a16="http://schemas.microsoft.com/office/drawing/2014/main" id="{18628000-510E-2445-8811-AC968A3DB60D}"/>
              </a:ext>
            </a:extLst>
          </p:cNvPr>
          <p:cNvPicPr preferRelativeResize="0"/>
          <p:nvPr/>
        </p:nvPicPr>
        <p:blipFill rotWithShape="1">
          <a:blip r:embed="rId2">
            <a:alphaModFix/>
          </a:blip>
          <a:srcRect l="-7525" r="12150"/>
          <a:stretch/>
        </p:blipFill>
        <p:spPr>
          <a:xfrm>
            <a:off x="8865254" y="4114285"/>
            <a:ext cx="2497848" cy="1867256"/>
          </a:xfrm>
          <a:prstGeom prst="rect">
            <a:avLst/>
          </a:prstGeom>
          <a:noFill/>
          <a:ln>
            <a:noFill/>
          </a:ln>
        </p:spPr>
      </p:pic>
    </p:spTree>
    <p:extLst>
      <p:ext uri="{BB962C8B-B14F-4D97-AF65-F5344CB8AC3E}">
        <p14:creationId xmlns:p14="http://schemas.microsoft.com/office/powerpoint/2010/main" val="272562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pt-PT" sz="4000" b="1" dirty="0">
                <a:solidFill>
                  <a:schemeClr val="dk1"/>
                </a:solidFill>
                <a:latin typeface="Arial Narrow"/>
                <a:ea typeface="Arial Narrow"/>
                <a:cs typeface="Arial Narrow"/>
                <a:sym typeface="Arial Narrow"/>
              </a:rPr>
              <a:t>INÍCIO</a:t>
            </a:r>
            <a:endParaRPr sz="2400" dirty="0"/>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38600" y="2826819"/>
            <a:ext cx="4063738" cy="3430709"/>
          </a:xfrm>
          <a:prstGeom prst="rect">
            <a:avLst/>
          </a:prstGeom>
          <a:solidFill>
            <a:srgbClr val="FFF2CC"/>
          </a:solidFill>
          <a:ln>
            <a:noFill/>
          </a:ln>
        </p:spPr>
        <p:txBody>
          <a:bodyPr spcFirstLastPara="1" wrap="square" lIns="121900" tIns="60933" rIns="121900" bIns="60933" anchor="t" anchorCtr="0">
            <a:noAutofit/>
          </a:bodyPr>
          <a:lstStyle/>
          <a:p>
            <a:pPr algn="ctr">
              <a:lnSpc>
                <a:spcPct val="150000"/>
              </a:lnSpc>
            </a:pPr>
            <a:r>
              <a:rPr lang="it" sz="2667" dirty="0">
                <a:solidFill>
                  <a:schemeClr val="dk1"/>
                </a:solidFill>
                <a:latin typeface="Arial Narrow"/>
                <a:ea typeface="Arial Narrow"/>
                <a:cs typeface="Arial Narrow"/>
                <a:sym typeface="Arial Narrow"/>
              </a:rPr>
              <a:t>Objetivo</a:t>
            </a:r>
            <a:endParaRPr sz="2400" dirty="0"/>
          </a:p>
          <a:p>
            <a:pPr algn="ctr">
              <a:lnSpc>
                <a:spcPct val="150000"/>
              </a:lnSpc>
            </a:pPr>
            <a:r>
              <a:rPr lang="it" sz="2667" dirty="0">
                <a:solidFill>
                  <a:schemeClr val="dk1"/>
                </a:solidFill>
                <a:latin typeface="Arial Narrow"/>
                <a:ea typeface="Arial Narrow"/>
                <a:cs typeface="Arial Narrow"/>
                <a:sym typeface="Arial Narrow"/>
              </a:rPr>
              <a:t>Conteúdos</a:t>
            </a:r>
            <a:endParaRPr sz="2400" dirty="0"/>
          </a:p>
          <a:p>
            <a:pPr algn="ctr">
              <a:lnSpc>
                <a:spcPct val="150000"/>
              </a:lnSpc>
            </a:pPr>
            <a:r>
              <a:rPr lang="it" sz="2667" dirty="0">
                <a:solidFill>
                  <a:schemeClr val="dk1"/>
                </a:solidFill>
                <a:latin typeface="Arial Narrow"/>
                <a:ea typeface="Arial Narrow"/>
                <a:cs typeface="Arial Narrow"/>
                <a:sym typeface="Arial Narrow"/>
              </a:rPr>
              <a:t>Resultados da Aprendizagem</a:t>
            </a:r>
            <a:endParaRPr sz="2400" dirty="0"/>
          </a:p>
          <a:p>
            <a:pPr algn="ctr">
              <a:lnSpc>
                <a:spcPct val="150000"/>
              </a:lnSpc>
            </a:pPr>
            <a:r>
              <a:rPr lang="it" sz="2667" dirty="0" smtClean="0">
                <a:solidFill>
                  <a:schemeClr val="dk1"/>
                </a:solidFill>
                <a:latin typeface="Arial Narrow"/>
                <a:ea typeface="Arial Narrow"/>
                <a:cs typeface="Arial Narrow"/>
                <a:sym typeface="Arial Narrow"/>
              </a:rPr>
              <a:t>Atividade</a:t>
            </a:r>
            <a:r>
              <a:rPr lang="it" sz="2667" dirty="0">
                <a:solidFill>
                  <a:schemeClr val="dk1"/>
                </a:solidFill>
                <a:latin typeface="Arial Narrow"/>
                <a:ea typeface="Arial Narrow"/>
                <a:cs typeface="Arial Narrow"/>
                <a:sym typeface="Arial Narrow"/>
              </a:rPr>
              <a:t>: </a:t>
            </a:r>
            <a:r>
              <a:rPr lang="it" sz="2667" i="1" dirty="0">
                <a:solidFill>
                  <a:schemeClr val="dk1"/>
                </a:solidFill>
                <a:latin typeface="Arial Narrow"/>
                <a:ea typeface="Arial Narrow"/>
                <a:cs typeface="Arial Narrow"/>
                <a:sym typeface="Arial Narrow"/>
              </a:rPr>
              <a:t>Brainstorming 1.1</a:t>
            </a:r>
            <a:endParaRPr sz="2400" dirty="0"/>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20</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785303"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PREPARAÇÃO DO AMBIENTE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000" dirty="0">
                <a:latin typeface="Arial" panose="020B0604020202020204" pitchFamily="34" charset="0"/>
                <a:cs typeface="Arial" panose="020B0604020202020204" pitchFamily="34" charset="0"/>
              </a:rPr>
              <a:t>ESTRUTURAR O AMBIENTE DE FORMA A QUE AS FUNÇÕES DAS VÁRIAS PARTES DA SALA SEJAM FACILMENTE </a:t>
            </a:r>
            <a:r>
              <a:rPr lang="en-GB" sz="2000" dirty="0" smtClean="0">
                <a:latin typeface="Arial" panose="020B0604020202020204" pitchFamily="34" charset="0"/>
                <a:cs typeface="Arial" panose="020B0604020202020204" pitchFamily="34" charset="0"/>
              </a:rPr>
              <a:t>“ENTENDIDAS </a:t>
            </a:r>
            <a:r>
              <a:rPr lang="en-GB" sz="2000" dirty="0">
                <a:latin typeface="Arial" panose="020B0604020202020204" pitchFamily="34" charset="0"/>
                <a:cs typeface="Arial" panose="020B0604020202020204" pitchFamily="34" charset="0"/>
              </a:rPr>
              <a:t>E CAPAZES DE SEREM USADAS”</a:t>
            </a:r>
          </a:p>
          <a:p>
            <a:pPr lvl="0"/>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000" dirty="0">
                <a:latin typeface="Arial" panose="020B0604020202020204" pitchFamily="34" charset="0"/>
                <a:cs typeface="Arial" panose="020B0604020202020204" pitchFamily="34" charset="0"/>
              </a:rPr>
              <a:t>ESTRUTURAR A SALA E A </a:t>
            </a:r>
            <a:r>
              <a:rPr lang="en-GB" sz="2000" dirty="0" smtClean="0">
                <a:latin typeface="Arial" panose="020B0604020202020204" pitchFamily="34" charset="0"/>
                <a:cs typeface="Arial" panose="020B0604020202020204" pitchFamily="34" charset="0"/>
              </a:rPr>
              <a:t>MOBILIÁRIO </a:t>
            </a:r>
            <a:r>
              <a:rPr lang="en-GB" sz="2000" dirty="0">
                <a:latin typeface="Arial" panose="020B0604020202020204" pitchFamily="34" charset="0"/>
                <a:cs typeface="Arial" panose="020B0604020202020204" pitchFamily="34" charset="0"/>
              </a:rPr>
              <a:t>DE FORMA A QUE O ESTUDANTE ESTEJA EM CONDIÇÕES DE SER CAPAZ DE FAZER PEDIDOS</a:t>
            </a:r>
          </a:p>
          <a:p>
            <a:pPr lvl="0"/>
            <a:endParaRPr lang="en-GB" sz="2000" dirty="0">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GB" sz="2000" dirty="0">
                <a:latin typeface="Arial" panose="020B0604020202020204" pitchFamily="34" charset="0"/>
                <a:cs typeface="Arial" panose="020B0604020202020204" pitchFamily="34" charset="0"/>
              </a:rPr>
              <a:t>PREPARAÇÃO DE UM CANTO MAIS SOSSEGADO, QUANDO COMPARADO COM O RESTO DA SALA DE AULA</a:t>
            </a:r>
          </a:p>
        </p:txBody>
      </p:sp>
    </p:spTree>
    <p:extLst>
      <p:ext uri="{BB962C8B-B14F-4D97-AF65-F5344CB8AC3E}">
        <p14:creationId xmlns:p14="http://schemas.microsoft.com/office/powerpoint/2010/main" val="376734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n-GB" sz="3600" b="1" dirty="0"/>
              <a:t>INSERIR UMA ANÁLISE DAS TAREFAS PARA FACILITAR A AUTONOMIA</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391;p46">
            <a:extLst>
              <a:ext uri="{FF2B5EF4-FFF2-40B4-BE49-F238E27FC236}">
                <a16:creationId xmlns:a16="http://schemas.microsoft.com/office/drawing/2014/main" id="{F1FAC8B1-5F2F-D846-A74C-C126E2BF8C22}"/>
              </a:ext>
            </a:extLst>
          </p:cNvPr>
          <p:cNvPicPr preferRelativeResize="0"/>
          <p:nvPr/>
        </p:nvPicPr>
        <p:blipFill>
          <a:blip r:embed="rId2">
            <a:alphaModFix/>
          </a:blip>
          <a:stretch>
            <a:fillRect/>
          </a:stretch>
        </p:blipFill>
        <p:spPr>
          <a:xfrm>
            <a:off x="3767970" y="2071930"/>
            <a:ext cx="4656059" cy="3903177"/>
          </a:xfrm>
          <a:prstGeom prst="rect">
            <a:avLst/>
          </a:prstGeom>
          <a:noFill/>
          <a:ln>
            <a:noFill/>
          </a:ln>
        </p:spPr>
      </p:pic>
    </p:spTree>
    <p:extLst>
      <p:ext uri="{BB962C8B-B14F-4D97-AF65-F5344CB8AC3E}">
        <p14:creationId xmlns:p14="http://schemas.microsoft.com/office/powerpoint/2010/main" val="165201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r>
              <a:rPr lang="en-US" sz="2400" b="1" dirty="0"/>
              <a:t>PREPARAR </a:t>
            </a:r>
            <a:r>
              <a:rPr lang="en-US" sz="2400" b="1" dirty="0" smtClean="0"/>
              <a:t>HISTÓRIAS </a:t>
            </a:r>
            <a:r>
              <a:rPr lang="en-US" sz="2400" b="1" dirty="0"/>
              <a:t>SOCIAIS PARA GERIR O INCORRENTE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03;p47">
            <a:extLst>
              <a:ext uri="{FF2B5EF4-FFF2-40B4-BE49-F238E27FC236}">
                <a16:creationId xmlns:a16="http://schemas.microsoft.com/office/drawing/2014/main" id="{BB503A89-6A9F-0542-A652-4D0A0008108C}"/>
              </a:ext>
            </a:extLst>
          </p:cNvPr>
          <p:cNvPicPr preferRelativeResize="0"/>
          <p:nvPr/>
        </p:nvPicPr>
        <p:blipFill>
          <a:blip r:embed="rId2">
            <a:alphaModFix/>
          </a:blip>
          <a:stretch>
            <a:fillRect/>
          </a:stretch>
        </p:blipFill>
        <p:spPr>
          <a:xfrm>
            <a:off x="8776010" y="2219092"/>
            <a:ext cx="2505537" cy="3218475"/>
          </a:xfrm>
          <a:prstGeom prst="rect">
            <a:avLst/>
          </a:prstGeom>
          <a:noFill/>
          <a:ln>
            <a:noFill/>
          </a:ln>
        </p:spPr>
      </p:pic>
      <p:pic>
        <p:nvPicPr>
          <p:cNvPr id="11" name="Google Shape;404;p47">
            <a:extLst>
              <a:ext uri="{FF2B5EF4-FFF2-40B4-BE49-F238E27FC236}">
                <a16:creationId xmlns:a16="http://schemas.microsoft.com/office/drawing/2014/main" id="{498B892C-5276-1046-8F89-5A9616A7008B}"/>
              </a:ext>
            </a:extLst>
          </p:cNvPr>
          <p:cNvPicPr preferRelativeResize="0"/>
          <p:nvPr/>
        </p:nvPicPr>
        <p:blipFill>
          <a:blip r:embed="rId3">
            <a:alphaModFix/>
          </a:blip>
          <a:stretch>
            <a:fillRect/>
          </a:stretch>
        </p:blipFill>
        <p:spPr>
          <a:xfrm>
            <a:off x="910452" y="2219093"/>
            <a:ext cx="2953889" cy="3218475"/>
          </a:xfrm>
          <a:prstGeom prst="rect">
            <a:avLst/>
          </a:prstGeom>
          <a:noFill/>
          <a:ln>
            <a:noFill/>
          </a:ln>
        </p:spPr>
      </p:pic>
      <p:pic>
        <p:nvPicPr>
          <p:cNvPr id="12" name="Google Shape;405;p47">
            <a:extLst>
              <a:ext uri="{FF2B5EF4-FFF2-40B4-BE49-F238E27FC236}">
                <a16:creationId xmlns:a16="http://schemas.microsoft.com/office/drawing/2014/main" id="{6AFFC10C-ECB0-9944-A521-6847545F0490}"/>
              </a:ext>
            </a:extLst>
          </p:cNvPr>
          <p:cNvPicPr preferRelativeResize="0"/>
          <p:nvPr/>
        </p:nvPicPr>
        <p:blipFill>
          <a:blip r:embed="rId4">
            <a:alphaModFix/>
          </a:blip>
          <a:stretch>
            <a:fillRect/>
          </a:stretch>
        </p:blipFill>
        <p:spPr>
          <a:xfrm>
            <a:off x="4099625" y="2219093"/>
            <a:ext cx="4441101" cy="3218475"/>
          </a:xfrm>
          <a:prstGeom prst="rect">
            <a:avLst/>
          </a:prstGeom>
          <a:noFill/>
          <a:ln>
            <a:noFill/>
          </a:ln>
        </p:spPr>
      </p:pic>
    </p:spTree>
    <p:extLst>
      <p:ext uri="{BB962C8B-B14F-4D97-AF65-F5344CB8AC3E}">
        <p14:creationId xmlns:p14="http://schemas.microsoft.com/office/powerpoint/2010/main" val="197873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n-US" sz="3600" b="1" dirty="0"/>
              <a:t>IDENTIFICAÇÃO DO MÉTODO DE ESTUDO DO ESTUDANTE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3" name="Google Shape;418;p48">
            <a:extLst>
              <a:ext uri="{FF2B5EF4-FFF2-40B4-BE49-F238E27FC236}">
                <a16:creationId xmlns:a16="http://schemas.microsoft.com/office/drawing/2014/main" id="{4FEEA05E-02F0-7C43-AA1C-66167A69FFB6}"/>
              </a:ext>
            </a:extLst>
          </p:cNvPr>
          <p:cNvPicPr preferRelativeResize="0"/>
          <p:nvPr/>
        </p:nvPicPr>
        <p:blipFill>
          <a:blip r:embed="rId2">
            <a:alphaModFix/>
          </a:blip>
          <a:stretch>
            <a:fillRect/>
          </a:stretch>
        </p:blipFill>
        <p:spPr>
          <a:xfrm>
            <a:off x="6744887" y="2489590"/>
            <a:ext cx="4261267" cy="3016433"/>
          </a:xfrm>
          <a:prstGeom prst="rect">
            <a:avLst/>
          </a:prstGeom>
          <a:noFill/>
          <a:ln>
            <a:noFill/>
          </a:ln>
        </p:spPr>
      </p:pic>
      <p:pic>
        <p:nvPicPr>
          <p:cNvPr id="14" name="Google Shape;419;p48">
            <a:extLst>
              <a:ext uri="{FF2B5EF4-FFF2-40B4-BE49-F238E27FC236}">
                <a16:creationId xmlns:a16="http://schemas.microsoft.com/office/drawing/2014/main" id="{FF7FC6C3-4E60-E74A-A36C-A5974E1E0114}"/>
              </a:ext>
            </a:extLst>
          </p:cNvPr>
          <p:cNvPicPr preferRelativeResize="0"/>
          <p:nvPr/>
        </p:nvPicPr>
        <p:blipFill>
          <a:blip r:embed="rId3">
            <a:alphaModFix/>
          </a:blip>
          <a:stretch>
            <a:fillRect/>
          </a:stretch>
        </p:blipFill>
        <p:spPr>
          <a:xfrm>
            <a:off x="1180724" y="2489590"/>
            <a:ext cx="5138459" cy="3016433"/>
          </a:xfrm>
          <a:prstGeom prst="rect">
            <a:avLst/>
          </a:prstGeom>
          <a:noFill/>
          <a:ln>
            <a:noFill/>
          </a:ln>
        </p:spPr>
      </p:pic>
    </p:spTree>
    <p:extLst>
      <p:ext uri="{BB962C8B-B14F-4D97-AF65-F5344CB8AC3E}">
        <p14:creationId xmlns:p14="http://schemas.microsoft.com/office/powerpoint/2010/main" val="301969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400" b="1" dirty="0"/>
          </a:p>
          <a:p>
            <a:pPr algn="ctr"/>
            <a:endParaRPr lang="en-GB" sz="2400" b="1" dirty="0"/>
          </a:p>
          <a:p>
            <a:pPr lvl="0" algn="ctr"/>
            <a:r>
              <a:rPr lang="en-GB" sz="2400" b="1" dirty="0"/>
              <a:t>ANALISE TAMBÉM </a:t>
            </a:r>
            <a:r>
              <a:rPr lang="en-GB" sz="2400" b="1" dirty="0" smtClean="0"/>
              <a:t>O LOCAL ONDE O </a:t>
            </a:r>
            <a:r>
              <a:rPr lang="en-GB" sz="2400" b="1" dirty="0"/>
              <a:t>ESTUDANTE </a:t>
            </a:r>
            <a:r>
              <a:rPr lang="en-GB" sz="2400" b="1" dirty="0" smtClean="0"/>
              <a:t>ESTÁ NA </a:t>
            </a:r>
            <a:r>
              <a:rPr lang="en-GB" sz="2400" b="1" dirty="0"/>
              <a:t>SALA DE AULA</a:t>
            </a:r>
          </a:p>
          <a:p>
            <a:pPr algn="ctr"/>
            <a:endParaRPr lang="en-GB" sz="2400" b="1" dirty="0"/>
          </a:p>
          <a:p>
            <a:pPr algn="ctr"/>
            <a:endParaRPr lang="en-GB" sz="32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10" name="Google Shape;429;p49">
            <a:extLst>
              <a:ext uri="{FF2B5EF4-FFF2-40B4-BE49-F238E27FC236}">
                <a16:creationId xmlns:a16="http://schemas.microsoft.com/office/drawing/2014/main" id="{D006C2CC-C2D0-AA4B-B9C6-C3F794F9CB1F}"/>
              </a:ext>
            </a:extLst>
          </p:cNvPr>
          <p:cNvPicPr preferRelativeResize="0"/>
          <p:nvPr/>
        </p:nvPicPr>
        <p:blipFill>
          <a:blip r:embed="rId2">
            <a:alphaModFix/>
          </a:blip>
          <a:stretch>
            <a:fillRect/>
          </a:stretch>
        </p:blipFill>
        <p:spPr>
          <a:xfrm>
            <a:off x="2672576" y="2088004"/>
            <a:ext cx="6846848" cy="3821521"/>
          </a:xfrm>
          <a:prstGeom prst="rect">
            <a:avLst/>
          </a:prstGeom>
          <a:noFill/>
          <a:ln>
            <a:noFill/>
          </a:ln>
        </p:spPr>
      </p:pic>
    </p:spTree>
    <p:extLst>
      <p:ext uri="{BB962C8B-B14F-4D97-AF65-F5344CB8AC3E}">
        <p14:creationId xmlns:p14="http://schemas.microsoft.com/office/powerpoint/2010/main" val="69713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it" sz="3600" b="1" dirty="0"/>
              <a:t> TONY ATWOOD FALA ACERCA DA ESCOLA E DA SÍNDROME DE ASPERGER </a:t>
            </a:r>
            <a:endParaRPr lang="en-GB" sz="4400" b="1" dirty="0">
              <a:solidFill>
                <a:schemeClr val="dk1"/>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endParaRPr lang="en-GB" sz="2000" dirty="0">
              <a:latin typeface="Arial" panose="020B0604020202020204" pitchFamily="34" charset="0"/>
              <a:cs typeface="Arial" panose="020B0604020202020204" pitchFamily="34" charset="0"/>
            </a:endParaRPr>
          </a:p>
        </p:txBody>
      </p:sp>
      <p:pic>
        <p:nvPicPr>
          <p:cNvPr id="9" name="Google Shape;441;p50" descr="Why is school so exhausting for students with Asperger's, and could homeschooling be the answer? Professor Tony Attwood shines a light on the challenges schools present to 'Aspies', including things to watch out for to better protect their wellbeing.&#10;&#10;*********************************************************************&#10;&#10;Generation Next provides education and information about the prevention and management of mental illness in youth to professionals, young people and the wider community. Our objective is to raise community awareness of mental illness through increasing mental health literacy, reducing associated sigma and positively influencing individual and community behaviour to improve the mental health of young people. &#10;&#10;GET OUR POPULAR WEEKLY E-NEWSLETTER: to stay up to date with the latest in youth mental health and practical strategies to promote wellbeing: http://tinyurl.com/z8o3ff2 &#10;&#10;GET THE BOOKS: “Growing Happy, Healthy Young Minds” and “Nurturing Young Minds”. Each self-contained chapter can be read in separate bites with additional resources available at the end of each chapter for more in-depth information. Buy your copy here: https://goo.gl/Gx7ckX&#10;&#10;ATTEND our face-to-face seminars for professionals in the education, community and health sectors: http://www.generationnext.com.au/educate/generation-next-seminars&#10;&#10;Connect with us: &#10;Facebook: https://www.facebook.com/gennextcommunity/ &#10;Twitter: https://twitter.com/GenNextVoice   &#10;Website: http://www.generationnext.com.au/" title="The Challenge of School for 'Aspies'">
            <a:hlinkClick r:id="rId2"/>
            <a:extLst>
              <a:ext uri="{FF2B5EF4-FFF2-40B4-BE49-F238E27FC236}">
                <a16:creationId xmlns:a16="http://schemas.microsoft.com/office/drawing/2014/main" id="{8B9F9BDE-912B-3144-8D91-2769C67238B7}"/>
              </a:ext>
            </a:extLst>
          </p:cNvPr>
          <p:cNvPicPr preferRelativeResize="0"/>
          <p:nvPr/>
        </p:nvPicPr>
        <p:blipFill>
          <a:blip r:embed="rId3">
            <a:alphaModFix/>
          </a:blip>
          <a:stretch>
            <a:fillRect/>
          </a:stretch>
        </p:blipFill>
        <p:spPr>
          <a:xfrm>
            <a:off x="3358452" y="1944642"/>
            <a:ext cx="5475093" cy="4106329"/>
          </a:xfrm>
          <a:prstGeom prst="rect">
            <a:avLst/>
          </a:prstGeom>
          <a:noFill/>
          <a:ln>
            <a:noFill/>
          </a:ln>
        </p:spPr>
      </p:pic>
    </p:spTree>
    <p:extLst>
      <p:ext uri="{BB962C8B-B14F-4D97-AF65-F5344CB8AC3E}">
        <p14:creationId xmlns:p14="http://schemas.microsoft.com/office/powerpoint/2010/main" val="22012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94F36-F324-3B4F-A90A-073F747728A7}"/>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950075C5-F6FA-EC4B-9B77-25D77F1CC684}"/>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4" name="Slide Number Placeholder 3">
            <a:extLst>
              <a:ext uri="{FF2B5EF4-FFF2-40B4-BE49-F238E27FC236}">
                <a16:creationId xmlns:a16="http://schemas.microsoft.com/office/drawing/2014/main" id="{5D9C9A56-018F-9C48-9EF0-30E6E1B9E4E3}"/>
              </a:ext>
            </a:extLst>
          </p:cNvPr>
          <p:cNvSpPr>
            <a:spLocks noGrp="1"/>
          </p:cNvSpPr>
          <p:nvPr>
            <p:ph type="sldNum" sz="quarter" idx="12"/>
          </p:nvPr>
        </p:nvSpPr>
        <p:spPr/>
        <p:txBody>
          <a:bodyPr/>
          <a:lstStyle/>
          <a:p>
            <a:fld id="{FF25E065-A395-7048-9208-62E67D87C980}" type="slidenum">
              <a:rPr lang="de-AT" smtClean="0"/>
              <a:pPr/>
              <a:t>26</a:t>
            </a:fld>
            <a:endParaRPr lang="de-AT" dirty="0"/>
          </a:p>
        </p:txBody>
      </p:sp>
      <p:sp>
        <p:nvSpPr>
          <p:cNvPr id="6" name="Google Shape;446;p51">
            <a:extLst>
              <a:ext uri="{FF2B5EF4-FFF2-40B4-BE49-F238E27FC236}">
                <a16:creationId xmlns:a16="http://schemas.microsoft.com/office/drawing/2014/main" id="{AAEEB8CB-6196-5F49-87A5-1196241608E0}"/>
              </a:ext>
            </a:extLst>
          </p:cNvPr>
          <p:cNvSpPr/>
          <p:nvPr/>
        </p:nvSpPr>
        <p:spPr>
          <a:xfrm>
            <a:off x="0" y="2259448"/>
            <a:ext cx="12192000" cy="2339103"/>
          </a:xfrm>
          <a:prstGeom prst="rect">
            <a:avLst/>
          </a:prstGeom>
          <a:solidFill>
            <a:srgbClr val="C4E0B2"/>
          </a:solidFill>
          <a:ln>
            <a:noFill/>
          </a:ln>
        </p:spPr>
        <p:txBody>
          <a:bodyPr spcFirstLastPara="1" wrap="square" lIns="121900" tIns="60933" rIns="121900" bIns="60933" anchor="ctr" anchorCtr="0">
            <a:noAutofit/>
          </a:bodyPr>
          <a:lstStyle/>
          <a:p>
            <a:pPr algn="ctr"/>
            <a:endParaRPr sz="3200" b="1" dirty="0">
              <a:solidFill>
                <a:schemeClr val="dk1"/>
              </a:solidFill>
              <a:latin typeface="Arial Narrow"/>
              <a:ea typeface="Arial Narrow"/>
              <a:cs typeface="Arial Narrow"/>
              <a:sym typeface="Arial Narrow"/>
            </a:endParaRPr>
          </a:p>
          <a:p>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r>
              <a:rPr lang="it" sz="3733" b="1" dirty="0">
                <a:solidFill>
                  <a:schemeClr val="dk1"/>
                </a:solidFill>
                <a:latin typeface="Arial Narrow"/>
                <a:ea typeface="Arial Narrow"/>
                <a:cs typeface="Arial Narrow"/>
                <a:sym typeface="Arial Narrow"/>
              </a:rPr>
              <a:t>10:15 – 10:45 </a:t>
            </a:r>
            <a:endParaRPr sz="3733" dirty="0">
              <a:solidFill>
                <a:schemeClr val="dk1"/>
              </a:solidFill>
              <a:latin typeface="Arial Narrow"/>
              <a:ea typeface="Arial Narrow"/>
              <a:cs typeface="Arial Narrow"/>
              <a:sym typeface="Arial Narrow"/>
            </a:endParaRPr>
          </a:p>
          <a:p>
            <a:pPr algn="ctr"/>
            <a:r>
              <a:rPr lang="en-US" sz="3733" b="1" dirty="0" err="1">
                <a:solidFill>
                  <a:schemeClr val="dk1"/>
                </a:solidFill>
                <a:latin typeface="Arial Narrow"/>
                <a:ea typeface="Arial Narrow"/>
                <a:cs typeface="Arial Narrow"/>
                <a:sym typeface="Arial Narrow"/>
              </a:rPr>
              <a:t>Intervalo</a:t>
            </a:r>
            <a:r>
              <a:rPr lang="it" sz="2400" b="1"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algn="ctr"/>
            <a:endParaRPr sz="3200" b="1" dirty="0">
              <a:solidFill>
                <a:schemeClr val="dk1"/>
              </a:solidFill>
              <a:latin typeface="Arial Narrow"/>
              <a:ea typeface="Arial Narrow"/>
              <a:cs typeface="Arial Narrow"/>
              <a:sym typeface="Arial Narrow"/>
            </a:endParaRPr>
          </a:p>
          <a:p>
            <a:pPr algn="ctr"/>
            <a:endParaRPr sz="3200" b="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342003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DESENVOLVIMENTO</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rgbClr val="000000"/>
              </a:buClr>
              <a:buSzPts val="2000"/>
            </a:pPr>
            <a:r>
              <a:rPr lang="en-GB" sz="2400" dirty="0" err="1">
                <a:solidFill>
                  <a:schemeClr val="dk1"/>
                </a:solidFill>
                <a:latin typeface="Arial Narrow"/>
                <a:ea typeface="Arial Narrow"/>
                <a:cs typeface="Arial Narrow"/>
                <a:sym typeface="Arial Narrow"/>
              </a:rPr>
              <a:t>Tornar</a:t>
            </a:r>
            <a:r>
              <a:rPr lang="en-GB" sz="2400" dirty="0">
                <a:solidFill>
                  <a:schemeClr val="dk1"/>
                </a:solidFill>
                <a:latin typeface="Arial Narrow"/>
                <a:ea typeface="Arial Narrow"/>
                <a:cs typeface="Arial Narrow"/>
                <a:sym typeface="Arial Narrow"/>
              </a:rPr>
              <a:t> a </a:t>
            </a:r>
            <a:r>
              <a:rPr lang="en-GB" sz="2400" dirty="0" err="1">
                <a:solidFill>
                  <a:schemeClr val="dk1"/>
                </a:solidFill>
                <a:latin typeface="Arial Narrow"/>
                <a:ea typeface="Arial Narrow"/>
                <a:cs typeface="Arial Narrow"/>
                <a:sym typeface="Arial Narrow"/>
              </a:rPr>
              <a:t>sociedade</a:t>
            </a:r>
            <a:r>
              <a:rPr lang="en-GB" sz="2400" dirty="0">
                <a:solidFill>
                  <a:schemeClr val="dk1"/>
                </a:solidFill>
                <a:latin typeface="Arial Narrow"/>
                <a:ea typeface="Arial Narrow"/>
                <a:cs typeface="Arial Narrow"/>
                <a:sym typeface="Arial Narrow"/>
              </a:rPr>
              <a:t> amiga da PEA </a:t>
            </a:r>
            <a:r>
              <a:rPr lang="en-GB" sz="2400" dirty="0" err="1">
                <a:solidFill>
                  <a:schemeClr val="dk1"/>
                </a:solidFill>
                <a:latin typeface="Arial Narrow"/>
                <a:ea typeface="Arial Narrow"/>
                <a:cs typeface="Arial Narrow"/>
                <a:sym typeface="Arial Narrow"/>
              </a:rPr>
              <a:t>na</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família</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nos</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serviços</a:t>
            </a:r>
            <a:r>
              <a:rPr lang="en-GB" sz="2400" dirty="0">
                <a:solidFill>
                  <a:schemeClr val="dk1"/>
                </a:solidFill>
                <a:latin typeface="Arial Narrow"/>
                <a:ea typeface="Arial Narrow"/>
                <a:cs typeface="Arial Narrow"/>
                <a:sym typeface="Arial Narrow"/>
              </a:rPr>
              <a:t> </a:t>
            </a:r>
            <a:r>
              <a:rPr lang="en-GB" sz="2400" dirty="0" err="1">
                <a:solidFill>
                  <a:schemeClr val="dk1"/>
                </a:solidFill>
                <a:latin typeface="Arial Narrow"/>
                <a:ea typeface="Arial Narrow"/>
                <a:cs typeface="Arial Narrow"/>
                <a:sym typeface="Arial Narrow"/>
              </a:rPr>
              <a:t>públicos</a:t>
            </a:r>
            <a:r>
              <a:rPr lang="en-GB" sz="2400" dirty="0">
                <a:solidFill>
                  <a:schemeClr val="dk1"/>
                </a:solidFill>
                <a:latin typeface="Arial Narrow"/>
                <a:ea typeface="Arial Narrow"/>
                <a:cs typeface="Arial Narrow"/>
                <a:sym typeface="Arial Narrow"/>
              </a:rPr>
              <a:t>, e no </a:t>
            </a:r>
            <a:r>
              <a:rPr lang="en-GB" sz="2400" dirty="0" err="1">
                <a:solidFill>
                  <a:schemeClr val="dk1"/>
                </a:solidFill>
                <a:latin typeface="Arial Narrow"/>
                <a:ea typeface="Arial Narrow"/>
                <a:cs typeface="Arial Narrow"/>
                <a:sym typeface="Arial Narrow"/>
              </a:rPr>
              <a:t>trabalho</a:t>
            </a:r>
            <a:endParaRPr lang="en-GB" sz="2000" dirty="0"/>
          </a:p>
          <a:p>
            <a:pPr algn="ctr">
              <a:lnSpc>
                <a:spcPct val="150000"/>
              </a:lnSpc>
              <a:buClr>
                <a:srgbClr val="000000"/>
              </a:buClr>
              <a:buSzPts val="2000"/>
            </a:pPr>
            <a:r>
              <a:rPr lang="en-GB" sz="2400" i="1" dirty="0" err="1">
                <a:solidFill>
                  <a:srgbClr val="000000"/>
                </a:solidFill>
                <a:latin typeface="Arial Narrow"/>
                <a:ea typeface="Arial Narrow"/>
                <a:cs typeface="Arial Narrow"/>
                <a:sym typeface="Arial Narrow"/>
              </a:rPr>
              <a:t>Atividade</a:t>
            </a:r>
            <a:r>
              <a:rPr lang="en-GB" sz="2400" i="1" dirty="0">
                <a:solidFill>
                  <a:srgbClr val="000000"/>
                </a:solidFill>
                <a:latin typeface="Arial Narrow"/>
                <a:ea typeface="Arial Narrow"/>
                <a:cs typeface="Arial Narrow"/>
                <a:sym typeface="Arial Narrow"/>
              </a:rPr>
              <a:t>: </a:t>
            </a:r>
            <a:r>
              <a:rPr lang="en-GB" sz="2400" i="1" dirty="0" err="1">
                <a:solidFill>
                  <a:srgbClr val="000000"/>
                </a:solidFill>
                <a:latin typeface="Arial Narrow"/>
                <a:ea typeface="Arial Narrow"/>
                <a:cs typeface="Arial Narrow"/>
                <a:sym typeface="Arial Narrow"/>
              </a:rPr>
              <a:t>Trabalho</a:t>
            </a:r>
            <a:r>
              <a:rPr lang="en-GB" sz="2400" i="1" dirty="0">
                <a:solidFill>
                  <a:srgbClr val="000000"/>
                </a:solidFill>
                <a:latin typeface="Arial Narrow"/>
                <a:ea typeface="Arial Narrow"/>
                <a:cs typeface="Arial Narrow"/>
                <a:sym typeface="Arial Narrow"/>
              </a:rPr>
              <a:t> </a:t>
            </a:r>
            <a:r>
              <a:rPr lang="en-GB" sz="2400" i="1" dirty="0" err="1">
                <a:solidFill>
                  <a:srgbClr val="000000"/>
                </a:solidFill>
                <a:latin typeface="Arial Narrow"/>
                <a:ea typeface="Arial Narrow"/>
                <a:cs typeface="Arial Narrow"/>
                <a:sym typeface="Arial Narrow"/>
              </a:rPr>
              <a:t>em</a:t>
            </a:r>
            <a:r>
              <a:rPr lang="en-GB" sz="2400" i="1" dirty="0">
                <a:solidFill>
                  <a:srgbClr val="000000"/>
                </a:solidFill>
                <a:latin typeface="Arial Narrow"/>
                <a:ea typeface="Arial Narrow"/>
                <a:cs typeface="Arial Narrow"/>
                <a:sym typeface="Arial Narrow"/>
              </a:rPr>
              <a:t> </a:t>
            </a:r>
            <a:r>
              <a:rPr lang="en-GB" sz="2400" i="1" dirty="0" err="1">
                <a:solidFill>
                  <a:srgbClr val="000000"/>
                </a:solidFill>
                <a:latin typeface="Arial Narrow"/>
                <a:ea typeface="Arial Narrow"/>
                <a:cs typeface="Arial Narrow"/>
                <a:sym typeface="Arial Narrow"/>
              </a:rPr>
              <a:t>equipa</a:t>
            </a:r>
            <a:endParaRPr lang="en-GB" sz="2000" dirty="0"/>
          </a:p>
        </p:txBody>
      </p:sp>
    </p:spTree>
    <p:extLst>
      <p:ext uri="{BB962C8B-B14F-4D97-AF65-F5344CB8AC3E}">
        <p14:creationId xmlns:p14="http://schemas.microsoft.com/office/powerpoint/2010/main" val="79495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832943"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A PESSOA COM PEA NOS SERVIÇOS PÚBLICOS</a:t>
            </a:r>
            <a:r>
              <a:rPr lang="en-GB" sz="4000" dirty="0"/>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FORMAÇÃO </a:t>
            </a:r>
            <a:r>
              <a:rPr lang="en-US" sz="2800" dirty="0" smtClean="0">
                <a:latin typeface="Calibri" panose="020F0502020204030204" pitchFamily="34" charset="0"/>
                <a:cs typeface="Calibri" panose="020F0502020204030204" pitchFamily="34" charset="0"/>
              </a:rPr>
              <a:t>DE </a:t>
            </a:r>
            <a:r>
              <a:rPr lang="en-US" sz="2800" dirty="0">
                <a:latin typeface="Calibri" panose="020F0502020204030204" pitchFamily="34" charset="0"/>
                <a:cs typeface="Calibri" panose="020F0502020204030204" pitchFamily="34" charset="0"/>
              </a:rPr>
              <a:t>FUNCIONÁRIOS</a:t>
            </a:r>
          </a:p>
          <a:p>
            <a:pPr marL="1066785" marR="50799" indent="-457200">
              <a:lnSpc>
                <a:spcPct val="128571"/>
              </a:lnSpc>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UM ASSISTENTE PARA O AUXILIAR</a:t>
            </a:r>
            <a:endParaRPr lang="en-US" sz="2800" dirty="0">
              <a:latin typeface="Calibri" panose="020F0502020204030204" pitchFamily="34" charset="0"/>
              <a:cs typeface="Calibri" panose="020F0502020204030204" pitchFamily="34" charset="0"/>
            </a:endParaRPr>
          </a:p>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LINGUAGEM SIMPLES E CLARA</a:t>
            </a:r>
          </a:p>
          <a:p>
            <a:pPr marL="1066785" marR="50799" indent="-457200">
              <a:lnSpc>
                <a:spcPct val="128571"/>
              </a:lnSpc>
              <a:buFont typeface="Arial" panose="020B0604020202020204" pitchFamily="34" charset="0"/>
              <a:buChar char="•"/>
            </a:pPr>
            <a:r>
              <a:rPr lang="en-US" sz="2800" dirty="0">
                <a:latin typeface="Calibri" panose="020F0502020204030204" pitchFamily="34" charset="0"/>
                <a:cs typeface="Calibri" panose="020F0502020204030204" pitchFamily="34" charset="0"/>
              </a:rPr>
              <a:t>APOIOS VISUAIS</a:t>
            </a:r>
          </a:p>
          <a:p>
            <a:pPr marL="1066785" marR="50799" indent="-457200">
              <a:lnSpc>
                <a:spcPct val="128571"/>
              </a:lnSpc>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VIDEO COM UMA SITUAÇÃO NUM CENTRO COMERCIAL, NUM HOSPITAL , ETC. (MODELAÇÃO POR VIDEO)</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82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4458630"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t>COMPRAS E LOCAIS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pPr>
            <a:r>
              <a:rPr lang="pt-PT" sz="2500" dirty="0" smtClean="0">
                <a:latin typeface="Arial Narrow" panose="020B0606020202030204" pitchFamily="34" charset="0"/>
              </a:rPr>
              <a:t>Percursos usuais</a:t>
            </a:r>
          </a:p>
          <a:p>
            <a:pPr marL="457200" indent="-457200" algn="just">
              <a:buFont typeface="Arial" panose="020B0604020202020204" pitchFamily="34" charset="0"/>
              <a:buChar char="•"/>
            </a:pPr>
            <a:r>
              <a:rPr lang="pt-PT" sz="2500" dirty="0" smtClean="0">
                <a:latin typeface="Arial Narrow" panose="020B0606020202030204" pitchFamily="34" charset="0"/>
              </a:rPr>
              <a:t>Receber a família de uma forma apropriada, esperando antes de perguntar alguma coisa</a:t>
            </a:r>
          </a:p>
          <a:p>
            <a:pPr marL="457200" indent="-457200" algn="just">
              <a:buFont typeface="Arial" panose="020B0604020202020204" pitchFamily="34" charset="0"/>
              <a:buChar char="•"/>
            </a:pPr>
            <a:r>
              <a:rPr lang="pt-PT" sz="2500" dirty="0" smtClean="0">
                <a:latin typeface="Arial Narrow" panose="020B0606020202030204" pitchFamily="34" charset="0"/>
              </a:rPr>
              <a:t>Ter um espaço isolado e com pouco ruído </a:t>
            </a:r>
          </a:p>
          <a:p>
            <a:pPr marL="457200" indent="-457200" algn="just">
              <a:buFont typeface="Arial" panose="020B0604020202020204" pitchFamily="34" charset="0"/>
              <a:buChar char="•"/>
            </a:pPr>
            <a:r>
              <a:rPr lang="pt-PT" sz="2500" dirty="0" smtClean="0">
                <a:latin typeface="Arial Narrow" panose="020B0606020202030204" pitchFamily="34" charset="0"/>
              </a:rPr>
              <a:t>Fornecer uma análise de tarefa sobre aquilo que vai acontecer ou sobre comportamentos</a:t>
            </a:r>
          </a:p>
          <a:p>
            <a:pPr marL="457200" indent="-457200" algn="just">
              <a:buFont typeface="Arial" panose="020B0604020202020204" pitchFamily="34" charset="0"/>
              <a:buChar char="•"/>
            </a:pPr>
            <a:r>
              <a:rPr lang="pt-PT" sz="2500" dirty="0" smtClean="0">
                <a:latin typeface="Arial Narrow" panose="020B0606020202030204" pitchFamily="34" charset="0"/>
              </a:rPr>
              <a:t>Perguntar se há sons ou objetos que possam ser incomodativos e perguntar se já estão a ser usadas estratégias individualizadas</a:t>
            </a:r>
          </a:p>
          <a:p>
            <a:pPr marL="457200" indent="-457200" algn="just">
              <a:buFont typeface="Arial" panose="020B0604020202020204" pitchFamily="34" charset="0"/>
              <a:buChar char="•"/>
            </a:pPr>
            <a:r>
              <a:rPr lang="pt-PT" sz="2500" dirty="0" smtClean="0">
                <a:latin typeface="Arial Narrow" panose="020B0606020202030204" pitchFamily="34" charset="0"/>
              </a:rPr>
              <a:t>Ser rápido a proporcionar o serviço</a:t>
            </a:r>
            <a:endParaRPr lang="pt-PT" sz="2500" dirty="0">
              <a:latin typeface="Arial Narrow" panose="020B0606020202030204" pitchFamily="34" charset="0"/>
            </a:endParaRPr>
          </a:p>
        </p:txBody>
      </p:sp>
      <p:pic>
        <p:nvPicPr>
          <p:cNvPr id="9" name="Google Shape;491;p54">
            <a:extLst>
              <a:ext uri="{FF2B5EF4-FFF2-40B4-BE49-F238E27FC236}">
                <a16:creationId xmlns:a16="http://schemas.microsoft.com/office/drawing/2014/main" id="{B9EDA319-2A7E-3A4C-A7F9-658078C21D05}"/>
              </a:ext>
            </a:extLst>
          </p:cNvPr>
          <p:cNvPicPr preferRelativeResize="0"/>
          <p:nvPr/>
        </p:nvPicPr>
        <p:blipFill>
          <a:blip r:embed="rId2">
            <a:alphaModFix/>
          </a:blip>
          <a:stretch>
            <a:fillRect/>
          </a:stretch>
        </p:blipFill>
        <p:spPr>
          <a:xfrm>
            <a:off x="9530667" y="4994513"/>
            <a:ext cx="1706420" cy="1178963"/>
          </a:xfrm>
          <a:prstGeom prst="rect">
            <a:avLst/>
          </a:prstGeom>
          <a:noFill/>
          <a:ln>
            <a:noFill/>
          </a:ln>
        </p:spPr>
      </p:pic>
      <p:sp>
        <p:nvSpPr>
          <p:cNvPr id="10" name="Google Shape;492;p54">
            <a:extLst>
              <a:ext uri="{FF2B5EF4-FFF2-40B4-BE49-F238E27FC236}">
                <a16:creationId xmlns:a16="http://schemas.microsoft.com/office/drawing/2014/main" id="{285DFAAE-316F-9D42-8599-6165223D0BFC}"/>
              </a:ext>
            </a:extLst>
          </p:cNvPr>
          <p:cNvSpPr txBox="1"/>
          <p:nvPr/>
        </p:nvSpPr>
        <p:spPr>
          <a:xfrm>
            <a:off x="4038600" y="5683120"/>
            <a:ext cx="4000000" cy="553957"/>
          </a:xfrm>
          <a:prstGeom prst="rect">
            <a:avLst/>
          </a:prstGeom>
          <a:noFill/>
          <a:ln>
            <a:noFill/>
          </a:ln>
        </p:spPr>
        <p:txBody>
          <a:bodyPr spcFirstLastPara="1" wrap="square" lIns="121900" tIns="121900" rIns="121900" bIns="121900" anchor="t" anchorCtr="0">
            <a:spAutoFit/>
          </a:bodyPr>
          <a:lstStyle/>
          <a:p>
            <a:r>
              <a:rPr lang="en-GB" sz="2000" u="sng" dirty="0">
                <a:solidFill>
                  <a:schemeClr val="hlink"/>
                </a:solidFill>
                <a:hlinkClick r:id="rId3"/>
              </a:rPr>
              <a:t>https://youtu.be/cZ3qCXhe8t0</a:t>
            </a:r>
            <a:endParaRPr lang="en-GB" sz="2000" dirty="0"/>
          </a:p>
        </p:txBody>
      </p:sp>
    </p:spTree>
    <p:extLst>
      <p:ext uri="{BB962C8B-B14F-4D97-AF65-F5344CB8AC3E}">
        <p14:creationId xmlns:p14="http://schemas.microsoft.com/office/powerpoint/2010/main" val="172579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r>
              <a:rPr lang="it" sz="3200" b="1" dirty="0">
                <a:solidFill>
                  <a:srgbClr val="000000"/>
                </a:solidFill>
                <a:latin typeface="Arial Narrow"/>
                <a:ea typeface="Arial Narrow"/>
                <a:cs typeface="Arial Narrow"/>
                <a:sym typeface="Arial Narrow"/>
              </a:rPr>
              <a:t>Módulo</a:t>
            </a:r>
            <a:r>
              <a:rPr lang="it" sz="3200" b="1" dirty="0">
                <a:latin typeface="Arial Narrow"/>
                <a:ea typeface="Arial Narrow"/>
                <a:cs typeface="Arial Narrow"/>
                <a:sym typeface="Arial Narrow"/>
              </a:rPr>
              <a:t> 3: </a:t>
            </a:r>
            <a:r>
              <a:rPr lang="it" sz="3200" b="1" dirty="0" smtClean="0">
                <a:latin typeface="Arial Narrow"/>
                <a:ea typeface="Arial Narrow"/>
                <a:cs typeface="Arial Narrow"/>
                <a:sym typeface="Arial Narrow"/>
              </a:rPr>
              <a:t>perturbação </a:t>
            </a:r>
            <a:r>
              <a:rPr lang="it" sz="3200" b="1" dirty="0">
                <a:latin typeface="Arial Narrow"/>
                <a:ea typeface="Arial Narrow"/>
                <a:cs typeface="Arial Narrow"/>
                <a:sym typeface="Arial Narrow"/>
              </a:rPr>
              <a:t>do espectro do autismo e a sociedade</a:t>
            </a:r>
          </a:p>
          <a:p>
            <a:pPr algn="ctr"/>
            <a:endParaRPr sz="3200" b="1" dirty="0">
              <a:latin typeface="Arial Narrow"/>
              <a:ea typeface="Arial Narrow"/>
              <a:cs typeface="Arial Narrow"/>
              <a:sym typeface="Arial Narrow"/>
            </a:endParaRPr>
          </a:p>
          <a:p>
            <a:pPr algn="just">
              <a:buClr>
                <a:schemeClr val="dk1"/>
              </a:buClr>
              <a:buSzPts val="1100"/>
            </a:pPr>
            <a:r>
              <a:rPr lang="it" sz="3100" dirty="0">
                <a:solidFill>
                  <a:schemeClr val="dk1"/>
                </a:solidFill>
                <a:latin typeface="Arial Narrow" panose="020B0606020202030204" pitchFamily="34" charset="0"/>
              </a:rPr>
              <a:t>Nesta </a:t>
            </a:r>
            <a:r>
              <a:rPr lang="it" sz="3100" dirty="0" smtClean="0">
                <a:solidFill>
                  <a:schemeClr val="dk1"/>
                </a:solidFill>
                <a:latin typeface="Arial Narrow" panose="020B0606020202030204" pitchFamily="34" charset="0"/>
              </a:rPr>
              <a:t>módulo, </a:t>
            </a:r>
            <a:r>
              <a:rPr lang="it" sz="3100" dirty="0">
                <a:solidFill>
                  <a:schemeClr val="dk1"/>
                </a:solidFill>
                <a:latin typeface="Arial Narrow" panose="020B0606020202030204" pitchFamily="34" charset="0"/>
              </a:rPr>
              <a:t>vamos explorar estratégias úteis para nos envolvermos com pessoas com </a:t>
            </a:r>
            <a:r>
              <a:rPr lang="it" sz="3100" dirty="0" smtClean="0">
                <a:solidFill>
                  <a:schemeClr val="dk1"/>
                </a:solidFill>
                <a:latin typeface="Arial Narrow" panose="020B0606020202030204" pitchFamily="34" charset="0"/>
              </a:rPr>
              <a:t>perturbação </a:t>
            </a:r>
            <a:r>
              <a:rPr lang="it" sz="3100" dirty="0">
                <a:solidFill>
                  <a:schemeClr val="dk1"/>
                </a:solidFill>
                <a:latin typeface="Arial Narrow" panose="020B0606020202030204" pitchFamily="34" charset="0"/>
              </a:rPr>
              <a:t>do espectro do autismo em determinados ambientes diferentes, durante rotinas e atividades típicas que promovem competências académicas, comportamentos positivos, resolução de problemas e independência. Lembremo-nos de que cada pessoa é diferente, e dicas específicas podem não se aplicar a </a:t>
            </a:r>
            <a:r>
              <a:rPr lang="it" sz="3100" dirty="0" smtClean="0">
                <a:solidFill>
                  <a:schemeClr val="dk1"/>
                </a:solidFill>
                <a:latin typeface="Arial Narrow" panose="020B0606020202030204" pitchFamily="34" charset="0"/>
              </a:rPr>
              <a:t>todos</a:t>
            </a:r>
            <a:r>
              <a:rPr lang="it" sz="3100" dirty="0">
                <a:solidFill>
                  <a:schemeClr val="dk1"/>
                </a:solidFill>
                <a:latin typeface="Arial Narrow" panose="020B0606020202030204" pitchFamily="34" charset="0"/>
              </a:rPr>
              <a:t>.</a:t>
            </a:r>
            <a:endParaRPr sz="3100" dirty="0">
              <a:solidFill>
                <a:schemeClr val="dk1"/>
              </a:solidFill>
              <a:latin typeface="Arial Narrow" panose="020B0606020202030204" pitchFamily="34" charset="0"/>
            </a:endParaRPr>
          </a:p>
          <a:p>
            <a:pPr algn="just">
              <a:lnSpc>
                <a:spcPct val="150000"/>
              </a:lnSpc>
            </a:pPr>
            <a:endParaRPr sz="3200" dirty="0">
              <a:latin typeface="Arial Narrow"/>
              <a:ea typeface="Arial Narrow"/>
              <a:cs typeface="Arial Narrow"/>
              <a:sym typeface="Arial Narrow"/>
            </a:endParaRPr>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it" sz="4800" b="1" dirty="0">
                <a:solidFill>
                  <a:srgbClr val="000000"/>
                </a:solidFill>
                <a:latin typeface="Arial Narrow"/>
                <a:ea typeface="Arial Narrow"/>
                <a:cs typeface="Arial Narrow"/>
                <a:sym typeface="Arial Narrow"/>
              </a:rPr>
              <a:t>Objetivo      </a:t>
            </a:r>
            <a:endParaRPr sz="3600" dirty="0"/>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r>
              <a:rPr lang="en-US" sz="2800" dirty="0" err="1">
                <a:latin typeface="Arial Narrow" panose="020B0606020202030204" pitchFamily="34" charset="0"/>
              </a:rPr>
              <a:t>Chame</a:t>
            </a:r>
            <a:r>
              <a:rPr lang="en-US" sz="2800" dirty="0">
                <a:latin typeface="Arial Narrow" panose="020B0606020202030204" pitchFamily="34" charset="0"/>
              </a:rPr>
              <a:t> a </a:t>
            </a:r>
            <a:r>
              <a:rPr lang="en-US" sz="2800" dirty="0" err="1">
                <a:latin typeface="Arial Narrow" panose="020B0606020202030204" pitchFamily="34" charset="0"/>
              </a:rPr>
              <a:t>atenção</a:t>
            </a:r>
            <a:r>
              <a:rPr lang="en-US" sz="2800" dirty="0">
                <a:latin typeface="Arial Narrow" panose="020B0606020202030204" pitchFamily="34" charset="0"/>
              </a:rPr>
              <a:t> da </a:t>
            </a:r>
            <a:r>
              <a:rPr lang="en-US" sz="2800" dirty="0" err="1">
                <a:latin typeface="Arial Narrow" panose="020B0606020202030204" pitchFamily="34" charset="0"/>
              </a:rPr>
              <a:t>pessoa</a:t>
            </a:r>
            <a:r>
              <a:rPr lang="en-US" sz="2800" dirty="0">
                <a:latin typeface="Arial Narrow" panose="020B0606020202030204" pitchFamily="34" charset="0"/>
              </a:rPr>
              <a:t> e </a:t>
            </a:r>
            <a:r>
              <a:rPr lang="en-US" sz="2800" dirty="0" err="1">
                <a:latin typeface="Arial Narrow" panose="020B0606020202030204" pitchFamily="34" charset="0"/>
              </a:rPr>
              <a:t>depois</a:t>
            </a:r>
            <a:r>
              <a:rPr lang="en-US" sz="2800" dirty="0">
                <a:latin typeface="Arial Narrow" panose="020B0606020202030204" pitchFamily="34" charset="0"/>
              </a:rPr>
              <a:t> prepare-se antes de </a:t>
            </a:r>
            <a:r>
              <a:rPr lang="en-US" sz="2800" dirty="0" err="1">
                <a:latin typeface="Arial Narrow" panose="020B0606020202030204" pitchFamily="34" charset="0"/>
              </a:rPr>
              <a:t>lhe</a:t>
            </a:r>
            <a:r>
              <a:rPr lang="en-US" sz="2800" dirty="0">
                <a:latin typeface="Arial Narrow" panose="020B0606020202030204" pitchFamily="34" charset="0"/>
              </a:rPr>
              <a:t> </a:t>
            </a:r>
            <a:r>
              <a:rPr lang="en-US" sz="2800" dirty="0" err="1">
                <a:latin typeface="Arial Narrow" panose="020B0606020202030204" pitchFamily="34" charset="0"/>
              </a:rPr>
              <a:t>dizer</a:t>
            </a:r>
            <a:r>
              <a:rPr lang="en-US" sz="2800" dirty="0">
                <a:latin typeface="Arial Narrow" panose="020B0606020202030204" pitchFamily="34" charset="0"/>
              </a:rPr>
              <a:t> </a:t>
            </a:r>
            <a:r>
              <a:rPr lang="en-US" sz="2800" dirty="0" err="1">
                <a:latin typeface="Arial Narrow" panose="020B0606020202030204" pitchFamily="34" charset="0"/>
              </a:rPr>
              <a:t>alguma</a:t>
            </a:r>
            <a:r>
              <a:rPr lang="en-US" sz="2800" dirty="0">
                <a:latin typeface="Arial Narrow" panose="020B0606020202030204" pitchFamily="34" charset="0"/>
              </a:rPr>
              <a:t> </a:t>
            </a:r>
            <a:r>
              <a:rPr lang="en-US" sz="2800" dirty="0" err="1">
                <a:latin typeface="Arial Narrow" panose="020B0606020202030204" pitchFamily="34" charset="0"/>
              </a:rPr>
              <a:t>coisa</a:t>
            </a:r>
            <a:endParaRPr lang="en-US" sz="2800" dirty="0">
              <a:latin typeface="Arial Narrow" panose="020B0606020202030204" pitchFamily="34" charset="0"/>
            </a:endParaRPr>
          </a:p>
          <a:p>
            <a:pPr marL="452438" indent="-354013">
              <a:buFont typeface="Arial" panose="020B0604020202020204" pitchFamily="34" charset="0"/>
              <a:buChar char="•"/>
            </a:pPr>
            <a:r>
              <a:rPr lang="en-US" sz="2800" dirty="0">
                <a:latin typeface="Arial Narrow" panose="020B0606020202030204" pitchFamily="34" charset="0"/>
              </a:rPr>
              <a:t>Observe </a:t>
            </a:r>
            <a:r>
              <a:rPr lang="en-US" sz="2800" dirty="0" err="1">
                <a:latin typeface="Arial Narrow" panose="020B0606020202030204" pitchFamily="34" charset="0"/>
              </a:rPr>
              <a:t>cuidadosamente</a:t>
            </a:r>
            <a:r>
              <a:rPr lang="en-US" sz="2800" dirty="0">
                <a:latin typeface="Arial Narrow" panose="020B0606020202030204" pitchFamily="34" charset="0"/>
              </a:rPr>
              <a:t> a </a:t>
            </a:r>
            <a:r>
              <a:rPr lang="en-US" sz="2800" dirty="0" err="1">
                <a:latin typeface="Arial Narrow" panose="020B0606020202030204" pitchFamily="34" charset="0"/>
              </a:rPr>
              <a:t>pessoa</a:t>
            </a:r>
            <a:endParaRPr lang="en-US" sz="2800" dirty="0">
              <a:latin typeface="Arial Narrow" panose="020B0606020202030204" pitchFamily="34" charset="0"/>
            </a:endParaRPr>
          </a:p>
          <a:p>
            <a:pPr marL="452438" indent="-354013">
              <a:buFont typeface="Arial" panose="020B0604020202020204" pitchFamily="34" charset="0"/>
              <a:buChar char="•"/>
            </a:pPr>
            <a:r>
              <a:rPr lang="en-US" sz="2800" dirty="0" err="1">
                <a:latin typeface="Arial Narrow" panose="020B0606020202030204" pitchFamily="34" charset="0"/>
              </a:rPr>
              <a:t>Explique</a:t>
            </a:r>
            <a:r>
              <a:rPr lang="en-US" sz="2800" dirty="0">
                <a:latin typeface="Arial Narrow" panose="020B0606020202030204" pitchFamily="34" charset="0"/>
              </a:rPr>
              <a:t> as </a:t>
            </a:r>
            <a:r>
              <a:rPr lang="en-US" sz="2800" dirty="0" err="1">
                <a:latin typeface="Arial Narrow" panose="020B0606020202030204" pitchFamily="34" charset="0"/>
              </a:rPr>
              <a:t>suas</a:t>
            </a:r>
            <a:r>
              <a:rPr lang="en-US" sz="2800" dirty="0">
                <a:latin typeface="Arial Narrow" panose="020B0606020202030204" pitchFamily="34" charset="0"/>
              </a:rPr>
              <a:t> </a:t>
            </a:r>
            <a:r>
              <a:rPr lang="en-US" sz="2800" dirty="0" err="1">
                <a:latin typeface="Arial Narrow" panose="020B0606020202030204" pitchFamily="34" charset="0"/>
              </a:rPr>
              <a:t>ações</a:t>
            </a:r>
            <a:r>
              <a:rPr lang="en-US" sz="2800" dirty="0">
                <a:latin typeface="Arial Narrow" panose="020B0606020202030204" pitchFamily="34" charset="0"/>
              </a:rPr>
              <a:t>, </a:t>
            </a:r>
            <a:r>
              <a:rPr lang="en-US" sz="2800" dirty="0" err="1">
                <a:latin typeface="Arial Narrow" panose="020B0606020202030204" pitchFamily="34" charset="0"/>
              </a:rPr>
              <a:t>mostrando</a:t>
            </a:r>
            <a:r>
              <a:rPr lang="en-US" sz="2800" dirty="0">
                <a:latin typeface="Arial Narrow" panose="020B0606020202030204" pitchFamily="34" charset="0"/>
              </a:rPr>
              <a:t>-as </a:t>
            </a:r>
            <a:r>
              <a:rPr lang="en-US" sz="2800" dirty="0" err="1">
                <a:latin typeface="Arial Narrow" panose="020B0606020202030204" pitchFamily="34" charset="0"/>
              </a:rPr>
              <a:t>em</a:t>
            </a:r>
            <a:r>
              <a:rPr lang="en-US" sz="2800" dirty="0">
                <a:latin typeface="Arial Narrow" panose="020B0606020202030204" pitchFamily="34" charset="0"/>
              </a:rPr>
              <a:t> outro </a:t>
            </a:r>
            <a:r>
              <a:rPr lang="en-US" sz="2800" dirty="0" err="1">
                <a:latin typeface="Arial Narrow" panose="020B0606020202030204" pitchFamily="34" charset="0"/>
              </a:rPr>
              <a:t>ou</a:t>
            </a:r>
            <a:r>
              <a:rPr lang="en-US" sz="2800" dirty="0">
                <a:latin typeface="Arial Narrow" panose="020B0606020202030204" pitchFamily="34" charset="0"/>
              </a:rPr>
              <a:t> </a:t>
            </a:r>
            <a:r>
              <a:rPr lang="en-US" sz="2800" dirty="0" err="1">
                <a:latin typeface="Arial Narrow" panose="020B0606020202030204" pitchFamily="34" charset="0"/>
              </a:rPr>
              <a:t>neles</a:t>
            </a:r>
            <a:r>
              <a:rPr lang="en-US" sz="2800" dirty="0">
                <a:latin typeface="Arial Narrow" panose="020B0606020202030204" pitchFamily="34" charset="0"/>
              </a:rPr>
              <a:t> </a:t>
            </a:r>
            <a:r>
              <a:rPr lang="en-US" sz="2800" dirty="0" err="1">
                <a:latin typeface="Arial Narrow" panose="020B0606020202030204" pitchFamily="34" charset="0"/>
              </a:rPr>
              <a:t>mesmos</a:t>
            </a:r>
            <a:endParaRPr lang="en-US" sz="2800" dirty="0">
              <a:latin typeface="Arial Narrow" panose="020B0606020202030204" pitchFamily="34" charset="0"/>
            </a:endParaRPr>
          </a:p>
          <a:p>
            <a:pPr marL="452438" indent="-354013">
              <a:buFont typeface="Arial" panose="020B0604020202020204" pitchFamily="34" charset="0"/>
              <a:buChar char="•"/>
            </a:pPr>
            <a:r>
              <a:rPr lang="en-US" sz="2800" dirty="0">
                <a:latin typeface="Arial Narrow" panose="020B0606020202030204" pitchFamily="34" charset="0"/>
              </a:rPr>
              <a:t>Use </a:t>
            </a:r>
            <a:r>
              <a:rPr lang="en-US" sz="2800" dirty="0" err="1">
                <a:latin typeface="Arial Narrow" panose="020B0606020202030204" pitchFamily="34" charset="0"/>
              </a:rPr>
              <a:t>linguagem</a:t>
            </a:r>
            <a:r>
              <a:rPr lang="en-US" sz="2800" dirty="0">
                <a:latin typeface="Arial Narrow" panose="020B0606020202030204" pitchFamily="34" charset="0"/>
              </a:rPr>
              <a:t> simples e </a:t>
            </a:r>
            <a:r>
              <a:rPr lang="en-US" sz="2800" dirty="0" err="1">
                <a:latin typeface="Arial Narrow" panose="020B0606020202030204" pitchFamily="34" charset="0"/>
              </a:rPr>
              <a:t>concreta</a:t>
            </a:r>
            <a:r>
              <a:rPr lang="en-US" sz="2800" dirty="0">
                <a:latin typeface="Arial Narrow" panose="020B0606020202030204" pitchFamily="34" charset="0"/>
              </a:rPr>
              <a:t>, </a:t>
            </a:r>
            <a:r>
              <a:rPr lang="en-US" sz="2800" dirty="0" err="1">
                <a:latin typeface="Arial Narrow" panose="020B0606020202030204" pitchFamily="34" charset="0"/>
              </a:rPr>
              <a:t>consistindo</a:t>
            </a:r>
            <a:r>
              <a:rPr lang="en-US" sz="2800" dirty="0">
                <a:latin typeface="Arial Narrow" panose="020B0606020202030204" pitchFamily="34" charset="0"/>
              </a:rPr>
              <a:t> de </a:t>
            </a:r>
            <a:r>
              <a:rPr lang="en-US" sz="2800" dirty="0" err="1">
                <a:latin typeface="Arial Narrow" panose="020B0606020202030204" pitchFamily="34" charset="0"/>
              </a:rPr>
              <a:t>frases</a:t>
            </a:r>
            <a:r>
              <a:rPr lang="en-US" sz="2800" dirty="0">
                <a:latin typeface="Arial Narrow" panose="020B0606020202030204" pitchFamily="34" charset="0"/>
              </a:rPr>
              <a:t> </a:t>
            </a:r>
            <a:r>
              <a:rPr lang="en-US" sz="2800" dirty="0" err="1">
                <a:latin typeface="Arial Narrow" panose="020B0606020202030204" pitchFamily="34" charset="0"/>
              </a:rPr>
              <a:t>curtas</a:t>
            </a:r>
            <a:r>
              <a:rPr lang="en-US" sz="2800" dirty="0">
                <a:latin typeface="Arial Narrow" panose="020B0606020202030204" pitchFamily="34" charset="0"/>
              </a:rPr>
              <a:t> e </a:t>
            </a:r>
            <a:r>
              <a:rPr lang="en-US" sz="2800" dirty="0" err="1">
                <a:latin typeface="Arial Narrow" panose="020B0606020202030204" pitchFamily="34" charset="0"/>
              </a:rPr>
              <a:t>claras</a:t>
            </a:r>
            <a:endParaRPr lang="en-US" sz="2800" dirty="0">
              <a:latin typeface="Arial Narrow" panose="020B0606020202030204" pitchFamily="34" charset="0"/>
            </a:endParaRPr>
          </a:p>
          <a:p>
            <a:pPr marL="452438" indent="-354013">
              <a:buFont typeface="Arial" panose="020B0604020202020204" pitchFamily="34" charset="0"/>
              <a:buChar char="•"/>
            </a:pPr>
            <a:r>
              <a:rPr lang="en-US" sz="2800" dirty="0" err="1">
                <a:latin typeface="Arial Narrow" panose="020B0606020202030204" pitchFamily="34" charset="0"/>
              </a:rPr>
              <a:t>Respeite</a:t>
            </a:r>
            <a:r>
              <a:rPr lang="en-US" sz="2800" dirty="0">
                <a:latin typeface="Arial Narrow" panose="020B0606020202030204" pitchFamily="34" charset="0"/>
              </a:rPr>
              <a:t> a </a:t>
            </a:r>
            <a:r>
              <a:rPr lang="en-US" sz="2800" dirty="0" err="1">
                <a:latin typeface="Arial Narrow" panose="020B0606020202030204" pitchFamily="34" charset="0"/>
              </a:rPr>
              <a:t>necessidade</a:t>
            </a:r>
            <a:r>
              <a:rPr lang="en-US" sz="2800" dirty="0">
                <a:latin typeface="Arial Narrow" panose="020B0606020202030204" pitchFamily="34" charset="0"/>
              </a:rPr>
              <a:t> das </a:t>
            </a:r>
            <a:r>
              <a:rPr lang="en-US" sz="2800" dirty="0" err="1">
                <a:latin typeface="Arial Narrow" panose="020B0606020202030204" pitchFamily="34" charset="0"/>
              </a:rPr>
              <a:t>pessoas</a:t>
            </a:r>
            <a:r>
              <a:rPr lang="en-US" sz="2800" dirty="0">
                <a:latin typeface="Arial Narrow" panose="020B0606020202030204" pitchFamily="34" charset="0"/>
              </a:rPr>
              <a:t> de </a:t>
            </a:r>
            <a:r>
              <a:rPr lang="en-US" sz="2800" dirty="0" err="1">
                <a:latin typeface="Arial Narrow" panose="020B0606020202030204" pitchFamily="34" charset="0"/>
              </a:rPr>
              <a:t>manterem</a:t>
            </a:r>
            <a:r>
              <a:rPr lang="en-US" sz="2800" dirty="0">
                <a:latin typeface="Arial Narrow" panose="020B0606020202030204" pitchFamily="34" charset="0"/>
              </a:rPr>
              <a:t> a </a:t>
            </a:r>
            <a:r>
              <a:rPr lang="en-US" sz="2800" dirty="0" err="1">
                <a:latin typeface="Arial Narrow" panose="020B0606020202030204" pitchFamily="34" charset="0"/>
              </a:rPr>
              <a:t>distância</a:t>
            </a:r>
            <a:r>
              <a:rPr lang="en-US" sz="2800" dirty="0">
                <a:latin typeface="Arial Narrow" panose="020B0606020202030204" pitchFamily="34" charset="0"/>
              </a:rPr>
              <a:t> e evite o </a:t>
            </a:r>
            <a:r>
              <a:rPr lang="en-US" sz="2800" dirty="0" err="1">
                <a:latin typeface="Arial Narrow" panose="020B0606020202030204" pitchFamily="34" charset="0"/>
              </a:rPr>
              <a:t>contacto</a:t>
            </a:r>
            <a:r>
              <a:rPr lang="en-US" sz="2800" dirty="0">
                <a:latin typeface="Arial Narrow" panose="020B0606020202030204" pitchFamily="34" charset="0"/>
              </a:rPr>
              <a:t> </a:t>
            </a:r>
            <a:r>
              <a:rPr lang="en-US" sz="2800" dirty="0" err="1">
                <a:latin typeface="Arial Narrow" panose="020B0606020202030204" pitchFamily="34" charset="0"/>
              </a:rPr>
              <a:t>físico</a:t>
            </a:r>
            <a:r>
              <a:rPr lang="en-US" sz="2800" dirty="0">
                <a:latin typeface="Arial Narrow" panose="020B0606020202030204" pitchFamily="34" charset="0"/>
              </a:rPr>
              <a:t> </a:t>
            </a:r>
            <a:r>
              <a:rPr lang="en-US" sz="2800" dirty="0" err="1">
                <a:latin typeface="Arial Narrow" panose="020B0606020202030204" pitchFamily="34" charset="0"/>
              </a:rPr>
              <a:t>quando</a:t>
            </a:r>
            <a:r>
              <a:rPr lang="en-US" sz="2800" dirty="0">
                <a:latin typeface="Arial Narrow" panose="020B0606020202030204" pitchFamily="34" charset="0"/>
              </a:rPr>
              <a:t> </a:t>
            </a:r>
            <a:r>
              <a:rPr lang="en-US" sz="2800" dirty="0" err="1">
                <a:latin typeface="Arial Narrow" panose="020B0606020202030204" pitchFamily="34" charset="0"/>
              </a:rPr>
              <a:t>não</a:t>
            </a:r>
            <a:r>
              <a:rPr lang="en-US" sz="2800" dirty="0">
                <a:latin typeface="Arial Narrow" panose="020B0606020202030204" pitchFamily="34" charset="0"/>
              </a:rPr>
              <a:t> for </a:t>
            </a:r>
            <a:r>
              <a:rPr lang="en-US" sz="2800" dirty="0" err="1">
                <a:latin typeface="Arial Narrow" panose="020B0606020202030204" pitchFamily="34" charset="0"/>
              </a:rPr>
              <a:t>estritamente</a:t>
            </a:r>
            <a:r>
              <a:rPr lang="en-US" sz="2800" dirty="0">
                <a:latin typeface="Arial Narrow" panose="020B0606020202030204" pitchFamily="34" charset="0"/>
              </a:rPr>
              <a:t> </a:t>
            </a:r>
            <a:r>
              <a:rPr lang="en-US" sz="2800" dirty="0" err="1">
                <a:latin typeface="Arial Narrow" panose="020B0606020202030204" pitchFamily="34" charset="0"/>
              </a:rPr>
              <a:t>necessário</a:t>
            </a:r>
            <a:endParaRPr lang="en-US" sz="2800" dirty="0">
              <a:latin typeface="Arial Narrow" panose="020B0606020202030204" pitchFamily="34" charset="0"/>
            </a:endParaRPr>
          </a:p>
          <a:p>
            <a:pPr marL="452438" indent="-354013">
              <a:buFont typeface="Arial" panose="020B0604020202020204" pitchFamily="34" charset="0"/>
              <a:buChar char="•"/>
            </a:pPr>
            <a:r>
              <a:rPr lang="en-US" sz="2800" dirty="0" err="1">
                <a:latin typeface="Arial Narrow" panose="020B0606020202030204" pitchFamily="34" charset="0"/>
              </a:rPr>
              <a:t>Antecipe</a:t>
            </a:r>
            <a:r>
              <a:rPr lang="en-US" sz="2800" dirty="0">
                <a:latin typeface="Arial Narrow" panose="020B0606020202030204" pitchFamily="34" charset="0"/>
              </a:rPr>
              <a:t> </a:t>
            </a:r>
            <a:r>
              <a:rPr lang="en-US" sz="2800" dirty="0" err="1">
                <a:latin typeface="Arial Narrow" panose="020B0606020202030204" pitchFamily="34" charset="0"/>
              </a:rPr>
              <a:t>aquilo</a:t>
            </a:r>
            <a:r>
              <a:rPr lang="en-US" sz="2800" dirty="0">
                <a:latin typeface="Arial Narrow" panose="020B0606020202030204" pitchFamily="34" charset="0"/>
              </a:rPr>
              <a:t> que </a:t>
            </a:r>
            <a:r>
              <a:rPr lang="en-US" sz="2800" dirty="0" err="1">
                <a:latin typeface="Arial Narrow" panose="020B0606020202030204" pitchFamily="34" charset="0"/>
              </a:rPr>
              <a:t>vai</a:t>
            </a:r>
            <a:r>
              <a:rPr lang="en-US" sz="2800" dirty="0">
                <a:latin typeface="Arial Narrow" panose="020B0606020202030204" pitchFamily="34" charset="0"/>
              </a:rPr>
              <a:t> </a:t>
            </a:r>
            <a:r>
              <a:rPr lang="en-US" sz="2800" dirty="0" err="1">
                <a:latin typeface="Arial Narrow" panose="020B0606020202030204" pitchFamily="34" charset="0"/>
              </a:rPr>
              <a:t>fazer</a:t>
            </a:r>
            <a:r>
              <a:rPr lang="en-US" sz="2800" dirty="0">
                <a:latin typeface="Arial Narrow" panose="020B0606020202030204" pitchFamily="34" charset="0"/>
              </a:rPr>
              <a:t> com </a:t>
            </a:r>
            <a:r>
              <a:rPr lang="en-US" sz="2800" dirty="0" err="1">
                <a:latin typeface="Arial Narrow" panose="020B0606020202030204" pitchFamily="34" charset="0"/>
              </a:rPr>
              <a:t>algumas</a:t>
            </a:r>
            <a:r>
              <a:rPr lang="en-US" sz="2800" dirty="0">
                <a:latin typeface="Arial Narrow" panose="020B0606020202030204" pitchFamily="34" charset="0"/>
              </a:rPr>
              <a:t> </a:t>
            </a:r>
            <a:r>
              <a:rPr lang="en-US" sz="2800" dirty="0" err="1">
                <a:latin typeface="Arial Narrow" panose="020B0606020202030204" pitchFamily="34" charset="0"/>
              </a:rPr>
              <a:t>palavras</a:t>
            </a:r>
            <a:r>
              <a:rPr lang="en-US" sz="2800" dirty="0">
                <a:latin typeface="Arial Narrow" panose="020B0606020202030204" pitchFamily="34" charset="0"/>
              </a:rPr>
              <a:t> simples, </a:t>
            </a:r>
            <a:r>
              <a:rPr lang="en-US" sz="2800" dirty="0" err="1">
                <a:latin typeface="Arial Narrow" panose="020B0606020202030204" pitchFamily="34" charset="0"/>
              </a:rPr>
              <a:t>especialmente</a:t>
            </a:r>
            <a:r>
              <a:rPr lang="en-US" sz="2800" dirty="0">
                <a:latin typeface="Arial Narrow" panose="020B0606020202030204" pitchFamily="34" charset="0"/>
              </a:rPr>
              <a:t> antes de </a:t>
            </a:r>
            <a:r>
              <a:rPr lang="en-US" sz="2800" dirty="0" err="1">
                <a:latin typeface="Arial Narrow" panose="020B0606020202030204" pitchFamily="34" charset="0"/>
              </a:rPr>
              <a:t>abordar</a:t>
            </a:r>
            <a:r>
              <a:rPr lang="en-US" sz="2800" dirty="0">
                <a:latin typeface="Arial Narrow" panose="020B0606020202030204" pitchFamily="34" charset="0"/>
              </a:rPr>
              <a:t> </a:t>
            </a:r>
            <a:r>
              <a:rPr lang="en-US" sz="2800" dirty="0" err="1">
                <a:latin typeface="Arial Narrow" panose="020B0606020202030204" pitchFamily="34" charset="0"/>
              </a:rPr>
              <a:t>algum</a:t>
            </a:r>
            <a:r>
              <a:rPr lang="en-US" sz="2800" dirty="0">
                <a:latin typeface="Arial Narrow" panose="020B0606020202030204" pitchFamily="34" charset="0"/>
              </a:rPr>
              <a:t> </a:t>
            </a:r>
            <a:r>
              <a:rPr lang="en-US" sz="2800" dirty="0" err="1">
                <a:latin typeface="Arial Narrow" panose="020B0606020202030204" pitchFamily="34" charset="0"/>
              </a:rPr>
              <a:t>assunto</a:t>
            </a:r>
            <a:endParaRPr lang="en-US" sz="2800" dirty="0">
              <a:latin typeface="Arial Narrow" panose="020B0606020202030204" pitchFamily="34" charset="0"/>
            </a:endParaRPr>
          </a:p>
          <a:p>
            <a:pPr marL="452438" indent="-354013">
              <a:buFont typeface="Arial" panose="020B0604020202020204" pitchFamily="34" charset="0"/>
              <a:buChar char="•"/>
            </a:pPr>
            <a:r>
              <a:rPr lang="en-US" sz="2800" dirty="0">
                <a:latin typeface="Arial Narrow" panose="020B0606020202030204" pitchFamily="34" charset="0"/>
              </a:rPr>
              <a:t>Use imagens simples para </a:t>
            </a:r>
            <a:r>
              <a:rPr lang="en-US" sz="2800" dirty="0" err="1">
                <a:latin typeface="Arial Narrow" panose="020B0606020202030204" pitchFamily="34" charset="0"/>
              </a:rPr>
              <a:t>explicar</a:t>
            </a:r>
            <a:r>
              <a:rPr lang="en-US" sz="2800" dirty="0">
                <a:latin typeface="Arial Narrow" panose="020B0606020202030204" pitchFamily="34" charset="0"/>
              </a:rPr>
              <a:t> o que </a:t>
            </a:r>
            <a:r>
              <a:rPr lang="en-US" sz="2800" dirty="0" err="1">
                <a:latin typeface="Arial Narrow" panose="020B0606020202030204" pitchFamily="34" charset="0"/>
              </a:rPr>
              <a:t>está</a:t>
            </a:r>
            <a:r>
              <a:rPr lang="en-US" sz="2800" dirty="0">
                <a:latin typeface="Arial Narrow" panose="020B0606020202030204" pitchFamily="34" charset="0"/>
              </a:rPr>
              <a:t> a </a:t>
            </a:r>
            <a:r>
              <a:rPr lang="en-US" sz="2800" dirty="0" err="1">
                <a:latin typeface="Arial Narrow" panose="020B0606020202030204" pitchFamily="34" charset="0"/>
              </a:rPr>
              <a:t>fazer</a:t>
            </a:r>
            <a:r>
              <a:rPr lang="en-US" sz="2800" dirty="0">
                <a:latin typeface="Arial Narrow" panose="020B0606020202030204" pitchFamily="34" charset="0"/>
              </a:rPr>
              <a:t> </a:t>
            </a:r>
            <a:r>
              <a:rPr lang="en-US" sz="2800" dirty="0" err="1">
                <a:latin typeface="Arial Narrow" panose="020B0606020202030204" pitchFamily="34" charset="0"/>
              </a:rPr>
              <a:t>ou</a:t>
            </a:r>
            <a:r>
              <a:rPr lang="en-US" sz="2800" dirty="0">
                <a:latin typeface="Arial Narrow" panose="020B0606020202030204" pitchFamily="34" charset="0"/>
              </a:rPr>
              <a:t> </a:t>
            </a:r>
          </a:p>
          <a:p>
            <a:pPr marL="98425"/>
            <a:r>
              <a:rPr lang="en-US" sz="2800" dirty="0">
                <a:latin typeface="Arial Narrow" panose="020B0606020202030204" pitchFamily="34" charset="0"/>
              </a:rPr>
              <a:t>    </a:t>
            </a:r>
            <a:r>
              <a:rPr lang="en-US" sz="2800" dirty="0" err="1">
                <a:latin typeface="Arial Narrow" panose="020B0606020202030204" pitchFamily="34" charset="0"/>
              </a:rPr>
              <a:t>comunique</a:t>
            </a:r>
            <a:r>
              <a:rPr lang="en-US" sz="2800" dirty="0">
                <a:latin typeface="Arial Narrow" panose="020B0606020202030204" pitchFamily="34" charset="0"/>
              </a:rPr>
              <a:t> a </a:t>
            </a:r>
            <a:r>
              <a:rPr lang="en-US" sz="2800" dirty="0" err="1">
                <a:latin typeface="Arial Narrow" panose="020B0606020202030204" pitchFamily="34" charset="0"/>
              </a:rPr>
              <a:t>informação</a:t>
            </a:r>
            <a:r>
              <a:rPr lang="en-US" sz="2800" dirty="0">
                <a:latin typeface="Arial Narrow" panose="020B0606020202030204" pitchFamily="34" charset="0"/>
              </a:rPr>
              <a:t> de forma </a:t>
            </a:r>
            <a:r>
              <a:rPr lang="en-US" sz="2800" dirty="0" err="1">
                <a:latin typeface="Arial Narrow" panose="020B0606020202030204" pitchFamily="34" charset="0"/>
              </a:rPr>
              <a:t>sequencial</a:t>
            </a:r>
            <a:endParaRPr lang="en-US" sz="2800" dirty="0">
              <a:latin typeface="Arial Narrow" panose="020B0606020202030204" pitchFamily="34" charset="0"/>
            </a:endParaRPr>
          </a:p>
        </p:txBody>
      </p:sp>
      <p:pic>
        <p:nvPicPr>
          <p:cNvPr id="11" name="Google Shape;504;p55">
            <a:extLst>
              <a:ext uri="{FF2B5EF4-FFF2-40B4-BE49-F238E27FC236}">
                <a16:creationId xmlns:a16="http://schemas.microsoft.com/office/drawing/2014/main" id="{E0200ADC-0874-C449-8DAF-A257A245F0FA}"/>
              </a:ext>
            </a:extLst>
          </p:cNvPr>
          <p:cNvPicPr preferRelativeResize="0"/>
          <p:nvPr/>
        </p:nvPicPr>
        <p:blipFill>
          <a:blip r:embed="rId2">
            <a:alphaModFix/>
          </a:blip>
          <a:stretch>
            <a:fillRect/>
          </a:stretch>
        </p:blipFill>
        <p:spPr>
          <a:xfrm>
            <a:off x="10233491" y="4871883"/>
            <a:ext cx="1484467" cy="1484467"/>
          </a:xfrm>
          <a:prstGeom prst="rect">
            <a:avLst/>
          </a:prstGeom>
          <a:noFill/>
          <a:ln>
            <a:noFill/>
          </a:ln>
        </p:spPr>
      </p:pic>
    </p:spTree>
    <p:extLst>
      <p:ext uri="{BB962C8B-B14F-4D97-AF65-F5344CB8AC3E}">
        <p14:creationId xmlns:p14="http://schemas.microsoft.com/office/powerpoint/2010/main" val="278437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it" sz="3600" b="1" dirty="0">
                <a:latin typeface="Arial Narrow" panose="020B0606020202030204" pitchFamily="34" charset="0"/>
              </a:rPr>
              <a:t>TDM (Teoria da Mente) e atipicidade na empatia cognitiva</a:t>
            </a:r>
            <a:endParaRPr lang="en-GB" sz="36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lgn="just">
              <a:spcBef>
                <a:spcPts val="1333"/>
              </a:spcBef>
            </a:pPr>
            <a:r>
              <a:rPr lang="pt-PT" sz="2000" dirty="0" smtClean="0">
                <a:solidFill>
                  <a:srgbClr val="000000"/>
                </a:solidFill>
                <a:latin typeface="Arial Narrow" panose="020B0606020202030204" pitchFamily="34" charset="0"/>
              </a:rPr>
              <a:t>Ter uma </a:t>
            </a:r>
            <a:r>
              <a:rPr lang="pt-PT" sz="2000" u="sng" dirty="0" smtClean="0">
                <a:solidFill>
                  <a:srgbClr val="000000"/>
                </a:solidFill>
                <a:latin typeface="Arial Narrow" panose="020B0606020202030204" pitchFamily="34" charset="0"/>
              </a:rPr>
              <a:t>teoria da mente</a:t>
            </a:r>
            <a:r>
              <a:rPr lang="pt-PT" sz="2000" dirty="0" smtClean="0">
                <a:solidFill>
                  <a:srgbClr val="000000"/>
                </a:solidFill>
                <a:latin typeface="Arial Narrow" panose="020B0606020202030204" pitchFamily="34" charset="0"/>
              </a:rPr>
              <a:t> significa ser capaz de atribuir estados mentais, isto é, sentimentos, pensamentos, crenças e desejos a si próprio e aos outros, para poder predizer o seu próprio comportamento e o dos outros.</a:t>
            </a:r>
          </a:p>
          <a:p>
            <a:pPr algn="just">
              <a:spcBef>
                <a:spcPts val="1333"/>
              </a:spcBef>
            </a:pPr>
            <a:r>
              <a:rPr lang="pt-PT" sz="2000" dirty="0" smtClean="0">
                <a:solidFill>
                  <a:srgbClr val="000000"/>
                </a:solidFill>
                <a:latin typeface="Arial Narrow" panose="020B0606020202030204" pitchFamily="34" charset="0"/>
              </a:rPr>
              <a:t>A capacidade de refletir sobre os próprios sentimentos e sobre os dos outros é de importância crucial na interação, na comunicação e na socialização humanas.</a:t>
            </a:r>
          </a:p>
          <a:p>
            <a:pPr algn="just">
              <a:spcBef>
                <a:spcPts val="1333"/>
              </a:spcBef>
            </a:pPr>
            <a:r>
              <a:rPr lang="pt-PT" sz="2000" dirty="0" smtClean="0">
                <a:solidFill>
                  <a:srgbClr val="000000"/>
                </a:solidFill>
                <a:latin typeface="Arial Narrow" panose="020B0606020202030204" pitchFamily="34" charset="0"/>
              </a:rPr>
              <a:t>Empatia cognitiva:</a:t>
            </a:r>
          </a:p>
          <a:p>
            <a:pPr algn="just">
              <a:spcBef>
                <a:spcPts val="1333"/>
              </a:spcBef>
            </a:pPr>
            <a:r>
              <a:rPr lang="pt-PT" sz="2000" dirty="0" smtClean="0">
                <a:solidFill>
                  <a:srgbClr val="000000"/>
                </a:solidFill>
                <a:latin typeface="Arial Narrow" panose="020B0606020202030204" pitchFamily="34" charset="0"/>
              </a:rPr>
              <a:t>O componente cognitivo da empatia baseia-se</a:t>
            </a:r>
          </a:p>
          <a:p>
            <a:pPr algn="just">
              <a:spcBef>
                <a:spcPts val="1333"/>
              </a:spcBef>
            </a:pPr>
            <a:r>
              <a:rPr lang="pt-PT" sz="2000" dirty="0" smtClean="0">
                <a:solidFill>
                  <a:srgbClr val="000000"/>
                </a:solidFill>
                <a:latin typeface="Arial Narrow" panose="020B0606020202030204" pitchFamily="34" charset="0"/>
              </a:rPr>
              <a:t>porém em atribuir estados emocionais aos outros</a:t>
            </a:r>
          </a:p>
          <a:p>
            <a:pPr algn="just">
              <a:spcBef>
                <a:spcPts val="1333"/>
              </a:spcBef>
            </a:pPr>
            <a:r>
              <a:rPr lang="pt-PT" sz="2000" dirty="0" smtClean="0">
                <a:solidFill>
                  <a:srgbClr val="000000"/>
                </a:solidFill>
                <a:latin typeface="Arial Narrow" panose="020B0606020202030204" pitchFamily="34" charset="0"/>
              </a:rPr>
              <a:t>e em identificar-se com um estado mental dos outros</a:t>
            </a:r>
          </a:p>
          <a:p>
            <a:pPr algn="just">
              <a:spcBef>
                <a:spcPts val="1333"/>
              </a:spcBef>
            </a:pPr>
            <a:r>
              <a:rPr lang="en-GB" sz="2000" b="1" i="1" u="sng" dirty="0" smtClean="0">
                <a:solidFill>
                  <a:srgbClr val="000000"/>
                </a:solidFill>
                <a:latin typeface="Arial Narrow" panose="020B0606020202030204" pitchFamily="34" charset="0"/>
              </a:rPr>
              <a:t>Como </a:t>
            </a:r>
            <a:r>
              <a:rPr lang="en-GB" sz="2000" b="1" i="1" u="sng" dirty="0" err="1">
                <a:solidFill>
                  <a:srgbClr val="000000"/>
                </a:solidFill>
                <a:latin typeface="Arial Narrow" panose="020B0606020202030204" pitchFamily="34" charset="0"/>
              </a:rPr>
              <a:t>ensinar</a:t>
            </a:r>
            <a:r>
              <a:rPr lang="en-GB" sz="2000" b="1" i="1" u="sng" dirty="0">
                <a:solidFill>
                  <a:srgbClr val="000000"/>
                </a:solidFill>
                <a:latin typeface="Arial Narrow" panose="020B0606020202030204" pitchFamily="34" charset="0"/>
              </a:rPr>
              <a:t> </a:t>
            </a:r>
            <a:r>
              <a:rPr lang="en-GB" sz="2000" b="1" i="1" u="sng" dirty="0" err="1">
                <a:solidFill>
                  <a:srgbClr val="000000"/>
                </a:solidFill>
                <a:latin typeface="Arial Narrow" panose="020B0606020202030204" pitchFamily="34" charset="0"/>
              </a:rPr>
              <a:t>esta</a:t>
            </a:r>
            <a:r>
              <a:rPr lang="en-GB" sz="2000" b="1" i="1" u="sng" dirty="0">
                <a:solidFill>
                  <a:srgbClr val="000000"/>
                </a:solidFill>
                <a:latin typeface="Arial Narrow" panose="020B0606020202030204" pitchFamily="34" charset="0"/>
              </a:rPr>
              <a:t> </a:t>
            </a:r>
            <a:r>
              <a:rPr lang="en-GB" sz="2000" b="1" i="1" u="sng" dirty="0" err="1">
                <a:solidFill>
                  <a:srgbClr val="000000"/>
                </a:solidFill>
                <a:latin typeface="Arial Narrow" panose="020B0606020202030204" pitchFamily="34" charset="0"/>
              </a:rPr>
              <a:t>capacidade</a:t>
            </a:r>
            <a:r>
              <a:rPr lang="en-GB" sz="2000" b="1" i="1" u="sng" dirty="0">
                <a:solidFill>
                  <a:srgbClr val="000000"/>
                </a:solidFill>
                <a:latin typeface="Arial Narrow" panose="020B0606020202030204" pitchFamily="34" charset="0"/>
              </a:rPr>
              <a:t> a </a:t>
            </a:r>
            <a:r>
              <a:rPr lang="en-GB" sz="2000" b="1" i="1" u="sng" dirty="0" err="1">
                <a:solidFill>
                  <a:srgbClr val="000000"/>
                </a:solidFill>
                <a:latin typeface="Arial Narrow" panose="020B0606020202030204" pitchFamily="34" charset="0"/>
              </a:rPr>
              <a:t>uma</a:t>
            </a:r>
            <a:r>
              <a:rPr lang="en-GB" sz="2000" b="1" i="1" u="sng" dirty="0">
                <a:solidFill>
                  <a:srgbClr val="000000"/>
                </a:solidFill>
                <a:latin typeface="Arial Narrow" panose="020B0606020202030204" pitchFamily="34" charset="0"/>
              </a:rPr>
              <a:t> </a:t>
            </a:r>
            <a:r>
              <a:rPr lang="en-GB" sz="2000" b="1" i="1" u="sng" dirty="0" err="1">
                <a:solidFill>
                  <a:srgbClr val="000000"/>
                </a:solidFill>
                <a:latin typeface="Arial Narrow" panose="020B0606020202030204" pitchFamily="34" charset="0"/>
              </a:rPr>
              <a:t>pessoa</a:t>
            </a:r>
            <a:r>
              <a:rPr lang="en-GB" sz="2000" b="1" i="1" u="sng" dirty="0">
                <a:solidFill>
                  <a:srgbClr val="000000"/>
                </a:solidFill>
                <a:latin typeface="Arial Narrow" panose="020B0606020202030204" pitchFamily="34" charset="0"/>
              </a:rPr>
              <a:t> com PEA?</a:t>
            </a:r>
          </a:p>
        </p:txBody>
      </p:sp>
      <p:pic>
        <p:nvPicPr>
          <p:cNvPr id="11" name="Google Shape;516;p56">
            <a:extLst>
              <a:ext uri="{FF2B5EF4-FFF2-40B4-BE49-F238E27FC236}">
                <a16:creationId xmlns:a16="http://schemas.microsoft.com/office/drawing/2014/main" id="{EC4BA0F9-C421-6F4E-9EFF-23BF67AC04AB}"/>
              </a:ext>
            </a:extLst>
          </p:cNvPr>
          <p:cNvPicPr preferRelativeResize="0"/>
          <p:nvPr/>
        </p:nvPicPr>
        <p:blipFill>
          <a:blip r:embed="rId2">
            <a:alphaModFix/>
          </a:blip>
          <a:stretch>
            <a:fillRect/>
          </a:stretch>
        </p:blipFill>
        <p:spPr>
          <a:xfrm>
            <a:off x="8610600" y="3509184"/>
            <a:ext cx="2364781" cy="2534932"/>
          </a:xfrm>
          <a:prstGeom prst="rect">
            <a:avLst/>
          </a:prstGeom>
          <a:noFill/>
          <a:ln>
            <a:noFill/>
          </a:ln>
        </p:spPr>
      </p:pic>
    </p:spTree>
    <p:extLst>
      <p:ext uri="{BB962C8B-B14F-4D97-AF65-F5344CB8AC3E}">
        <p14:creationId xmlns:p14="http://schemas.microsoft.com/office/powerpoint/2010/main" val="260420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479276" cy="1009651"/>
          </a:xfrm>
          <a:prstGeom prst="rect">
            <a:avLst/>
          </a:prstGeom>
          <a:solidFill>
            <a:srgbClr val="DDEBF7"/>
          </a:solidFill>
          <a:ln>
            <a:noFill/>
          </a:ln>
        </p:spPr>
        <p:txBody>
          <a:bodyPr spcFirstLastPara="1" wrap="square" lIns="121900" tIns="60933" rIns="121900" bIns="60933" anchor="ctr" anchorCtr="0">
            <a:noAutofit/>
          </a:bodyPr>
          <a:lstStyle/>
          <a:p>
            <a:r>
              <a:rPr lang="it" sz="4000" b="1" dirty="0">
                <a:latin typeface="Arial Narrow" panose="020B0606020202030204" pitchFamily="34" charset="0"/>
              </a:rPr>
              <a:t>Relacionamento</a:t>
            </a:r>
            <a:endParaRPr lang="en-GB" sz="4000" b="1"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pt-PT" sz="2000" dirty="0" smtClean="0">
                <a:latin typeface="Arial Narrow" panose="020B0606020202030204" pitchFamily="34" charset="0"/>
              </a:rPr>
              <a:t>Como lidar com o tema do relacionamento numa pessoa com PEA?</a:t>
            </a:r>
          </a:p>
          <a:p>
            <a:pPr>
              <a:spcBef>
                <a:spcPts val="1333"/>
              </a:spcBef>
            </a:pPr>
            <a:r>
              <a:rPr lang="pt-PT" sz="2000" dirty="0" smtClean="0">
                <a:latin typeface="Arial Narrow" panose="020B0606020202030204" pitchFamily="34" charset="0"/>
              </a:rPr>
              <a:t>Um instrumento muito útil que foi desenvolvido na Dinamarca, fornece </a:t>
            </a:r>
          </a:p>
          <a:p>
            <a:pPr>
              <a:spcBef>
                <a:spcPts val="1333"/>
              </a:spcBef>
            </a:pPr>
            <a:r>
              <a:rPr lang="pt-PT" sz="2000" dirty="0" smtClean="0">
                <a:latin typeface="Arial Narrow" panose="020B0606020202030204" pitchFamily="34" charset="0"/>
              </a:rPr>
              <a:t>uma estrutura visual que pode ser usada para clarificar e identificar </a:t>
            </a:r>
          </a:p>
          <a:p>
            <a:pPr>
              <a:spcBef>
                <a:spcPts val="1333"/>
              </a:spcBef>
            </a:pPr>
            <a:r>
              <a:rPr lang="pt-PT" sz="2000" dirty="0" smtClean="0">
                <a:latin typeface="Arial Narrow" panose="020B0606020202030204" pitchFamily="34" charset="0"/>
              </a:rPr>
              <a:t>uma comunicação apropriada dos pensamentos e sentimentos</a:t>
            </a:r>
          </a:p>
          <a:p>
            <a:pPr>
              <a:spcBef>
                <a:spcPts val="1333"/>
              </a:spcBef>
            </a:pPr>
            <a:r>
              <a:rPr lang="pt-PT" sz="2000" dirty="0" smtClean="0">
                <a:latin typeface="Arial Narrow" panose="020B0606020202030204" pitchFamily="34" charset="0"/>
              </a:rPr>
              <a:t>É também um instrumento muito importante para aprender a teoria da mente </a:t>
            </a:r>
          </a:p>
          <a:p>
            <a:pPr>
              <a:spcBef>
                <a:spcPts val="1333"/>
              </a:spcBef>
            </a:pPr>
            <a:r>
              <a:rPr lang="pt-PT" sz="2000" dirty="0" smtClean="0">
                <a:latin typeface="Arial Narrow" panose="020B0606020202030204" pitchFamily="34" charset="0"/>
              </a:rPr>
              <a:t>(os pensamentos e sentimentos de outras pessoas) que frequentemente </a:t>
            </a:r>
          </a:p>
          <a:p>
            <a:pPr>
              <a:spcBef>
                <a:spcPts val="1333"/>
              </a:spcBef>
            </a:pPr>
            <a:r>
              <a:rPr lang="pt-PT" sz="2000" dirty="0" smtClean="0">
                <a:latin typeface="Arial Narrow" panose="020B0606020202030204" pitchFamily="34" charset="0"/>
              </a:rPr>
              <a:t>não são claros para as pessoas com PEA</a:t>
            </a:r>
            <a:r>
              <a:rPr lang="en-GB" sz="2000" dirty="0" smtClean="0">
                <a:latin typeface="Arial Narrow" panose="020B0606020202030204" pitchFamily="34" charset="0"/>
              </a:rPr>
              <a:t>.</a:t>
            </a:r>
            <a:endParaRPr lang="en-GB" sz="2000" dirty="0"/>
          </a:p>
          <a:p>
            <a:pPr>
              <a:spcBef>
                <a:spcPts val="1333"/>
              </a:spcBef>
            </a:pPr>
            <a:r>
              <a:rPr lang="en-GB" sz="2000" u="sng" dirty="0">
                <a:solidFill>
                  <a:schemeClr val="hlink"/>
                </a:solidFill>
                <a:hlinkClick r:id="rId2"/>
              </a:rPr>
              <a:t>https://www.youtube.com/watch?v=CkCM5_pLr4s</a:t>
            </a:r>
            <a:endParaRPr lang="en-GB" sz="2000" dirty="0"/>
          </a:p>
        </p:txBody>
      </p:sp>
      <p:pic>
        <p:nvPicPr>
          <p:cNvPr id="9" name="Google Shape;528;p57">
            <a:extLst>
              <a:ext uri="{FF2B5EF4-FFF2-40B4-BE49-F238E27FC236}">
                <a16:creationId xmlns:a16="http://schemas.microsoft.com/office/drawing/2014/main" id="{0CA5AA29-E575-9540-8B90-100B7B0D8A89}"/>
              </a:ext>
            </a:extLst>
          </p:cNvPr>
          <p:cNvPicPr preferRelativeResize="0"/>
          <p:nvPr/>
        </p:nvPicPr>
        <p:blipFill>
          <a:blip r:embed="rId3">
            <a:alphaModFix/>
          </a:blip>
          <a:stretch>
            <a:fillRect/>
          </a:stretch>
        </p:blipFill>
        <p:spPr>
          <a:xfrm>
            <a:off x="7879584" y="4146609"/>
            <a:ext cx="3349635" cy="2026867"/>
          </a:xfrm>
          <a:prstGeom prst="rect">
            <a:avLst/>
          </a:prstGeom>
          <a:noFill/>
          <a:ln>
            <a:noFill/>
          </a:ln>
        </p:spPr>
      </p:pic>
      <p:pic>
        <p:nvPicPr>
          <p:cNvPr id="10" name="Google Shape;529;p57">
            <a:extLst>
              <a:ext uri="{FF2B5EF4-FFF2-40B4-BE49-F238E27FC236}">
                <a16:creationId xmlns:a16="http://schemas.microsoft.com/office/drawing/2014/main" id="{232687BF-DDBA-4F41-9CBE-7742450B7F4B}"/>
              </a:ext>
            </a:extLst>
          </p:cNvPr>
          <p:cNvPicPr preferRelativeResize="0"/>
          <p:nvPr/>
        </p:nvPicPr>
        <p:blipFill>
          <a:blip r:embed="rId4">
            <a:alphaModFix/>
          </a:blip>
          <a:stretch>
            <a:fillRect/>
          </a:stretch>
        </p:blipFill>
        <p:spPr>
          <a:xfrm>
            <a:off x="8153400" y="1956178"/>
            <a:ext cx="2802000" cy="1837700"/>
          </a:xfrm>
          <a:prstGeom prst="rect">
            <a:avLst/>
          </a:prstGeom>
          <a:noFill/>
          <a:ln>
            <a:noFill/>
          </a:ln>
        </p:spPr>
      </p:pic>
    </p:spTree>
    <p:extLst>
      <p:ext uri="{BB962C8B-B14F-4D97-AF65-F5344CB8AC3E}">
        <p14:creationId xmlns:p14="http://schemas.microsoft.com/office/powerpoint/2010/main" val="7476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9" name="Google Shape;539;p58">
            <a:extLst>
              <a:ext uri="{FF2B5EF4-FFF2-40B4-BE49-F238E27FC236}">
                <a16:creationId xmlns:a16="http://schemas.microsoft.com/office/drawing/2014/main" id="{1FE6A878-899A-7E46-89C5-C4DE2EE1D88F}"/>
              </a:ext>
            </a:extLst>
          </p:cNvPr>
          <p:cNvPicPr preferRelativeResize="0"/>
          <p:nvPr/>
        </p:nvPicPr>
        <p:blipFill>
          <a:blip r:embed="rId2">
            <a:alphaModFix/>
          </a:blip>
          <a:stretch>
            <a:fillRect/>
          </a:stretch>
        </p:blipFill>
        <p:spPr>
          <a:xfrm>
            <a:off x="1785791" y="1115797"/>
            <a:ext cx="1832181" cy="5035200"/>
          </a:xfrm>
          <a:prstGeom prst="rect">
            <a:avLst/>
          </a:prstGeom>
          <a:noFill/>
          <a:ln>
            <a:noFill/>
          </a:ln>
        </p:spPr>
      </p:pic>
      <p:pic>
        <p:nvPicPr>
          <p:cNvPr id="10" name="Google Shape;540;p58">
            <a:extLst>
              <a:ext uri="{FF2B5EF4-FFF2-40B4-BE49-F238E27FC236}">
                <a16:creationId xmlns:a16="http://schemas.microsoft.com/office/drawing/2014/main" id="{B3C415CD-EDD7-E24E-90B4-EA249030433B}"/>
              </a:ext>
            </a:extLst>
          </p:cNvPr>
          <p:cNvPicPr preferRelativeResize="0"/>
          <p:nvPr/>
        </p:nvPicPr>
        <p:blipFill>
          <a:blip r:embed="rId3">
            <a:alphaModFix/>
          </a:blip>
          <a:stretch>
            <a:fillRect/>
          </a:stretch>
        </p:blipFill>
        <p:spPr>
          <a:xfrm>
            <a:off x="4464679" y="1115797"/>
            <a:ext cx="1894425" cy="5035200"/>
          </a:xfrm>
          <a:prstGeom prst="rect">
            <a:avLst/>
          </a:prstGeom>
          <a:noFill/>
          <a:ln>
            <a:noFill/>
          </a:ln>
        </p:spPr>
      </p:pic>
      <p:pic>
        <p:nvPicPr>
          <p:cNvPr id="12" name="Google Shape;541;p58">
            <a:extLst>
              <a:ext uri="{FF2B5EF4-FFF2-40B4-BE49-F238E27FC236}">
                <a16:creationId xmlns:a16="http://schemas.microsoft.com/office/drawing/2014/main" id="{D9D6C430-A3B3-754B-9B7F-814166131627}"/>
              </a:ext>
            </a:extLst>
          </p:cNvPr>
          <p:cNvPicPr preferRelativeResize="0"/>
          <p:nvPr/>
        </p:nvPicPr>
        <p:blipFill>
          <a:blip r:embed="rId4">
            <a:alphaModFix/>
          </a:blip>
          <a:stretch>
            <a:fillRect/>
          </a:stretch>
        </p:blipFill>
        <p:spPr>
          <a:xfrm>
            <a:off x="7306694" y="1115797"/>
            <a:ext cx="3860439" cy="2959041"/>
          </a:xfrm>
          <a:prstGeom prst="rect">
            <a:avLst/>
          </a:prstGeom>
          <a:noFill/>
          <a:ln>
            <a:noFill/>
          </a:ln>
        </p:spPr>
      </p:pic>
    </p:spTree>
    <p:extLst>
      <p:ext uri="{BB962C8B-B14F-4D97-AF65-F5344CB8AC3E}">
        <p14:creationId xmlns:p14="http://schemas.microsoft.com/office/powerpoint/2010/main" val="51413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lgn="just"/>
            <a:r>
              <a:rPr lang="en-GB" sz="3600" b="1" u="sng" dirty="0" err="1">
                <a:solidFill>
                  <a:schemeClr val="dk1"/>
                </a:solidFill>
                <a:latin typeface="Arial Narrow"/>
                <a:ea typeface="Arial Narrow"/>
                <a:cs typeface="Arial Narrow"/>
                <a:sym typeface="Arial Narrow"/>
              </a:rPr>
              <a:t>Lutar</a:t>
            </a:r>
            <a:r>
              <a:rPr lang="en-GB" sz="3600" b="1" u="sng" dirty="0">
                <a:solidFill>
                  <a:schemeClr val="dk1"/>
                </a:solidFill>
                <a:latin typeface="Arial Narrow"/>
                <a:ea typeface="Arial Narrow"/>
                <a:cs typeface="Arial Narrow"/>
                <a:sym typeface="Arial Narrow"/>
              </a:rPr>
              <a:t> contra a </a:t>
            </a:r>
            <a:r>
              <a:rPr lang="en-GB" sz="3600" b="1" u="sng" dirty="0" err="1">
                <a:solidFill>
                  <a:schemeClr val="dk1"/>
                </a:solidFill>
                <a:latin typeface="Arial Narrow"/>
                <a:ea typeface="Arial Narrow"/>
                <a:cs typeface="Arial Narrow"/>
                <a:sym typeface="Arial Narrow"/>
              </a:rPr>
              <a:t>Depressão</a:t>
            </a:r>
            <a:r>
              <a:rPr lang="en-GB" sz="3600" b="1" u="sng" dirty="0">
                <a:solidFill>
                  <a:schemeClr val="dk1"/>
                </a:solidFill>
                <a:latin typeface="Arial Narrow"/>
                <a:ea typeface="Arial Narrow"/>
                <a:cs typeface="Arial Narrow"/>
                <a:sym typeface="Arial Narrow"/>
              </a:rPr>
              <a:t> </a:t>
            </a:r>
            <a:r>
              <a:rPr lang="en-GB" sz="3600" b="1" u="sng" dirty="0" err="1">
                <a:solidFill>
                  <a:schemeClr val="dk1"/>
                </a:solidFill>
                <a:latin typeface="Arial Narrow"/>
                <a:ea typeface="Arial Narrow"/>
                <a:cs typeface="Arial Narrow"/>
                <a:sym typeface="Arial Narrow"/>
              </a:rPr>
              <a:t>na</a:t>
            </a:r>
            <a:r>
              <a:rPr lang="en-GB" sz="3600" b="1" u="sng" dirty="0">
                <a:solidFill>
                  <a:schemeClr val="dk1"/>
                </a:solidFill>
                <a:latin typeface="Arial Narrow"/>
                <a:ea typeface="Arial Narrow"/>
                <a:cs typeface="Arial Narrow"/>
                <a:sym typeface="Arial Narrow"/>
              </a:rPr>
              <a:t> PEA – Tony Atwood</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pt-PT" sz="2800" dirty="0" smtClean="0">
                <a:solidFill>
                  <a:schemeClr val="dk1"/>
                </a:solidFill>
                <a:latin typeface="Arial Narrow"/>
                <a:ea typeface="Arial Narrow"/>
                <a:cs typeface="Arial Narrow"/>
                <a:sym typeface="Arial Narrow"/>
              </a:rPr>
              <a:t>Cada ação envolve um gasto de energia e uma </a:t>
            </a:r>
          </a:p>
          <a:p>
            <a:r>
              <a:rPr lang="pt-PT" sz="2800" dirty="0" smtClean="0">
                <a:solidFill>
                  <a:schemeClr val="dk1"/>
                </a:solidFill>
                <a:latin typeface="Arial Narrow"/>
                <a:ea typeface="Arial Narrow"/>
                <a:cs typeface="Arial Narrow"/>
                <a:sym typeface="Arial Narrow"/>
              </a:rPr>
              <a:t>recuperação de energia</a:t>
            </a:r>
          </a:p>
          <a:p>
            <a:r>
              <a:rPr lang="pt-PT" sz="2800" dirty="0" smtClean="0">
                <a:solidFill>
                  <a:schemeClr val="dk1"/>
                </a:solidFill>
                <a:latin typeface="Arial Narrow"/>
                <a:ea typeface="Arial Narrow"/>
                <a:cs typeface="Arial Narrow"/>
                <a:sym typeface="Arial Narrow"/>
              </a:rPr>
              <a:t>É importante que haja sempre um equilíbrio entre estes </a:t>
            </a:r>
          </a:p>
          <a:p>
            <a:r>
              <a:rPr lang="pt-PT" sz="2800" dirty="0" smtClean="0">
                <a:solidFill>
                  <a:schemeClr val="dk1"/>
                </a:solidFill>
                <a:latin typeface="Arial Narrow"/>
                <a:ea typeface="Arial Narrow"/>
                <a:cs typeface="Arial Narrow"/>
                <a:sym typeface="Arial Narrow"/>
              </a:rPr>
              <a:t>gastos e estas recuperações</a:t>
            </a:r>
          </a:p>
          <a:p>
            <a:r>
              <a:rPr lang="pt-PT" sz="2800" dirty="0" smtClean="0">
                <a:solidFill>
                  <a:schemeClr val="dk1"/>
                </a:solidFill>
                <a:latin typeface="Arial Narrow"/>
                <a:ea typeface="Arial Narrow"/>
                <a:cs typeface="Arial Narrow"/>
                <a:sym typeface="Arial Narrow"/>
              </a:rPr>
              <a:t>Perante atividades exigentes, limite-se a fazer pedidos, e </a:t>
            </a:r>
          </a:p>
          <a:p>
            <a:r>
              <a:rPr lang="pt-PT" sz="2800" dirty="0" smtClean="0">
                <a:solidFill>
                  <a:schemeClr val="dk1"/>
                </a:solidFill>
                <a:latin typeface="Arial Narrow"/>
                <a:ea typeface="Arial Narrow"/>
                <a:cs typeface="Arial Narrow"/>
                <a:sym typeface="Arial Narrow"/>
              </a:rPr>
              <a:t>apenas a atividades de recuperação</a:t>
            </a:r>
          </a:p>
          <a:p>
            <a:r>
              <a:rPr lang="pt-PT" sz="2800" dirty="0" smtClean="0">
                <a:solidFill>
                  <a:schemeClr val="dk1"/>
                </a:solidFill>
                <a:latin typeface="Arial Narrow"/>
                <a:ea typeface="Arial Narrow"/>
                <a:cs typeface="Arial Narrow"/>
                <a:sym typeface="Arial Narrow"/>
              </a:rPr>
              <a:t>Atribua um número a cada atividade, estando atento ao </a:t>
            </a:r>
          </a:p>
          <a:p>
            <a:r>
              <a:rPr lang="pt-PT" sz="2800" dirty="0" smtClean="0">
                <a:solidFill>
                  <a:schemeClr val="dk1"/>
                </a:solidFill>
                <a:latin typeface="Arial Narrow"/>
                <a:ea typeface="Arial Narrow"/>
                <a:cs typeface="Arial Narrow"/>
                <a:sym typeface="Arial Narrow"/>
              </a:rPr>
              <a:t>que deixa relaxado o estudante, e não a nós</a:t>
            </a:r>
            <a:r>
              <a:rPr lang="en-GB" sz="2800" dirty="0" smtClean="0">
                <a:solidFill>
                  <a:schemeClr val="dk1"/>
                </a:solidFill>
                <a:latin typeface="Arial Narrow"/>
                <a:ea typeface="Arial Narrow"/>
                <a:cs typeface="Arial Narrow"/>
                <a:sym typeface="Arial Narrow"/>
              </a:rPr>
              <a:t>.</a:t>
            </a:r>
            <a:endParaRPr lang="en-GB" sz="2800" b="1" i="1" u="sng" dirty="0">
              <a:solidFill>
                <a:srgbClr val="000000"/>
              </a:solidFill>
              <a:latin typeface="Arial Narrow" panose="020B0606020202030204" pitchFamily="34" charset="0"/>
            </a:endParaRPr>
          </a:p>
        </p:txBody>
      </p:sp>
      <p:pic>
        <p:nvPicPr>
          <p:cNvPr id="9" name="Google Shape;551;p59">
            <a:extLst>
              <a:ext uri="{FF2B5EF4-FFF2-40B4-BE49-F238E27FC236}">
                <a16:creationId xmlns:a16="http://schemas.microsoft.com/office/drawing/2014/main" id="{B41700E6-ED5A-6B40-8D98-8FEABD674043}"/>
              </a:ext>
            </a:extLst>
          </p:cNvPr>
          <p:cNvPicPr preferRelativeResize="0"/>
          <p:nvPr/>
        </p:nvPicPr>
        <p:blipFill>
          <a:blip r:embed="rId2">
            <a:alphaModFix/>
          </a:blip>
          <a:stretch>
            <a:fillRect/>
          </a:stretch>
        </p:blipFill>
        <p:spPr>
          <a:xfrm>
            <a:off x="8511619" y="1985623"/>
            <a:ext cx="2833133" cy="4024367"/>
          </a:xfrm>
          <a:prstGeom prst="rect">
            <a:avLst/>
          </a:prstGeom>
          <a:noFill/>
          <a:ln>
            <a:noFill/>
          </a:ln>
        </p:spPr>
      </p:pic>
    </p:spTree>
    <p:extLst>
      <p:ext uri="{BB962C8B-B14F-4D97-AF65-F5344CB8AC3E}">
        <p14:creationId xmlns:p14="http://schemas.microsoft.com/office/powerpoint/2010/main" val="671089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35</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848010"/>
            <a:ext cx="7315200" cy="5325466"/>
          </a:xfrm>
          <a:prstGeom prst="rect">
            <a:avLst/>
          </a:prstGeom>
          <a:solidFill>
            <a:srgbClr val="DDEBF7"/>
          </a:solidFill>
          <a:ln>
            <a:noFill/>
          </a:ln>
        </p:spPr>
        <p:txBody>
          <a:bodyPr spcFirstLastPara="1" wrap="square" lIns="121900" tIns="60933" rIns="121900" bIns="60933" anchor="ctr" anchorCtr="0">
            <a:noAutofit/>
          </a:bodyPr>
          <a:lstStyle/>
          <a:p>
            <a:pPr algn="ctr"/>
            <a:endParaRPr lang="en-GB" sz="2000" dirty="0"/>
          </a:p>
          <a:p>
            <a:r>
              <a:rPr lang="en-GB" sz="2800" dirty="0">
                <a:solidFill>
                  <a:schemeClr val="dk1"/>
                </a:solidFill>
                <a:latin typeface="Arial Narrow"/>
                <a:ea typeface="Arial Narrow"/>
                <a:cs typeface="Arial Narrow"/>
                <a:sym typeface="Arial Narrow"/>
              </a:rPr>
              <a:t>Para </a:t>
            </a:r>
            <a:r>
              <a:rPr lang="en-GB" sz="2800" dirty="0" err="1">
                <a:solidFill>
                  <a:schemeClr val="dk1"/>
                </a:solidFill>
                <a:latin typeface="Arial Narrow"/>
                <a:ea typeface="Arial Narrow"/>
                <a:cs typeface="Arial Narrow"/>
                <a:sym typeface="Arial Narrow"/>
              </a:rPr>
              <a:t>uma</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vida</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saudável</a:t>
            </a:r>
            <a:r>
              <a:rPr lang="en-GB" sz="2800" dirty="0">
                <a:solidFill>
                  <a:schemeClr val="dk1"/>
                </a:solidFill>
                <a:latin typeface="Arial Narrow"/>
                <a:ea typeface="Arial Narrow"/>
                <a:cs typeface="Arial Narrow"/>
                <a:sym typeface="Arial Narrow"/>
              </a:rPr>
              <a:t>, e para </a:t>
            </a:r>
            <a:r>
              <a:rPr lang="en-GB" sz="2800" dirty="0" err="1">
                <a:solidFill>
                  <a:schemeClr val="dk1"/>
                </a:solidFill>
                <a:latin typeface="Arial Narrow"/>
                <a:ea typeface="Arial Narrow"/>
                <a:cs typeface="Arial Narrow"/>
                <a:sym typeface="Arial Narrow"/>
              </a:rPr>
              <a:t>manter</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uma</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família</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saudável</a:t>
            </a:r>
            <a:r>
              <a:rPr lang="en-GB" sz="2800" dirty="0">
                <a:solidFill>
                  <a:schemeClr val="dk1"/>
                </a:solidFill>
                <a:latin typeface="Arial Narrow"/>
                <a:ea typeface="Arial Narrow"/>
                <a:cs typeface="Arial Narrow"/>
                <a:sym typeface="Arial Narrow"/>
              </a:rPr>
              <a:t>, e </a:t>
            </a:r>
            <a:r>
              <a:rPr lang="en-GB" sz="2800" dirty="0" err="1">
                <a:solidFill>
                  <a:schemeClr val="dk1"/>
                </a:solidFill>
                <a:latin typeface="Arial Narrow"/>
                <a:ea typeface="Arial Narrow"/>
                <a:cs typeface="Arial Narrow"/>
                <a:sym typeface="Arial Narrow"/>
              </a:rPr>
              <a:t>relacionamentos</a:t>
            </a:r>
            <a:r>
              <a:rPr lang="en-GB" sz="2800" dirty="0">
                <a:solidFill>
                  <a:schemeClr val="dk1"/>
                </a:solidFill>
                <a:latin typeface="Arial Narrow"/>
                <a:ea typeface="Arial Narrow"/>
                <a:cs typeface="Arial Narrow"/>
                <a:sym typeface="Arial Narrow"/>
              </a:rPr>
              <a:t> com amigos, é </a:t>
            </a:r>
            <a:r>
              <a:rPr lang="en-GB" sz="2800" dirty="0" err="1">
                <a:solidFill>
                  <a:schemeClr val="dk1"/>
                </a:solidFill>
                <a:latin typeface="Arial Narrow"/>
                <a:ea typeface="Arial Narrow"/>
                <a:cs typeface="Arial Narrow"/>
                <a:sym typeface="Arial Narrow"/>
              </a:rPr>
              <a:t>importante</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reconhecer</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os</a:t>
            </a:r>
            <a:r>
              <a:rPr lang="en-GB" sz="2800" dirty="0">
                <a:solidFill>
                  <a:schemeClr val="dk1"/>
                </a:solidFill>
                <a:latin typeface="Arial Narrow"/>
                <a:ea typeface="Arial Narrow"/>
                <a:cs typeface="Arial Narrow"/>
                <a:sym typeface="Arial Narrow"/>
              </a:rPr>
              <a:t> custos </a:t>
            </a:r>
            <a:r>
              <a:rPr lang="en-GB" sz="2800" dirty="0" err="1">
                <a:solidFill>
                  <a:schemeClr val="dk1"/>
                </a:solidFill>
                <a:latin typeface="Arial Narrow"/>
                <a:ea typeface="Arial Narrow"/>
                <a:cs typeface="Arial Narrow"/>
                <a:sym typeface="Arial Narrow"/>
              </a:rPr>
              <a:t>em</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energia</a:t>
            </a:r>
            <a:r>
              <a:rPr lang="en-GB" sz="2800" dirty="0">
                <a:solidFill>
                  <a:schemeClr val="dk1"/>
                </a:solidFill>
                <a:latin typeface="Arial Narrow"/>
                <a:ea typeface="Arial Narrow"/>
                <a:cs typeface="Arial Narrow"/>
                <a:sym typeface="Arial Narrow"/>
              </a:rPr>
              <a:t> que </a:t>
            </a:r>
            <a:r>
              <a:rPr lang="en-GB" sz="2800" dirty="0" err="1">
                <a:solidFill>
                  <a:schemeClr val="dk1"/>
                </a:solidFill>
                <a:latin typeface="Arial Narrow"/>
                <a:ea typeface="Arial Narrow"/>
                <a:cs typeface="Arial Narrow"/>
                <a:sym typeface="Arial Narrow"/>
              </a:rPr>
              <a:t>podem</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conduzir</a:t>
            </a:r>
            <a:r>
              <a:rPr lang="en-GB" sz="2800" dirty="0">
                <a:solidFill>
                  <a:schemeClr val="dk1"/>
                </a:solidFill>
                <a:latin typeface="Arial Narrow"/>
                <a:ea typeface="Arial Narrow"/>
                <a:cs typeface="Arial Narrow"/>
                <a:sym typeface="Arial Narrow"/>
              </a:rPr>
              <a:t> a </a:t>
            </a:r>
            <a:r>
              <a:rPr lang="en-GB" sz="2800" dirty="0" err="1">
                <a:solidFill>
                  <a:schemeClr val="dk1"/>
                </a:solidFill>
                <a:latin typeface="Arial Narrow"/>
                <a:ea typeface="Arial Narrow"/>
                <a:cs typeface="Arial Narrow"/>
                <a:sym typeface="Arial Narrow"/>
              </a:rPr>
              <a:t>uma</a:t>
            </a:r>
            <a:r>
              <a:rPr lang="en-GB" sz="2800" dirty="0">
                <a:solidFill>
                  <a:schemeClr val="dk1"/>
                </a:solidFill>
                <a:latin typeface="Arial Narrow"/>
                <a:ea typeface="Arial Narrow"/>
                <a:cs typeface="Arial Narrow"/>
                <a:sym typeface="Arial Narrow"/>
              </a:rPr>
              <a:t> crise e </a:t>
            </a:r>
            <a:r>
              <a:rPr lang="en-GB" sz="2800" dirty="0" err="1">
                <a:solidFill>
                  <a:schemeClr val="dk1"/>
                </a:solidFill>
                <a:latin typeface="Arial Narrow"/>
                <a:ea typeface="Arial Narrow"/>
                <a:cs typeface="Arial Narrow"/>
                <a:sym typeface="Arial Narrow"/>
              </a:rPr>
              <a:t>planear</a:t>
            </a:r>
            <a:r>
              <a:rPr lang="en-GB" sz="2800" dirty="0">
                <a:solidFill>
                  <a:schemeClr val="dk1"/>
                </a:solidFill>
                <a:latin typeface="Arial Narrow"/>
                <a:ea typeface="Arial Narrow"/>
                <a:cs typeface="Arial Narrow"/>
                <a:sym typeface="Arial Narrow"/>
              </a:rPr>
              <a:t> </a:t>
            </a:r>
            <a:r>
              <a:rPr lang="en-GB" sz="2800" dirty="0" err="1">
                <a:solidFill>
                  <a:schemeClr val="dk1"/>
                </a:solidFill>
                <a:latin typeface="Arial Narrow"/>
                <a:ea typeface="Arial Narrow"/>
                <a:cs typeface="Arial Narrow"/>
                <a:sym typeface="Arial Narrow"/>
              </a:rPr>
              <a:t>atividades</a:t>
            </a:r>
            <a:r>
              <a:rPr lang="en-GB" sz="2800" dirty="0">
                <a:solidFill>
                  <a:schemeClr val="dk1"/>
                </a:solidFill>
                <a:latin typeface="Arial Narrow"/>
                <a:ea typeface="Arial Narrow"/>
                <a:cs typeface="Arial Narrow"/>
                <a:sym typeface="Arial Narrow"/>
              </a:rPr>
              <a:t> de </a:t>
            </a:r>
            <a:r>
              <a:rPr lang="en-GB" sz="2800" dirty="0" err="1">
                <a:solidFill>
                  <a:schemeClr val="dk1"/>
                </a:solidFill>
                <a:latin typeface="Arial Narrow"/>
                <a:ea typeface="Arial Narrow"/>
                <a:cs typeface="Arial Narrow"/>
                <a:sym typeface="Arial Narrow"/>
              </a:rPr>
              <a:t>relaxamento</a:t>
            </a:r>
            <a:r>
              <a:rPr lang="en-GB" sz="2800" dirty="0">
                <a:solidFill>
                  <a:schemeClr val="dk1"/>
                </a:solidFill>
                <a:latin typeface="Arial Narrow"/>
                <a:ea typeface="Arial Narrow"/>
                <a:cs typeface="Arial Narrow"/>
                <a:sym typeface="Arial Narrow"/>
              </a:rPr>
              <a:t>.</a:t>
            </a:r>
          </a:p>
        </p:txBody>
      </p:sp>
      <p:pic>
        <p:nvPicPr>
          <p:cNvPr id="10" name="Google Shape;561;p60">
            <a:extLst>
              <a:ext uri="{FF2B5EF4-FFF2-40B4-BE49-F238E27FC236}">
                <a16:creationId xmlns:a16="http://schemas.microsoft.com/office/drawing/2014/main" id="{D95538C7-4995-5E4C-83F6-EDCD60DCB61D}"/>
              </a:ext>
            </a:extLst>
          </p:cNvPr>
          <p:cNvPicPr preferRelativeResize="0"/>
          <p:nvPr/>
        </p:nvPicPr>
        <p:blipFill rotWithShape="1">
          <a:blip r:embed="rId2">
            <a:alphaModFix/>
          </a:blip>
          <a:srcRect t="14266"/>
          <a:stretch/>
        </p:blipFill>
        <p:spPr>
          <a:xfrm>
            <a:off x="7839307" y="848010"/>
            <a:ext cx="3514493" cy="5325466"/>
          </a:xfrm>
          <a:prstGeom prst="rect">
            <a:avLst/>
          </a:prstGeom>
          <a:noFill/>
          <a:ln>
            <a:noFill/>
          </a:ln>
        </p:spPr>
      </p:pic>
    </p:spTree>
    <p:extLst>
      <p:ext uri="{BB962C8B-B14F-4D97-AF65-F5344CB8AC3E}">
        <p14:creationId xmlns:p14="http://schemas.microsoft.com/office/powerpoint/2010/main" val="2595863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rPr>
              <a:t>AUTISMO, AFETIVIDADE E </a:t>
            </a:r>
            <a:r>
              <a:rPr lang="en-GB" sz="4000" b="1" dirty="0" smtClean="0">
                <a:latin typeface="Arial Narrow" panose="020B0606020202030204" pitchFamily="34" charset="0"/>
              </a:rPr>
              <a:t>SEXUALIDADE</a:t>
            </a:r>
            <a:endParaRPr lang="en-GB"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ctr" anchorCtr="0">
            <a:noAutofit/>
          </a:bodyPr>
          <a:lstStyle/>
          <a:p>
            <a:r>
              <a:rPr lang="en-GB" sz="2000" dirty="0">
                <a:latin typeface="Arial Narrow" panose="020B0606020202030204" pitchFamily="34" charset="0"/>
              </a:rPr>
              <a:t>O CASAL DE TUTORES ENQUANTO MODELO DE COMPORTAMENTO </a:t>
            </a:r>
          </a:p>
          <a:p>
            <a:r>
              <a:rPr lang="en-GB" sz="2000" dirty="0">
                <a:latin typeface="Arial Narrow" panose="020B0606020202030204" pitchFamily="34" charset="0"/>
              </a:rPr>
              <a:t>ADAPTATIVO, EXPERIÊNCIA ALVO, UMA INTERVENÇÃO DIRIGIDA A </a:t>
            </a:r>
          </a:p>
          <a:p>
            <a:r>
              <a:rPr lang="en-GB" sz="2000" dirty="0">
                <a:latin typeface="Arial Narrow" panose="020B0606020202030204" pitchFamily="34" charset="0"/>
              </a:rPr>
              <a:t>CASAIS DE PESSOAS COM AUTISMO MEDIADA POR UM CASAL DE </a:t>
            </a:r>
          </a:p>
          <a:p>
            <a:r>
              <a:rPr lang="en-GB" sz="2000" dirty="0">
                <a:latin typeface="Arial Narrow" panose="020B0606020202030204" pitchFamily="34" charset="0"/>
              </a:rPr>
              <a:t>OPERADORES PARA A APRENDIZAGEM DO COMPORTAMENTO SOCIAL </a:t>
            </a:r>
          </a:p>
          <a:p>
            <a:r>
              <a:rPr lang="en-GB" sz="2000" dirty="0">
                <a:latin typeface="Arial Narrow" panose="020B0606020202030204" pitchFamily="34" charset="0"/>
              </a:rPr>
              <a:t>E RELACIONAL.</a:t>
            </a:r>
          </a:p>
          <a:p>
            <a:endParaRPr lang="en-GB" sz="2000" dirty="0">
              <a:latin typeface="Arial Narrow" panose="020B0606020202030204" pitchFamily="34" charset="0"/>
            </a:endParaRPr>
          </a:p>
          <a:p>
            <a:r>
              <a:rPr lang="en-GB" sz="2000" dirty="0" err="1" smtClean="0">
                <a:latin typeface="Arial Narrow" panose="020B0606020202030204" pitchFamily="34" charset="0"/>
              </a:rPr>
              <a:t>Gruppo</a:t>
            </a:r>
            <a:r>
              <a:rPr lang="en-GB" sz="2000" dirty="0" smtClean="0">
                <a:latin typeface="Arial Narrow" panose="020B0606020202030204" pitchFamily="34" charset="0"/>
              </a:rPr>
              <a:t> </a:t>
            </a:r>
            <a:r>
              <a:rPr lang="en-GB" sz="2000" dirty="0">
                <a:latin typeface="Arial Narrow" panose="020B0606020202030204" pitchFamily="34" charset="0"/>
              </a:rPr>
              <a:t>Asperger Verona. </a:t>
            </a:r>
          </a:p>
        </p:txBody>
      </p:sp>
      <p:pic>
        <p:nvPicPr>
          <p:cNvPr id="10" name="Google Shape;571;p61">
            <a:extLst>
              <a:ext uri="{FF2B5EF4-FFF2-40B4-BE49-F238E27FC236}">
                <a16:creationId xmlns:a16="http://schemas.microsoft.com/office/drawing/2014/main" id="{A92CC66B-63C2-BF49-8445-ED9FC97E0FA4}"/>
              </a:ext>
            </a:extLst>
          </p:cNvPr>
          <p:cNvPicPr preferRelativeResize="0"/>
          <p:nvPr/>
        </p:nvPicPr>
        <p:blipFill>
          <a:blip r:embed="rId2">
            <a:alphaModFix/>
          </a:blip>
          <a:stretch>
            <a:fillRect/>
          </a:stretch>
        </p:blipFill>
        <p:spPr>
          <a:xfrm>
            <a:off x="8380402" y="2129977"/>
            <a:ext cx="2792101" cy="3735659"/>
          </a:xfrm>
          <a:prstGeom prst="rect">
            <a:avLst/>
          </a:prstGeom>
          <a:noFill/>
          <a:ln>
            <a:noFill/>
          </a:ln>
        </p:spPr>
      </p:pic>
    </p:spTree>
    <p:extLst>
      <p:ext uri="{BB962C8B-B14F-4D97-AF65-F5344CB8AC3E}">
        <p14:creationId xmlns:p14="http://schemas.microsoft.com/office/powerpoint/2010/main" val="88689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en-GB" sz="4000" b="1" u="sng" dirty="0" err="1">
                <a:latin typeface="Arial Narrow" panose="020B0606020202030204" pitchFamily="34" charset="0"/>
              </a:rPr>
              <a:t>Funcionamento</a:t>
            </a:r>
            <a:r>
              <a:rPr lang="en-GB" sz="4000" b="1" u="sng" dirty="0">
                <a:latin typeface="Arial Narrow" panose="020B0606020202030204" pitchFamily="34" charset="0"/>
              </a:rPr>
              <a:t> e </a:t>
            </a:r>
            <a:r>
              <a:rPr lang="en-GB" sz="4000" b="1" u="sng" dirty="0" err="1">
                <a:latin typeface="Arial Narrow" panose="020B0606020202030204" pitchFamily="34" charset="0"/>
              </a:rPr>
              <a:t>não</a:t>
            </a:r>
            <a:r>
              <a:rPr lang="en-GB" sz="4000" b="1" u="sng" dirty="0">
                <a:latin typeface="Arial Narrow" panose="020B0606020202030204" pitchFamily="34" charset="0"/>
              </a:rPr>
              <a:t> </a:t>
            </a:r>
            <a:r>
              <a:rPr lang="en-GB" sz="4000" b="1" u="sng" dirty="0" err="1">
                <a:latin typeface="Arial Narrow" panose="020B0606020202030204" pitchFamily="34" charset="0"/>
              </a:rPr>
              <a:t>apenas</a:t>
            </a:r>
            <a:r>
              <a:rPr lang="en-GB" sz="4000" b="1" u="sng" dirty="0">
                <a:latin typeface="Arial Narrow" panose="020B0606020202030204" pitchFamily="34" charset="0"/>
              </a:rPr>
              <a:t> </a:t>
            </a:r>
            <a:r>
              <a:rPr lang="en-GB" sz="4000" b="1" u="sng" dirty="0" err="1">
                <a:latin typeface="Arial Narrow" panose="020B0606020202030204" pitchFamily="34" charset="0"/>
              </a:rPr>
              <a:t>diagnóstico</a:t>
            </a:r>
            <a:endParaRPr lang="en-GB" sz="4000" b="1" u="sng"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spcBef>
                <a:spcPts val="1333"/>
              </a:spcBef>
            </a:pPr>
            <a:r>
              <a:rPr lang="pt-PT" sz="2800" dirty="0" smtClean="0">
                <a:latin typeface="Arial Narrow" panose="020B0606020202030204" pitchFamily="34" charset="0"/>
              </a:rPr>
              <a:t>Classificação Internacional do Funcionamento, Deficiência e Saúde-CIF </a:t>
            </a:r>
            <a:r>
              <a:rPr lang="en-GB" sz="2800" dirty="0" smtClean="0">
                <a:latin typeface="Arial Narrow" panose="020B0606020202030204" pitchFamily="34" charset="0"/>
              </a:rPr>
              <a:t>(</a:t>
            </a:r>
            <a:r>
              <a:rPr lang="en-GB" sz="2800" u="sng" dirty="0" smtClean="0">
                <a:latin typeface="Arial Narrow" panose="020B0606020202030204" pitchFamily="34" charset="0"/>
              </a:rPr>
              <a:t>ICF</a:t>
            </a:r>
            <a:r>
              <a:rPr lang="en-GB" sz="2800" dirty="0" smtClean="0">
                <a:latin typeface="Arial Narrow" panose="020B0606020202030204" pitchFamily="34" charset="0"/>
              </a:rPr>
              <a:t>)</a:t>
            </a:r>
            <a:endParaRPr lang="en-GB" sz="2800" dirty="0">
              <a:latin typeface="Arial Narrow" panose="020B0606020202030204" pitchFamily="34" charset="0"/>
            </a:endParaRPr>
          </a:p>
          <a:p>
            <a:pPr>
              <a:spcBef>
                <a:spcPts val="1333"/>
              </a:spcBef>
            </a:pPr>
            <a:r>
              <a:rPr lang="en-GB" sz="2800" u="sng" dirty="0">
                <a:solidFill>
                  <a:schemeClr val="hlink"/>
                </a:solidFill>
                <a:latin typeface="Arial Narrow" panose="020B0606020202030204" pitchFamily="34" charset="0"/>
                <a:hlinkClick r:id="rId2"/>
              </a:rPr>
              <a:t>https://www.youtube.com/watch?v=0Qn3OQvrkOs</a:t>
            </a:r>
            <a:endParaRPr lang="en-GB" sz="2800" dirty="0">
              <a:latin typeface="Arial Narrow" panose="020B0606020202030204" pitchFamily="34" charset="0"/>
            </a:endParaRPr>
          </a:p>
        </p:txBody>
      </p:sp>
      <p:pic>
        <p:nvPicPr>
          <p:cNvPr id="9" name="Google Shape;582;p62">
            <a:extLst>
              <a:ext uri="{FF2B5EF4-FFF2-40B4-BE49-F238E27FC236}">
                <a16:creationId xmlns:a16="http://schemas.microsoft.com/office/drawing/2014/main" id="{BCC2E4FF-6208-D540-89B7-72B7BCAD329C}"/>
              </a:ext>
            </a:extLst>
          </p:cNvPr>
          <p:cNvPicPr preferRelativeResize="0"/>
          <p:nvPr/>
        </p:nvPicPr>
        <p:blipFill>
          <a:blip r:embed="rId3">
            <a:alphaModFix/>
          </a:blip>
          <a:stretch>
            <a:fillRect/>
          </a:stretch>
        </p:blipFill>
        <p:spPr>
          <a:xfrm>
            <a:off x="8759569" y="2697281"/>
            <a:ext cx="2344800" cy="3478933"/>
          </a:xfrm>
          <a:prstGeom prst="rect">
            <a:avLst/>
          </a:prstGeom>
          <a:noFill/>
          <a:ln>
            <a:noFill/>
          </a:ln>
        </p:spPr>
      </p:pic>
      <p:pic>
        <p:nvPicPr>
          <p:cNvPr id="11" name="Google Shape;583;p62">
            <a:extLst>
              <a:ext uri="{FF2B5EF4-FFF2-40B4-BE49-F238E27FC236}">
                <a16:creationId xmlns:a16="http://schemas.microsoft.com/office/drawing/2014/main" id="{4380FD44-65E5-1849-B428-071565D5DBAC}"/>
              </a:ext>
            </a:extLst>
          </p:cNvPr>
          <p:cNvPicPr preferRelativeResize="0"/>
          <p:nvPr/>
        </p:nvPicPr>
        <p:blipFill>
          <a:blip r:embed="rId4">
            <a:alphaModFix/>
          </a:blip>
          <a:stretch>
            <a:fillRect/>
          </a:stretch>
        </p:blipFill>
        <p:spPr>
          <a:xfrm>
            <a:off x="1398870" y="3543460"/>
            <a:ext cx="2736300" cy="2626861"/>
          </a:xfrm>
          <a:prstGeom prst="rect">
            <a:avLst/>
          </a:prstGeom>
          <a:noFill/>
          <a:ln>
            <a:noFill/>
          </a:ln>
        </p:spPr>
      </p:pic>
    </p:spTree>
    <p:extLst>
      <p:ext uri="{BB962C8B-B14F-4D97-AF65-F5344CB8AC3E}">
        <p14:creationId xmlns:p14="http://schemas.microsoft.com/office/powerpoint/2010/main" val="4242307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8145545" cy="1009651"/>
          </a:xfrm>
          <a:prstGeom prst="rect">
            <a:avLst/>
          </a:prstGeom>
          <a:solidFill>
            <a:srgbClr val="DDEBF7"/>
          </a:solidFill>
          <a:ln>
            <a:noFill/>
          </a:ln>
        </p:spPr>
        <p:txBody>
          <a:bodyPr spcFirstLastPara="1" wrap="square" lIns="121900" tIns="60933" rIns="121900" bIns="60933" anchor="ctr" anchorCtr="0">
            <a:noAutofit/>
          </a:bodyPr>
          <a:lstStyle/>
          <a:p>
            <a:pPr>
              <a:spcBef>
                <a:spcPts val="1333"/>
              </a:spcBef>
            </a:pPr>
            <a:r>
              <a:rPr lang="it" sz="4000" b="1" dirty="0">
                <a:latin typeface="Arial Narrow" panose="020B0606020202030204" pitchFamily="34" charset="0"/>
              </a:rPr>
              <a:t>Componentes da </a:t>
            </a:r>
            <a:r>
              <a:rPr lang="it" sz="4000" b="1" dirty="0" smtClean="0">
                <a:latin typeface="Arial Narrow" panose="020B0606020202030204" pitchFamily="34" charset="0"/>
              </a:rPr>
              <a:t>CIF </a:t>
            </a:r>
            <a:r>
              <a:rPr lang="it" sz="4000" b="1" dirty="0">
                <a:latin typeface="Arial Narrow" panose="020B0606020202030204" pitchFamily="34" charset="0"/>
              </a:rPr>
              <a:t>e seus conteúdos</a:t>
            </a:r>
            <a:endParaRPr lang="en-GB" sz="4000" b="1" u="sng"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342900" indent="-342900">
              <a:spcBef>
                <a:spcPts val="1333"/>
              </a:spcBef>
              <a:buFont typeface="Arial" panose="020B0604020202020204" pitchFamily="34" charset="0"/>
              <a:buChar char="•"/>
            </a:pPr>
            <a:r>
              <a:rPr lang="pt-PT" sz="1700" dirty="0" smtClean="0">
                <a:latin typeface="Arial" panose="020B0604020202020204" pitchFamily="34" charset="0"/>
                <a:cs typeface="Arial" panose="020B0604020202020204" pitchFamily="34" charset="0"/>
              </a:rPr>
              <a:t>Funcionamento, deficiência, e as componentes da CIF</a:t>
            </a:r>
          </a:p>
          <a:p>
            <a:pPr marL="342900" indent="-342900">
              <a:spcBef>
                <a:spcPts val="1333"/>
              </a:spcBef>
              <a:buFont typeface="Arial" panose="020B0604020202020204" pitchFamily="34" charset="0"/>
              <a:buChar char="•"/>
            </a:pPr>
            <a:r>
              <a:rPr lang="pt-PT" sz="1700" u="sng" dirty="0" smtClean="0">
                <a:latin typeface="Arial" panose="020B0604020202020204" pitchFamily="34" charset="0"/>
                <a:cs typeface="Arial" panose="020B0604020202020204" pitchFamily="34" charset="0"/>
              </a:rPr>
              <a:t>Funções corporais</a:t>
            </a:r>
            <a:r>
              <a:rPr lang="pt-PT" sz="1700" dirty="0" smtClean="0">
                <a:latin typeface="Arial" panose="020B0604020202020204" pitchFamily="34" charset="0"/>
                <a:cs typeface="Arial" panose="020B0604020202020204" pitchFamily="34" charset="0"/>
              </a:rPr>
              <a:t> - As funções fisiológicas dos sistemas corporais (incluindo as funções psicológicas). Estruturas corporais – Partes anatómicas do corpo, como os órgãos, os membros, e os seus componentes. Comprometimentos - Problemas na função e estrutura corporal, como um desvio ou perda significativa.</a:t>
            </a:r>
          </a:p>
          <a:p>
            <a:pPr marL="342900" indent="-342900">
              <a:spcBef>
                <a:spcPts val="1333"/>
              </a:spcBef>
              <a:buFont typeface="Arial" panose="020B0604020202020204" pitchFamily="34" charset="0"/>
              <a:buChar char="•"/>
            </a:pPr>
            <a:r>
              <a:rPr lang="pt-PT" sz="1700" u="sng" dirty="0" smtClean="0">
                <a:latin typeface="Arial" panose="020B0604020202020204" pitchFamily="34" charset="0"/>
                <a:cs typeface="Arial" panose="020B0604020202020204" pitchFamily="34" charset="0"/>
              </a:rPr>
              <a:t>Atividade</a:t>
            </a:r>
            <a:r>
              <a:rPr lang="pt-PT" sz="1700" dirty="0" smtClean="0">
                <a:latin typeface="Arial" panose="020B0604020202020204" pitchFamily="34" charset="0"/>
                <a:cs typeface="Arial" panose="020B0604020202020204" pitchFamily="34" charset="0"/>
              </a:rPr>
              <a:t> - A execução de uma tarefa ou ação por um indivíduo.</a:t>
            </a:r>
          </a:p>
          <a:p>
            <a:pPr marL="342900" indent="-342900">
              <a:spcBef>
                <a:spcPts val="1333"/>
              </a:spcBef>
              <a:buFont typeface="Arial" panose="020B0604020202020204" pitchFamily="34" charset="0"/>
              <a:buChar char="•"/>
            </a:pPr>
            <a:r>
              <a:rPr lang="pt-PT" sz="1700" u="sng" dirty="0" smtClean="0">
                <a:latin typeface="Arial" panose="020B0604020202020204" pitchFamily="34" charset="0"/>
                <a:cs typeface="Arial" panose="020B0604020202020204" pitchFamily="34" charset="0"/>
              </a:rPr>
              <a:t>Participação</a:t>
            </a:r>
            <a:r>
              <a:rPr lang="pt-PT" sz="1700" dirty="0" smtClean="0">
                <a:latin typeface="Arial" panose="020B0604020202020204" pitchFamily="34" charset="0"/>
                <a:cs typeface="Arial" panose="020B0604020202020204" pitchFamily="34" charset="0"/>
              </a:rPr>
              <a:t> – Envolvimento numa situação de vida.</a:t>
            </a:r>
          </a:p>
          <a:p>
            <a:pPr marL="342900" indent="-342900">
              <a:spcBef>
                <a:spcPts val="1333"/>
              </a:spcBef>
              <a:buFont typeface="Arial" panose="020B0604020202020204" pitchFamily="34" charset="0"/>
              <a:buChar char="•"/>
            </a:pPr>
            <a:r>
              <a:rPr lang="pt-PT" sz="1700" u="sng" dirty="0" smtClean="0">
                <a:latin typeface="Arial" panose="020B0604020202020204" pitchFamily="34" charset="0"/>
                <a:cs typeface="Arial" panose="020B0604020202020204" pitchFamily="34" charset="0"/>
              </a:rPr>
              <a:t>Limitações da atividade</a:t>
            </a:r>
            <a:r>
              <a:rPr lang="pt-PT" sz="1700" dirty="0" smtClean="0">
                <a:latin typeface="Arial" panose="020B0604020202020204" pitchFamily="34" charset="0"/>
                <a:cs typeface="Arial" panose="020B0604020202020204" pitchFamily="34" charset="0"/>
              </a:rPr>
              <a:t> - Dificuldades que um indivíduo possa ter na execução de atividades.</a:t>
            </a:r>
          </a:p>
          <a:p>
            <a:pPr marL="342900" indent="-342900">
              <a:spcBef>
                <a:spcPts val="1333"/>
              </a:spcBef>
              <a:buFont typeface="Arial" panose="020B0604020202020204" pitchFamily="34" charset="0"/>
              <a:buChar char="•"/>
            </a:pPr>
            <a:r>
              <a:rPr lang="pt-PT" sz="1700" u="sng" dirty="0" smtClean="0">
                <a:latin typeface="Arial" panose="020B0604020202020204" pitchFamily="34" charset="0"/>
                <a:cs typeface="Arial" panose="020B0604020202020204" pitchFamily="34" charset="0"/>
              </a:rPr>
              <a:t>Restrições à participação</a:t>
            </a:r>
            <a:r>
              <a:rPr lang="pt-PT" sz="1700" dirty="0" smtClean="0">
                <a:latin typeface="Arial" panose="020B0604020202020204" pitchFamily="34" charset="0"/>
                <a:cs typeface="Arial" panose="020B0604020202020204" pitchFamily="34" charset="0"/>
              </a:rPr>
              <a:t> - Problemas que um indivíduo possa experienciar no seu envolvimento em situações da vida.</a:t>
            </a:r>
          </a:p>
          <a:p>
            <a:pPr marL="342900" indent="-342900">
              <a:spcBef>
                <a:spcPts val="1333"/>
              </a:spcBef>
              <a:buFont typeface="Arial" panose="020B0604020202020204" pitchFamily="34" charset="0"/>
              <a:buChar char="•"/>
            </a:pPr>
            <a:r>
              <a:rPr lang="pt-PT" sz="1700" u="sng" dirty="0" smtClean="0">
                <a:latin typeface="Arial" panose="020B0604020202020204" pitchFamily="34" charset="0"/>
                <a:cs typeface="Arial" panose="020B0604020202020204" pitchFamily="34" charset="0"/>
              </a:rPr>
              <a:t>Fatores ambientais</a:t>
            </a:r>
            <a:r>
              <a:rPr lang="pt-PT" sz="1700" dirty="0" smtClean="0">
                <a:latin typeface="Arial" panose="020B0604020202020204" pitchFamily="34" charset="0"/>
                <a:cs typeface="Arial" panose="020B0604020202020204" pitchFamily="34" charset="0"/>
              </a:rPr>
              <a:t> - O ambiente físico, social e </a:t>
            </a:r>
            <a:r>
              <a:rPr lang="pt-PT" sz="1700" dirty="0" err="1" smtClean="0">
                <a:latin typeface="Arial" panose="020B0604020202020204" pitchFamily="34" charset="0"/>
                <a:cs typeface="Arial" panose="020B0604020202020204" pitchFamily="34" charset="0"/>
              </a:rPr>
              <a:t>atitudinal</a:t>
            </a:r>
            <a:r>
              <a:rPr lang="pt-PT" sz="1700" dirty="0" smtClean="0">
                <a:latin typeface="Arial" panose="020B0604020202020204" pitchFamily="34" charset="0"/>
                <a:cs typeface="Arial" panose="020B0604020202020204" pitchFamily="34" charset="0"/>
              </a:rPr>
              <a:t> em que as pessoas vivem e em que conduzem as suas vidas. Pode ser uma barreira ou um facilitador para o funcionamento da pessoa</a:t>
            </a:r>
            <a:r>
              <a:rPr lang="en-GB" sz="1700" dirty="0" smtClean="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7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39</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ctr" anchorCtr="0">
            <a:noAutofit/>
          </a:bodyPr>
          <a:lstStyle/>
          <a:p>
            <a:pPr marL="452438" indent="-354013">
              <a:buFont typeface="Arial" panose="020B0604020202020204" pitchFamily="34" charset="0"/>
              <a:buChar char="•"/>
            </a:pPr>
            <a:endParaRPr lang="en-US" sz="2800" dirty="0">
              <a:latin typeface="Arial Narrow" panose="020B0606020202030204" pitchFamily="34" charset="0"/>
            </a:endParaRPr>
          </a:p>
        </p:txBody>
      </p:sp>
      <p:pic>
        <p:nvPicPr>
          <p:cNvPr id="11" name="Google Shape;604;p64">
            <a:extLst>
              <a:ext uri="{FF2B5EF4-FFF2-40B4-BE49-F238E27FC236}">
                <a16:creationId xmlns:a16="http://schemas.microsoft.com/office/drawing/2014/main" id="{C3AE5868-7F33-0846-B38E-81186882B293}"/>
              </a:ext>
            </a:extLst>
          </p:cNvPr>
          <p:cNvPicPr preferRelativeResize="0"/>
          <p:nvPr/>
        </p:nvPicPr>
        <p:blipFill>
          <a:blip r:embed="rId2">
            <a:alphaModFix/>
          </a:blip>
          <a:stretch>
            <a:fillRect/>
          </a:stretch>
        </p:blipFill>
        <p:spPr>
          <a:xfrm>
            <a:off x="1626102" y="1220719"/>
            <a:ext cx="8768533" cy="4747301"/>
          </a:xfrm>
          <a:prstGeom prst="rect">
            <a:avLst/>
          </a:prstGeom>
          <a:noFill/>
          <a:ln>
            <a:noFill/>
          </a:ln>
        </p:spPr>
      </p:pic>
    </p:spTree>
    <p:extLst>
      <p:ext uri="{BB962C8B-B14F-4D97-AF65-F5344CB8AC3E}">
        <p14:creationId xmlns:p14="http://schemas.microsoft.com/office/powerpoint/2010/main" val="317820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2998509"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4800" b="1" dirty="0" err="1">
                <a:solidFill>
                  <a:srgbClr val="000000"/>
                </a:solidFill>
                <a:latin typeface="Arial Narrow"/>
                <a:ea typeface="Arial Narrow"/>
                <a:cs typeface="Arial Narrow"/>
                <a:sym typeface="Arial Narrow"/>
              </a:rPr>
              <a:t>Conteúdos</a:t>
            </a:r>
            <a:endParaRPr lang="en-GB" sz="32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200" b="1" dirty="0" err="1">
                <a:solidFill>
                  <a:schemeClr val="dk1"/>
                </a:solidFill>
                <a:latin typeface="Arial Narrow"/>
                <a:ea typeface="Arial Narrow"/>
                <a:cs typeface="Arial Narrow"/>
                <a:sym typeface="Arial Narrow"/>
              </a:rPr>
              <a:t>Módulo</a:t>
            </a:r>
            <a:r>
              <a:rPr lang="en-GB" sz="3200" b="1" dirty="0">
                <a:solidFill>
                  <a:schemeClr val="dk1"/>
                </a:solidFill>
                <a:latin typeface="Arial Narrow"/>
                <a:ea typeface="Arial Narrow"/>
                <a:cs typeface="Arial Narrow"/>
                <a:sym typeface="Arial Narrow"/>
              </a:rPr>
              <a:t> 3: </a:t>
            </a:r>
            <a:r>
              <a:rPr lang="it" sz="3200" b="1" dirty="0" smtClean="0">
                <a:latin typeface="Arial Narrow"/>
                <a:ea typeface="Arial Narrow"/>
                <a:cs typeface="Arial Narrow"/>
                <a:sym typeface="Arial Narrow"/>
              </a:rPr>
              <a:t>perturbação </a:t>
            </a:r>
            <a:r>
              <a:rPr lang="it" sz="3200" b="1" dirty="0">
                <a:latin typeface="Arial Narrow"/>
                <a:ea typeface="Arial Narrow"/>
                <a:cs typeface="Arial Narrow"/>
                <a:sym typeface="Arial Narrow"/>
              </a:rPr>
              <a:t>do espectro do autismo e a sociedade</a:t>
            </a:r>
            <a:endParaRPr lang="en-GB" sz="3200" b="1" dirty="0">
              <a:solidFill>
                <a:schemeClr val="dk1"/>
              </a:solidFill>
              <a:latin typeface="Arial Narrow"/>
              <a:ea typeface="Arial Narrow"/>
              <a:cs typeface="Arial Narrow"/>
              <a:sym typeface="Arial Narrow"/>
            </a:endParaRPr>
          </a:p>
          <a:p>
            <a:pPr algn="ctr">
              <a:buClr>
                <a:schemeClr val="dk1"/>
              </a:buClr>
            </a:pPr>
            <a:endParaRPr lang="en-GB" sz="2800" b="1" dirty="0">
              <a:solidFill>
                <a:schemeClr val="dk1"/>
              </a:solidFill>
              <a:latin typeface="Arial Narrow"/>
              <a:ea typeface="Arial Narrow"/>
              <a:cs typeface="Arial Narrow"/>
              <a:sym typeface="Arial Narrow"/>
            </a:endParaRPr>
          </a:p>
          <a:p>
            <a:pPr marL="457200" indent="-457200">
              <a:lnSpc>
                <a:spcPct val="150000"/>
              </a:lnSpc>
              <a:buClr>
                <a:schemeClr val="dk1"/>
              </a:buClr>
              <a:buFont typeface="Arial" panose="020B0604020202020204" pitchFamily="34" charset="0"/>
              <a:buChar char="•"/>
            </a:pPr>
            <a:r>
              <a:rPr lang="en-GB" sz="2800" dirty="0" err="1">
                <a:latin typeface="Arial Narrow"/>
                <a:ea typeface="Arial Narrow"/>
                <a:cs typeface="Arial Narrow"/>
                <a:sym typeface="Arial Narrow"/>
              </a:rPr>
              <a:t>Abordar</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desafios</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comuns</a:t>
            </a:r>
            <a:r>
              <a:rPr lang="en-GB" sz="2800" dirty="0">
                <a:latin typeface="Arial Narrow"/>
                <a:ea typeface="Arial Narrow"/>
                <a:cs typeface="Arial Narrow"/>
                <a:sym typeface="Arial Narrow"/>
              </a:rPr>
              <a:t> que </a:t>
            </a:r>
            <a:r>
              <a:rPr lang="en-GB" sz="2800" dirty="0" err="1">
                <a:latin typeface="Arial Narrow"/>
                <a:ea typeface="Arial Narrow"/>
                <a:cs typeface="Arial Narrow"/>
                <a:sym typeface="Arial Narrow"/>
              </a:rPr>
              <a:t>uma</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pessoa</a:t>
            </a:r>
            <a:r>
              <a:rPr lang="en-GB" sz="2800" dirty="0">
                <a:latin typeface="Arial Narrow"/>
                <a:ea typeface="Arial Narrow"/>
                <a:cs typeface="Arial Narrow"/>
                <a:sym typeface="Arial Narrow"/>
              </a:rPr>
              <a:t> com PEA </a:t>
            </a:r>
            <a:r>
              <a:rPr lang="en-GB" sz="2800" dirty="0" err="1">
                <a:latin typeface="Arial Narrow"/>
                <a:ea typeface="Arial Narrow"/>
                <a:cs typeface="Arial Narrow"/>
                <a:sym typeface="Arial Narrow"/>
              </a:rPr>
              <a:t>pode</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enfrentar</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na</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escola</a:t>
            </a:r>
            <a:r>
              <a:rPr lang="en-GB" sz="2800" dirty="0">
                <a:latin typeface="Arial Narrow"/>
                <a:ea typeface="Arial Narrow"/>
                <a:cs typeface="Arial Narrow"/>
                <a:sym typeface="Arial Narrow"/>
              </a:rPr>
              <a:t>, no local de </a:t>
            </a:r>
            <a:r>
              <a:rPr lang="en-GB" sz="2800" dirty="0" err="1">
                <a:latin typeface="Arial Narrow"/>
                <a:ea typeface="Arial Narrow"/>
                <a:cs typeface="Arial Narrow"/>
                <a:sym typeface="Arial Narrow"/>
              </a:rPr>
              <a:t>trabalho</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nos</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serviços</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públicos</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na</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família</a:t>
            </a:r>
            <a:r>
              <a:rPr lang="en-GB" sz="2800" dirty="0">
                <a:latin typeface="Arial Narrow"/>
                <a:ea typeface="Arial Narrow"/>
                <a:cs typeface="Arial Narrow"/>
                <a:sym typeface="Arial Narrow"/>
              </a:rPr>
              <a:t>/</a:t>
            </a:r>
            <a:r>
              <a:rPr lang="en-GB" sz="2800" dirty="0" err="1">
                <a:latin typeface="Arial Narrow"/>
                <a:ea typeface="Arial Narrow"/>
                <a:cs typeface="Arial Narrow"/>
                <a:sym typeface="Arial Narrow"/>
              </a:rPr>
              <a:t>relacionamentos</a:t>
            </a:r>
            <a:endParaRPr lang="en-GB" sz="2800" dirty="0">
              <a:latin typeface="Arial Narrow"/>
              <a:ea typeface="Arial Narrow"/>
              <a:cs typeface="Arial Narrow"/>
              <a:sym typeface="Arial Narrow"/>
            </a:endParaRPr>
          </a:p>
          <a:p>
            <a:pPr marL="457200" indent="-457200">
              <a:lnSpc>
                <a:spcPct val="150000"/>
              </a:lnSpc>
              <a:buClr>
                <a:schemeClr val="dk1"/>
              </a:buClr>
              <a:buFont typeface="Arial" panose="020B0604020202020204" pitchFamily="34" charset="0"/>
              <a:buChar char="•"/>
            </a:pPr>
            <a:r>
              <a:rPr lang="en-GB" sz="2800" dirty="0" err="1">
                <a:latin typeface="Arial Narrow"/>
                <a:ea typeface="Arial Narrow"/>
                <a:cs typeface="Arial Narrow"/>
                <a:sym typeface="Arial Narrow"/>
              </a:rPr>
              <a:t>Diferentes</a:t>
            </a:r>
            <a:r>
              <a:rPr lang="en-GB" sz="2800" dirty="0">
                <a:latin typeface="Arial Narrow"/>
                <a:ea typeface="Arial Narrow"/>
                <a:cs typeface="Arial Narrow"/>
                <a:sym typeface="Arial Narrow"/>
              </a:rPr>
              <a:t> </a:t>
            </a:r>
            <a:r>
              <a:rPr lang="en-GB" sz="2800" dirty="0" err="1">
                <a:latin typeface="Arial Narrow"/>
                <a:ea typeface="Arial Narrow"/>
                <a:cs typeface="Arial Narrow"/>
                <a:sym typeface="Arial Narrow"/>
              </a:rPr>
              <a:t>perspetivas</a:t>
            </a:r>
            <a:r>
              <a:rPr lang="en-GB" sz="2800" dirty="0">
                <a:latin typeface="Arial Narrow"/>
                <a:ea typeface="Arial Narrow"/>
                <a:cs typeface="Arial Narrow"/>
                <a:sym typeface="Arial Narrow"/>
              </a:rPr>
              <a:t>/</a:t>
            </a:r>
            <a:r>
              <a:rPr lang="en-GB" sz="2800" dirty="0" err="1">
                <a:latin typeface="Arial Narrow"/>
                <a:ea typeface="Arial Narrow"/>
                <a:cs typeface="Arial Narrow"/>
                <a:sym typeface="Arial Narrow"/>
              </a:rPr>
              <a:t>abordagens</a:t>
            </a:r>
            <a:r>
              <a:rPr lang="en-GB" sz="2800" dirty="0">
                <a:latin typeface="Arial Narrow"/>
                <a:ea typeface="Arial Narrow"/>
                <a:cs typeface="Arial Narrow"/>
                <a:sym typeface="Arial Narrow"/>
              </a:rPr>
              <a:t> para </a:t>
            </a:r>
            <a:r>
              <a:rPr lang="en-GB" sz="2800" dirty="0" err="1">
                <a:latin typeface="Arial Narrow"/>
                <a:ea typeface="Arial Narrow"/>
                <a:cs typeface="Arial Narrow"/>
                <a:sym typeface="Arial Narrow"/>
              </a:rPr>
              <a:t>compreender</a:t>
            </a:r>
            <a:r>
              <a:rPr lang="en-GB" sz="2800" dirty="0">
                <a:latin typeface="Arial Narrow"/>
                <a:ea typeface="Arial Narrow"/>
                <a:cs typeface="Arial Narrow"/>
                <a:sym typeface="Arial Narrow"/>
              </a:rPr>
              <a:t> e lidar com as </a:t>
            </a:r>
            <a:r>
              <a:rPr lang="en-GB" sz="2800" dirty="0" err="1">
                <a:latin typeface="Arial Narrow"/>
                <a:ea typeface="Arial Narrow"/>
                <a:cs typeface="Arial Narrow"/>
                <a:sym typeface="Arial Narrow"/>
              </a:rPr>
              <a:t>pessoas</a:t>
            </a:r>
            <a:r>
              <a:rPr lang="en-GB" sz="2800" dirty="0">
                <a:latin typeface="Arial Narrow"/>
                <a:ea typeface="Arial Narrow"/>
                <a:cs typeface="Arial Narrow"/>
                <a:sym typeface="Arial Narrow"/>
              </a:rPr>
              <a:t> com PEA</a:t>
            </a:r>
            <a:endParaRPr lang="en-GB" sz="28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39948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dirty="0"/>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40</a:t>
            </a:fld>
            <a:endParaRPr lang="de-A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903249"/>
            <a:ext cx="10515600" cy="5270227"/>
          </a:xfrm>
          <a:prstGeom prst="rect">
            <a:avLst/>
          </a:prstGeom>
          <a:solidFill>
            <a:srgbClr val="DDEBF7"/>
          </a:solidFill>
          <a:ln>
            <a:noFill/>
          </a:ln>
        </p:spPr>
        <p:txBody>
          <a:bodyPr spcFirstLastPara="1" wrap="square" lIns="121900" tIns="60933" rIns="121900" bIns="60933" anchor="b" anchorCtr="0">
            <a:noAutofit/>
          </a:bodyPr>
          <a:lstStyle/>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r>
              <a:rPr lang="en-GB" u="sng" dirty="0" err="1" smtClean="0">
                <a:solidFill>
                  <a:schemeClr val="hlink"/>
                </a:solidFill>
                <a:hlinkClick r:id="rId2"/>
              </a:rPr>
              <a:t>Recursos</a:t>
            </a:r>
            <a:r>
              <a:rPr lang="en-GB" u="sng" dirty="0" smtClean="0">
                <a:solidFill>
                  <a:schemeClr val="hlink"/>
                </a:solidFill>
                <a:hlinkClick r:id="rId2"/>
              </a:rPr>
              <a:t>:</a:t>
            </a:r>
            <a:endParaRPr lang="en-GB" u="sng" dirty="0">
              <a:solidFill>
                <a:schemeClr val="hlink"/>
              </a:solidFill>
              <a:hlinkClick r:id="rId2"/>
            </a:endParaRPr>
          </a:p>
          <a:p>
            <a:pPr marL="285750" indent="-285750">
              <a:buFont typeface="Arial" panose="020B0604020202020204" pitchFamily="34" charset="0"/>
              <a:buChar char="•"/>
            </a:pPr>
            <a:endParaRPr lang="en-GB" u="sng" dirty="0">
              <a:solidFill>
                <a:schemeClr val="hlink"/>
              </a:solidFill>
              <a:hlinkClick r:id="rId2"/>
            </a:endParaRPr>
          </a:p>
          <a:p>
            <a:pPr marL="285750" indent="-285750">
              <a:buFont typeface="Arial" panose="020B0604020202020204" pitchFamily="34" charset="0"/>
              <a:buChar char="•"/>
            </a:pPr>
            <a:r>
              <a:rPr lang="en-GB" sz="1200" u="sng" dirty="0">
                <a:solidFill>
                  <a:schemeClr val="hlink"/>
                </a:solidFill>
                <a:hlinkClick r:id="rId2"/>
              </a:rPr>
              <a:t>https://salute.regione.emilia-romagna.it/normativa-e-documentazione/convegni-e-seminari/conferenza-regionale-salute-mentale-29-30-ottobre-2007/autismo-che-fare-emilia-romagna-a-confronto-con-le-altre-regioni-italiane-sui-modelli-di-intervento-1</a:t>
            </a:r>
            <a:endParaRPr lang="en-GB" sz="1200" dirty="0"/>
          </a:p>
          <a:p>
            <a:pPr marL="285750" indent="-285750">
              <a:buFont typeface="Arial" panose="020B0604020202020204" pitchFamily="34" charset="0"/>
              <a:buChar char="•"/>
            </a:pPr>
            <a:r>
              <a:rPr lang="en-GB" sz="1200" u="sng" dirty="0">
                <a:solidFill>
                  <a:schemeClr val="hlink"/>
                </a:solidFill>
                <a:hlinkClick r:id="rId2"/>
              </a:rPr>
              <a:t>fare-emilia-romagna-a-confronto-con-le-altre-regioni-italiane-sui-modelli-di-intervento-1</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3"/>
              </a:rPr>
              <a:t>https://www.bambinieautismo.org/manuale_del_soccorritore.pdf</a:t>
            </a:r>
            <a:endParaRPr lang="en-GB" sz="1200" u="sng" dirty="0">
              <a:solidFill>
                <a:schemeClr val="hlink"/>
              </a:solidFill>
            </a:endParaRPr>
          </a:p>
          <a:p>
            <a:pPr marL="285750" indent="-285750">
              <a:buFont typeface="Arial" panose="020B0604020202020204" pitchFamily="34" charset="0"/>
              <a:buChar char="•"/>
            </a:pPr>
            <a:r>
              <a:rPr lang="en-GB" sz="1200" u="sng" dirty="0">
                <a:solidFill>
                  <a:schemeClr val="hlink"/>
                </a:solidFill>
                <a:hlinkClick r:id="rId4"/>
              </a:rPr>
              <a:t>https://www.bambinieautismo.org/una-stanza-in-ospedale-dedicata-alle-persone-</a:t>
            </a:r>
          </a:p>
          <a:p>
            <a:pPr marL="285750" indent="-285750">
              <a:buFont typeface="Arial" panose="020B0604020202020204" pitchFamily="34" charset="0"/>
              <a:buChar char="•"/>
            </a:pPr>
            <a:r>
              <a:rPr lang="en-GB" sz="1200" u="sng" dirty="0">
                <a:solidFill>
                  <a:schemeClr val="hlink"/>
                </a:solidFill>
                <a:hlinkClick r:id="rId4"/>
              </a:rPr>
              <a:t>con-autismo/</a:t>
            </a:r>
            <a:endParaRPr lang="en-GB" sz="1200" u="sng" dirty="0">
              <a:solidFill>
                <a:schemeClr val="hlink"/>
              </a:solidFill>
            </a:endParaRPr>
          </a:p>
          <a:p>
            <a:pPr marL="285750" indent="-285750">
              <a:buFont typeface="Arial" panose="020B0604020202020204" pitchFamily="34" charset="0"/>
              <a:buChar char="•"/>
            </a:pPr>
            <a:r>
              <a:rPr lang="en-GB" sz="1200" u="sng" dirty="0">
                <a:solidFill>
                  <a:srgbClr val="0097A7"/>
                </a:solidFill>
                <a:hlinkClick r:id="rId5">
                  <a:extLst>
                    <a:ext uri="{A12FA001-AC4F-418D-AE19-62706E023703}">
                      <ahyp:hlinkClr xmlns="" xmlns:ahyp="http://schemas.microsoft.com/office/drawing/2018/hyperlinkcolor" val="tx"/>
                    </a:ext>
                  </a:extLst>
                </a:hlinkClick>
              </a:rPr>
              <a:t>https://daily.veronanetwork.it/news/autismo-a-verona-il-primo-protocollo-per-negoz-e-locali/</a:t>
            </a:r>
            <a:endParaRPr lang="en-GB" sz="1200" dirty="0"/>
          </a:p>
          <a:p>
            <a:endParaRPr lang="en-GB" dirty="0"/>
          </a:p>
          <a:p>
            <a:pPr marL="285750" indent="-285750">
              <a:buFont typeface="Arial" panose="020B0604020202020204" pitchFamily="34" charset="0"/>
              <a:buChar char="•"/>
            </a:pPr>
            <a:endParaRPr lang="en-GB" dirty="0"/>
          </a:p>
        </p:txBody>
      </p:sp>
      <p:pic>
        <p:nvPicPr>
          <p:cNvPr id="9" name="Google Shape;618;p65" descr="Use this step-by-step video from UCSF Benioff Children's Hospital team to show your child what to expect when they come for surgery.  This video helps parents prepare for a child surgery by showing them what they will experience from their arrival at the parking lot to their final ride in the wheelchair when it is time to go home.&#10;A hospital visit can often be a scary experience for a child with autism if they are unprepared or don't know what to expect. We hope this helps." title="Children With Autism:  Preparing for Surgery Day">
            <a:hlinkClick r:id="rId6"/>
            <a:extLst>
              <a:ext uri="{FF2B5EF4-FFF2-40B4-BE49-F238E27FC236}">
                <a16:creationId xmlns:a16="http://schemas.microsoft.com/office/drawing/2014/main" id="{68ABD0B8-F170-3542-858E-F3A785190A4E}"/>
              </a:ext>
            </a:extLst>
          </p:cNvPr>
          <p:cNvPicPr preferRelativeResize="0"/>
          <p:nvPr/>
        </p:nvPicPr>
        <p:blipFill>
          <a:blip r:embed="rId7">
            <a:alphaModFix/>
          </a:blip>
          <a:stretch>
            <a:fillRect/>
          </a:stretch>
        </p:blipFill>
        <p:spPr>
          <a:xfrm>
            <a:off x="1014041" y="1017517"/>
            <a:ext cx="3024029" cy="2257200"/>
          </a:xfrm>
          <a:prstGeom prst="rect">
            <a:avLst/>
          </a:prstGeom>
          <a:noFill/>
          <a:ln>
            <a:noFill/>
          </a:ln>
        </p:spPr>
      </p:pic>
      <p:pic>
        <p:nvPicPr>
          <p:cNvPr id="10" name="Google Shape;619;p65" descr="We present a video-tutorial on how to prepare a person with autism for a medical examination, in this case an ECG. The video also shows the results of the training (a role play about ECG) during the real situation in the hospital.&#10;Throughout the journey the therapist uses the &quot;vi.co Hospital&quot; app.&#10;For any questions please contact us! &#10;&#10;for more info www.vicoapp.it" title="vico Hospital Tutorial EN">
            <a:hlinkClick r:id="rId8"/>
            <a:extLst>
              <a:ext uri="{FF2B5EF4-FFF2-40B4-BE49-F238E27FC236}">
                <a16:creationId xmlns:a16="http://schemas.microsoft.com/office/drawing/2014/main" id="{C1B2470F-1EC6-8045-BD61-A3FD52E7787D}"/>
              </a:ext>
            </a:extLst>
          </p:cNvPr>
          <p:cNvPicPr preferRelativeResize="0"/>
          <p:nvPr/>
        </p:nvPicPr>
        <p:blipFill>
          <a:blip r:embed="rId9">
            <a:alphaModFix/>
          </a:blip>
          <a:stretch>
            <a:fillRect/>
          </a:stretch>
        </p:blipFill>
        <p:spPr>
          <a:xfrm>
            <a:off x="4653790" y="1024984"/>
            <a:ext cx="3024029" cy="2198021"/>
          </a:xfrm>
          <a:prstGeom prst="rect">
            <a:avLst/>
          </a:prstGeom>
          <a:noFill/>
          <a:ln>
            <a:noFill/>
          </a:ln>
        </p:spPr>
      </p:pic>
      <p:pic>
        <p:nvPicPr>
          <p:cNvPr id="12" name="Google Shape;620;p65">
            <a:extLst>
              <a:ext uri="{FF2B5EF4-FFF2-40B4-BE49-F238E27FC236}">
                <a16:creationId xmlns:a16="http://schemas.microsoft.com/office/drawing/2014/main" id="{BB02590D-0C15-944A-A088-C35BA3808C7E}"/>
              </a:ext>
            </a:extLst>
          </p:cNvPr>
          <p:cNvPicPr preferRelativeResize="0"/>
          <p:nvPr/>
        </p:nvPicPr>
        <p:blipFill>
          <a:blip r:embed="rId10">
            <a:alphaModFix/>
          </a:blip>
          <a:stretch>
            <a:fillRect/>
          </a:stretch>
        </p:blipFill>
        <p:spPr>
          <a:xfrm>
            <a:off x="9335270" y="1024984"/>
            <a:ext cx="1745387" cy="2521103"/>
          </a:xfrm>
          <a:prstGeom prst="rect">
            <a:avLst/>
          </a:prstGeom>
          <a:noFill/>
          <a:ln>
            <a:noFill/>
          </a:ln>
        </p:spPr>
      </p:pic>
    </p:spTree>
    <p:extLst>
      <p:ext uri="{BB962C8B-B14F-4D97-AF65-F5344CB8AC3E}">
        <p14:creationId xmlns:p14="http://schemas.microsoft.com/office/powerpoint/2010/main" val="19719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41</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en-GB" sz="4000" b="1" dirty="0">
                <a:latin typeface="Arial Narrow" panose="020B0606020202030204" pitchFamily="34" charset="0"/>
                <a:ea typeface="Calibri"/>
                <a:cs typeface="Calibri"/>
                <a:sym typeface="Calibri"/>
              </a:rPr>
              <a:t>No </a:t>
            </a:r>
            <a:r>
              <a:rPr lang="en-GB" sz="4000" b="1" dirty="0" err="1">
                <a:latin typeface="Arial Narrow" panose="020B0606020202030204" pitchFamily="34" charset="0"/>
                <a:ea typeface="Calibri"/>
                <a:cs typeface="Calibri"/>
                <a:sym typeface="Calibri"/>
              </a:rPr>
              <a:t>trabalho</a:t>
            </a:r>
            <a:endParaRPr lang="en-GB" sz="40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a:lnSpc>
                <a:spcPct val="150000"/>
              </a:lnSpc>
            </a:pPr>
            <a:r>
              <a:rPr lang="pt-PT" sz="2300" dirty="0" smtClean="0">
                <a:latin typeface="Arial Narrow" panose="020B0606020202030204" pitchFamily="34" charset="0"/>
                <a:ea typeface="Calibri"/>
                <a:cs typeface="Calibri"/>
                <a:sym typeface="Calibri"/>
              </a:rPr>
              <a:t>A presença de um educador transicional é necessária para ajudar a pessoa com PEA nos seguintes momentos:</a:t>
            </a:r>
          </a:p>
          <a:p>
            <a:pPr marL="609585" indent="-423323">
              <a:lnSpc>
                <a:spcPct val="150000"/>
              </a:lnSpc>
              <a:buSzPts val="1400"/>
              <a:buFont typeface="Calibri"/>
              <a:buChar char="●"/>
            </a:pPr>
            <a:r>
              <a:rPr lang="pt-PT" sz="2300" dirty="0" smtClean="0">
                <a:latin typeface="Arial Narrow" panose="020B0606020202030204" pitchFamily="34" charset="0"/>
                <a:ea typeface="Calibri"/>
                <a:cs typeface="Calibri"/>
                <a:sym typeface="Calibri"/>
              </a:rPr>
              <a:t>contactar as empresas e identificar uma empresa adequada;</a:t>
            </a:r>
          </a:p>
          <a:p>
            <a:pPr marL="609585" indent="-423323">
              <a:lnSpc>
                <a:spcPct val="150000"/>
              </a:lnSpc>
              <a:buSzPts val="1400"/>
              <a:buFont typeface="Calibri"/>
              <a:buChar char="●"/>
            </a:pPr>
            <a:r>
              <a:rPr lang="pt-PT" sz="2300" dirty="0" smtClean="0">
                <a:latin typeface="Arial Narrow" panose="020B0606020202030204" pitchFamily="34" charset="0"/>
                <a:ea typeface="Calibri"/>
                <a:cs typeface="Calibri"/>
                <a:sym typeface="Calibri"/>
              </a:rPr>
              <a:t>avaliar o contexto de trabalho;</a:t>
            </a:r>
          </a:p>
          <a:p>
            <a:pPr marL="609585" indent="-423323">
              <a:lnSpc>
                <a:spcPct val="150000"/>
              </a:lnSpc>
              <a:buSzPts val="1400"/>
              <a:buFont typeface="Calibri"/>
              <a:buChar char="●"/>
            </a:pPr>
            <a:r>
              <a:rPr lang="pt-PT" sz="2300" dirty="0" smtClean="0">
                <a:latin typeface="Arial Narrow" panose="020B0606020202030204" pitchFamily="34" charset="0"/>
                <a:ea typeface="Calibri"/>
                <a:cs typeface="Calibri"/>
                <a:sym typeface="Calibri"/>
              </a:rPr>
              <a:t>participar em reuniões para ficar mais próximo da empresa;</a:t>
            </a:r>
          </a:p>
          <a:p>
            <a:pPr marL="609585" indent="-423323">
              <a:lnSpc>
                <a:spcPct val="150000"/>
              </a:lnSpc>
              <a:buSzPts val="1400"/>
              <a:buFont typeface="Calibri"/>
              <a:buChar char="●"/>
            </a:pPr>
            <a:r>
              <a:rPr lang="pt-PT" sz="2300" dirty="0" smtClean="0">
                <a:latin typeface="Arial Narrow" panose="020B0606020202030204" pitchFamily="34" charset="0"/>
                <a:ea typeface="Calibri"/>
                <a:cs typeface="Calibri"/>
                <a:sym typeface="Calibri"/>
              </a:rPr>
              <a:t>informação e formação na PEA;</a:t>
            </a:r>
          </a:p>
          <a:p>
            <a:pPr marL="609585" indent="-423323">
              <a:lnSpc>
                <a:spcPct val="150000"/>
              </a:lnSpc>
              <a:buSzPts val="1400"/>
              <a:buFont typeface="Calibri"/>
              <a:buChar char="●"/>
            </a:pPr>
            <a:r>
              <a:rPr lang="pt-PT" sz="2300" dirty="0" smtClean="0">
                <a:latin typeface="Arial Narrow" panose="020B0606020202030204" pitchFamily="34" charset="0"/>
                <a:ea typeface="Calibri"/>
                <a:cs typeface="Calibri"/>
                <a:sym typeface="Calibri"/>
              </a:rPr>
              <a:t>encontros com um consultor, com uma pessoa, e com um educador;</a:t>
            </a:r>
          </a:p>
          <a:p>
            <a:pPr marL="609585" indent="-423323">
              <a:lnSpc>
                <a:spcPct val="150000"/>
              </a:lnSpc>
              <a:buSzPts val="1400"/>
              <a:buFont typeface="Calibri"/>
              <a:buChar char="●"/>
            </a:pPr>
            <a:r>
              <a:rPr lang="pt-PT" sz="2300" dirty="0" smtClean="0">
                <a:latin typeface="Arial Narrow" panose="020B0606020202030204" pitchFamily="34" charset="0"/>
                <a:ea typeface="Calibri"/>
                <a:cs typeface="Calibri"/>
                <a:sym typeface="Calibri"/>
              </a:rPr>
              <a:t>comparações periódicas</a:t>
            </a:r>
            <a:r>
              <a:rPr lang="en-GB" sz="2300" dirty="0" smtClean="0">
                <a:latin typeface="Arial Narrow" panose="020B0606020202030204" pitchFamily="34" charset="0"/>
                <a:ea typeface="Calibri"/>
                <a:cs typeface="Calibri"/>
                <a:sym typeface="Calibri"/>
              </a:rPr>
              <a:t>.</a:t>
            </a:r>
            <a:endParaRPr lang="en-GB" sz="2300" dirty="0">
              <a:latin typeface="Arial Narrow" panose="020B0606020202030204" pitchFamily="34" charset="0"/>
              <a:ea typeface="Calibri"/>
              <a:cs typeface="Calibri"/>
              <a:sym typeface="Calibri"/>
            </a:endParaRPr>
          </a:p>
        </p:txBody>
      </p:sp>
    </p:spTree>
    <p:extLst>
      <p:ext uri="{BB962C8B-B14F-4D97-AF65-F5344CB8AC3E}">
        <p14:creationId xmlns:p14="http://schemas.microsoft.com/office/powerpoint/2010/main" val="410210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42</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pPr>
              <a:lnSpc>
                <a:spcPct val="150000"/>
              </a:lnSpc>
            </a:pPr>
            <a:r>
              <a:rPr lang="pt-PT" sz="4000" b="1" dirty="0" smtClean="0">
                <a:latin typeface="Arial Narrow" panose="020B0606020202030204" pitchFamily="34" charset="0"/>
                <a:ea typeface="Calibri"/>
                <a:cs typeface="Calibri"/>
                <a:sym typeface="Calibri"/>
              </a:rPr>
              <a:t>Como organizar a área de trabalho</a:t>
            </a:r>
            <a:endParaRPr lang="pt-PT" sz="40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endParaRPr lang="en-GB" sz="2400" dirty="0">
              <a:latin typeface="Arial" panose="020B0604020202020204" pitchFamily="34" charset="0"/>
              <a:ea typeface="Calibri"/>
              <a:cs typeface="Arial" panose="020B0604020202020204" pitchFamily="34" charset="0"/>
              <a:sym typeface="Calibri"/>
            </a:endParaRPr>
          </a:p>
          <a:p>
            <a:pPr marL="609585" indent="-423323">
              <a:lnSpc>
                <a:spcPct val="150000"/>
              </a:lnSpc>
              <a:buSzPts val="1400"/>
              <a:buFont typeface="Calibri"/>
              <a:buChar char="●"/>
            </a:pPr>
            <a:r>
              <a:rPr lang="pt-PT" sz="2400" dirty="0" smtClean="0">
                <a:latin typeface="Arial" panose="020B0604020202020204" pitchFamily="34" charset="0"/>
                <a:ea typeface="Calibri"/>
                <a:cs typeface="Arial" panose="020B0604020202020204" pitchFamily="34" charset="0"/>
                <a:sym typeface="Calibri"/>
              </a:rPr>
              <a:t>Estruturar e organizar as atividades de acordo com as prioridades da agenda</a:t>
            </a:r>
          </a:p>
          <a:p>
            <a:pPr marL="609585" indent="-423323">
              <a:lnSpc>
                <a:spcPct val="150000"/>
              </a:lnSpc>
              <a:buSzPts val="1400"/>
              <a:buFont typeface="Calibri"/>
              <a:buChar char="●"/>
            </a:pPr>
            <a:r>
              <a:rPr lang="pt-PT" sz="2400" dirty="0" smtClean="0">
                <a:latin typeface="Arial" panose="020B0604020202020204" pitchFamily="34" charset="0"/>
                <a:ea typeface="Calibri"/>
                <a:cs typeface="Arial" panose="020B0604020202020204" pitchFamily="34" charset="0"/>
                <a:sym typeface="Calibri"/>
              </a:rPr>
              <a:t>Definir as ajudas e adaptações necessárias no espaço de trabalho</a:t>
            </a:r>
          </a:p>
          <a:p>
            <a:pPr marL="609585" indent="-423323">
              <a:lnSpc>
                <a:spcPct val="150000"/>
              </a:lnSpc>
              <a:buSzPts val="1400"/>
              <a:buFont typeface="Calibri"/>
              <a:buChar char="●"/>
            </a:pPr>
            <a:r>
              <a:rPr lang="pt-PT" sz="2400" dirty="0" smtClean="0">
                <a:latin typeface="Arial" panose="020B0604020202020204" pitchFamily="34" charset="0"/>
                <a:ea typeface="Calibri"/>
                <a:cs typeface="Arial" panose="020B0604020202020204" pitchFamily="34" charset="0"/>
                <a:sym typeface="Calibri"/>
              </a:rPr>
              <a:t>Garantir a presença do educador</a:t>
            </a:r>
          </a:p>
          <a:p>
            <a:pPr marL="609585" indent="-423323">
              <a:lnSpc>
                <a:spcPct val="150000"/>
              </a:lnSpc>
              <a:buSzPts val="1400"/>
              <a:buFont typeface="Calibri"/>
              <a:buChar char="●"/>
            </a:pPr>
            <a:r>
              <a:rPr lang="pt-PT" sz="2400" dirty="0" smtClean="0">
                <a:latin typeface="Arial" panose="020B0604020202020204" pitchFamily="34" charset="0"/>
                <a:ea typeface="Calibri"/>
                <a:cs typeface="Arial" panose="020B0604020202020204" pitchFamily="34" charset="0"/>
                <a:sym typeface="Calibri"/>
              </a:rPr>
              <a:t>Garantir encontros regulares entre o educador e a pessoa com PEA ou entre os educadores e os funcionários da empresa</a:t>
            </a:r>
            <a:endParaRPr lang="pt-PT" sz="240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662539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43</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315201" cy="1009651"/>
          </a:xfrm>
          <a:prstGeom prst="rect">
            <a:avLst/>
          </a:prstGeom>
          <a:solidFill>
            <a:srgbClr val="DDEBF7"/>
          </a:solidFill>
          <a:ln>
            <a:noFill/>
          </a:ln>
        </p:spPr>
        <p:txBody>
          <a:bodyPr spcFirstLastPara="1" wrap="square" lIns="121900" tIns="60933" rIns="121900" bIns="60933" anchor="ctr" anchorCtr="0">
            <a:noAutofit/>
          </a:bodyPr>
          <a:lstStyle/>
          <a:p>
            <a:r>
              <a:rPr lang="pt-PT" sz="4000" b="1" dirty="0" smtClean="0">
                <a:latin typeface="Arial Narrow" panose="020B0606020202030204" pitchFamily="34" charset="0"/>
                <a:ea typeface="Calibri"/>
                <a:cs typeface="Calibri"/>
                <a:sym typeface="Calibri"/>
              </a:rPr>
              <a:t>Instrumentos no trabalho</a:t>
            </a:r>
            <a:endParaRPr lang="pt-PT" sz="4000" b="1" dirty="0">
              <a:latin typeface="Arial Narrow" panose="020B0606020202030204" pitchFamily="34" charset="0"/>
              <a:ea typeface="Calibri"/>
              <a:cs typeface="Calibri"/>
              <a:sym typeface="Calibri"/>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indent="-423323">
              <a:lnSpc>
                <a:spcPct val="150000"/>
              </a:lnSpc>
              <a:buSzPts val="1400"/>
              <a:buFont typeface="Calibri"/>
              <a:buChar char="●"/>
            </a:pPr>
            <a:endParaRPr lang="en-GB" sz="2800" dirty="0">
              <a:latin typeface="Arial Narrow" panose="020B0606020202030204" pitchFamily="34" charset="0"/>
              <a:ea typeface="Calibri"/>
              <a:cs typeface="Calibri"/>
              <a:sym typeface="Calibri"/>
            </a:endParaRPr>
          </a:p>
          <a:p>
            <a:pPr marL="609585" indent="-423323">
              <a:lnSpc>
                <a:spcPct val="150000"/>
              </a:lnSpc>
              <a:buSzPts val="1400"/>
              <a:buFont typeface="Calibri"/>
              <a:buChar char="●"/>
            </a:pPr>
            <a:r>
              <a:rPr lang="pt-PT" sz="2800" dirty="0" smtClean="0">
                <a:latin typeface="Arial Narrow" panose="020B0606020202030204" pitchFamily="34" charset="0"/>
                <a:ea typeface="Calibri"/>
                <a:cs typeface="Calibri"/>
                <a:sym typeface="Calibri"/>
              </a:rPr>
              <a:t>Prepare uma agenda de trabalho (o que deve fazer agora?, onde?, quem?, quando é que a atividade tem de terminar?, etc.)</a:t>
            </a:r>
          </a:p>
          <a:p>
            <a:pPr marL="609585" indent="-423323">
              <a:lnSpc>
                <a:spcPct val="150000"/>
              </a:lnSpc>
              <a:buSzPts val="1400"/>
              <a:buFont typeface="Calibri"/>
              <a:buChar char="●"/>
            </a:pPr>
            <a:r>
              <a:rPr lang="pt-PT" sz="2800" dirty="0" smtClean="0">
                <a:latin typeface="Arial Narrow" panose="020B0606020202030204" pitchFamily="34" charset="0"/>
                <a:ea typeface="Calibri"/>
                <a:cs typeface="Calibri"/>
                <a:sym typeface="Calibri"/>
              </a:rPr>
              <a:t>Estruture e organize as atividades</a:t>
            </a:r>
          </a:p>
          <a:p>
            <a:pPr marL="609585" indent="-423323">
              <a:lnSpc>
                <a:spcPct val="150000"/>
              </a:lnSpc>
              <a:buSzPts val="1400"/>
              <a:buFont typeface="Calibri"/>
              <a:buChar char="●"/>
            </a:pPr>
            <a:r>
              <a:rPr lang="pt-PT" sz="2800" dirty="0" smtClean="0">
                <a:latin typeface="Arial Narrow" panose="020B0606020202030204" pitchFamily="34" charset="0"/>
                <a:ea typeface="Calibri"/>
                <a:cs typeface="Calibri"/>
                <a:sym typeface="Calibri"/>
              </a:rPr>
              <a:t>Elabore um quadro para melhorar os processos do trabalho </a:t>
            </a:r>
          </a:p>
          <a:p>
            <a:pPr marL="609585" indent="-423323">
              <a:lnSpc>
                <a:spcPct val="150000"/>
              </a:lnSpc>
              <a:buSzPts val="1400"/>
              <a:buFont typeface="Calibri"/>
              <a:buChar char="●"/>
            </a:pPr>
            <a:r>
              <a:rPr lang="pt-PT" sz="2800" dirty="0" smtClean="0">
                <a:latin typeface="Arial Narrow" panose="020B0606020202030204" pitchFamily="34" charset="0"/>
                <a:ea typeface="Calibri"/>
                <a:cs typeface="Calibri"/>
                <a:sym typeface="Calibri"/>
              </a:rPr>
              <a:t>Avalie os objetivos</a:t>
            </a:r>
            <a:endParaRPr lang="pt-PT" sz="2800" dirty="0">
              <a:latin typeface="Arial Narrow" panose="020B0606020202030204" pitchFamily="34" charset="0"/>
              <a:ea typeface="Calibri"/>
              <a:cs typeface="Calibri"/>
              <a:sym typeface="Calibri"/>
            </a:endParaRPr>
          </a:p>
        </p:txBody>
      </p:sp>
    </p:spTree>
    <p:extLst>
      <p:ext uri="{BB962C8B-B14F-4D97-AF65-F5344CB8AC3E}">
        <p14:creationId xmlns:p14="http://schemas.microsoft.com/office/powerpoint/2010/main" val="1663833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DEBF7"/>
          </a:solidFill>
          <a:ln>
            <a:noFill/>
          </a:ln>
        </p:spPr>
        <p:txBody>
          <a:bodyPr spcFirstLastPara="1" wrap="square" lIns="121900" tIns="60933" rIns="121900" bIns="60933" anchor="t" anchorCtr="0">
            <a:noAutofit/>
          </a:bodyPr>
          <a:lstStyle/>
          <a:p>
            <a:pPr marL="609585" marR="50799">
              <a:lnSpc>
                <a:spcPct val="128571"/>
              </a:lnSpc>
            </a:pPr>
            <a:endParaRPr lang="en-GB" dirty="0">
              <a:solidFill>
                <a:srgbClr val="202124"/>
              </a:solidFill>
            </a:endParaRPr>
          </a:p>
          <a:p>
            <a:pPr marL="609585" marR="50799" algn="ctr">
              <a:lnSpc>
                <a:spcPct val="128571"/>
              </a:lnSpc>
            </a:pPr>
            <a:r>
              <a:rPr lang="en-GB" sz="2200" dirty="0">
                <a:solidFill>
                  <a:schemeClr val="dk1"/>
                </a:solidFill>
                <a:latin typeface="Arial Narrow" panose="020B0606020202030204" pitchFamily="34" charset="0"/>
              </a:rPr>
              <a:t>NUM GRUPO PEQUENO, CRIE UMA SOLUÇÃO PARA UMA SITUAÇÃO NUMA ESCOLA, NUM SERVIÇO PÚBLICO, ETC.</a:t>
            </a:r>
          </a:p>
          <a:p>
            <a:pPr marL="609585" marR="50799" algn="ctr">
              <a:lnSpc>
                <a:spcPct val="128571"/>
              </a:lnSpc>
            </a:pPr>
            <a:endParaRPr lang="en-GB" sz="2200" dirty="0">
              <a:solidFill>
                <a:schemeClr val="dk1"/>
              </a:solidFill>
              <a:latin typeface="Arial Narrow" panose="020B0606020202030204" pitchFamily="34" charset="0"/>
            </a:endParaRPr>
          </a:p>
          <a:p>
            <a:pPr marR="50799" algn="ctr">
              <a:lnSpc>
                <a:spcPct val="128571"/>
              </a:lnSpc>
              <a:buClr>
                <a:schemeClr val="dk1"/>
              </a:buClr>
              <a:buSzPts val="1100"/>
            </a:pPr>
            <a:r>
              <a:rPr lang="pt-PT" sz="2200" b="1" dirty="0" smtClean="0">
                <a:solidFill>
                  <a:schemeClr val="dk1"/>
                </a:solidFill>
                <a:latin typeface="Arial Narrow" panose="020B0606020202030204" pitchFamily="34" charset="0"/>
              </a:rPr>
              <a:t>Depois de ter visto a informação acima apresentada, discuta em grupos:</a:t>
            </a:r>
          </a:p>
          <a:p>
            <a:pPr marL="609585" marR="50799" indent="-414856" algn="ctr">
              <a:lnSpc>
                <a:spcPct val="128571"/>
              </a:lnSpc>
              <a:buClr>
                <a:schemeClr val="dk1"/>
              </a:buClr>
              <a:buSzPts val="1300"/>
              <a:buChar char="●"/>
            </a:pPr>
            <a:r>
              <a:rPr lang="pt-PT" sz="2200" dirty="0" smtClean="0">
                <a:solidFill>
                  <a:srgbClr val="202124"/>
                </a:solidFill>
                <a:latin typeface="Arial Narrow" panose="020B0606020202030204" pitchFamily="34" charset="0"/>
              </a:rPr>
              <a:t>De que formas se pode tornar possível que pessoas com PEA sejam autónomas para desempenhar atividades em serviços públicos?</a:t>
            </a:r>
          </a:p>
          <a:p>
            <a:pPr marL="609585" marR="50799" indent="-414856" algn="ctr">
              <a:lnSpc>
                <a:spcPct val="128571"/>
              </a:lnSpc>
              <a:buClr>
                <a:schemeClr val="dk1"/>
              </a:buClr>
              <a:buSzPts val="1300"/>
              <a:buChar char="●"/>
            </a:pPr>
            <a:r>
              <a:rPr lang="pt-PT" sz="2200" dirty="0" smtClean="0">
                <a:solidFill>
                  <a:srgbClr val="202124"/>
                </a:solidFill>
                <a:latin typeface="Arial Narrow" panose="020B0606020202030204" pitchFamily="34" charset="0"/>
              </a:rPr>
              <a:t>Quais são as formas apropriadas de criar um relacionamento com uma pessoa com autismo?</a:t>
            </a:r>
          </a:p>
          <a:p>
            <a:pPr marL="609585" marR="50799" indent="-414856" algn="ctr">
              <a:lnSpc>
                <a:spcPct val="128571"/>
              </a:lnSpc>
              <a:buClr>
                <a:schemeClr val="dk1"/>
              </a:buClr>
              <a:buSzPts val="1300"/>
              <a:buChar char="●"/>
            </a:pPr>
            <a:r>
              <a:rPr lang="pt-PT" sz="2200" dirty="0" smtClean="0">
                <a:solidFill>
                  <a:srgbClr val="202124"/>
                </a:solidFill>
                <a:latin typeface="Arial Narrow" panose="020B0606020202030204" pitchFamily="34" charset="0"/>
              </a:rPr>
              <a:t>Quais são as práticas possíveis na escola</a:t>
            </a:r>
            <a:r>
              <a:rPr lang="en-GB" sz="2200" dirty="0" smtClean="0">
                <a:solidFill>
                  <a:srgbClr val="202124"/>
                </a:solidFill>
                <a:latin typeface="Arial Narrow" panose="020B0606020202030204" pitchFamily="34" charset="0"/>
              </a:rPr>
              <a:t>? </a:t>
            </a:r>
            <a:endParaRPr lang="en-GB" sz="2200" dirty="0">
              <a:solidFill>
                <a:srgbClr val="202124"/>
              </a:solidFill>
              <a:latin typeface="Arial Narrow" panose="020B0606020202030204" pitchFamily="34" charset="0"/>
            </a:endParaRPr>
          </a:p>
          <a:p>
            <a:pPr marL="609585" marR="50799" algn="ctr">
              <a:lnSpc>
                <a:spcPct val="128571"/>
              </a:lnSpc>
              <a:buClr>
                <a:schemeClr val="dk1"/>
              </a:buClr>
              <a:buSzPts val="1100"/>
            </a:pPr>
            <a:endParaRPr lang="en-GB" sz="2800" dirty="0">
              <a:solidFill>
                <a:schemeClr val="dk1"/>
              </a:solidFill>
            </a:endParaRPr>
          </a:p>
          <a:p>
            <a:pPr marL="609585" marR="50799" algn="ctr">
              <a:lnSpc>
                <a:spcPct val="128571"/>
              </a:lnSpc>
            </a:pPr>
            <a:endParaRPr lang="en-GB" sz="2800" dirty="0">
              <a:solidFill>
                <a:schemeClr val="dk1"/>
              </a:solidFill>
            </a:endParaRPr>
          </a:p>
          <a:p>
            <a:pPr marR="50799" algn="ctr">
              <a:lnSpc>
                <a:spcPct val="128571"/>
              </a:lnSpc>
              <a:buClr>
                <a:schemeClr val="dk1"/>
              </a:buClr>
              <a:buSzPts val="1100"/>
            </a:pPr>
            <a:endParaRPr lang="en-GB" dirty="0">
              <a:solidFill>
                <a:srgbClr val="202124"/>
              </a:solidFill>
            </a:endParaRPr>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44</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i="1" dirty="0" err="1">
                <a:solidFill>
                  <a:schemeClr val="dk1"/>
                </a:solidFill>
                <a:latin typeface="Arial Narrow"/>
                <a:ea typeface="Arial Narrow"/>
                <a:cs typeface="Arial Narrow"/>
                <a:sym typeface="Arial Narrow"/>
              </a:rPr>
              <a:t>Atividade</a:t>
            </a:r>
            <a:r>
              <a:rPr lang="en-GB" sz="4000" b="1" i="1" dirty="0">
                <a:solidFill>
                  <a:schemeClr val="dk1"/>
                </a:solidFill>
                <a:latin typeface="Arial Narrow"/>
                <a:ea typeface="Arial Narrow"/>
                <a:cs typeface="Arial Narrow"/>
                <a:sym typeface="Arial Narrow"/>
              </a:rPr>
              <a:t>: </a:t>
            </a:r>
            <a:r>
              <a:rPr lang="en-GB" sz="4000" b="1" i="1" dirty="0" err="1">
                <a:solidFill>
                  <a:schemeClr val="dk1"/>
                </a:solidFill>
                <a:latin typeface="Arial Narrow"/>
                <a:ea typeface="Arial Narrow"/>
                <a:cs typeface="Arial Narrow"/>
                <a:sym typeface="Arial Narrow"/>
              </a:rPr>
              <a:t>sociedade</a:t>
            </a:r>
            <a:r>
              <a:rPr lang="en-GB" sz="4000" b="1" i="1" dirty="0">
                <a:solidFill>
                  <a:schemeClr val="dk1"/>
                </a:solidFill>
                <a:latin typeface="Arial Narrow"/>
                <a:ea typeface="Arial Narrow"/>
                <a:cs typeface="Arial Narrow"/>
                <a:sym typeface="Arial Narrow"/>
              </a:rPr>
              <a:t> amiga do </a:t>
            </a:r>
            <a:r>
              <a:rPr lang="en-GB" sz="4000" b="1" i="1" dirty="0" err="1">
                <a:solidFill>
                  <a:schemeClr val="dk1"/>
                </a:solidFill>
                <a:latin typeface="Arial Narrow"/>
                <a:ea typeface="Arial Narrow"/>
                <a:cs typeface="Arial Narrow"/>
                <a:sym typeface="Arial Narrow"/>
              </a:rPr>
              <a:t>autismo</a:t>
            </a:r>
            <a:r>
              <a:rPr lang="en-GB" sz="4000" b="1" i="1" dirty="0">
                <a:solidFill>
                  <a:schemeClr val="dk1"/>
                </a:solidFill>
                <a:latin typeface="Arial Narrow"/>
                <a:ea typeface="Arial Narrow"/>
                <a:cs typeface="Arial Narrow"/>
                <a:sym typeface="Arial Narrow"/>
              </a:rPr>
              <a:t>, </a:t>
            </a:r>
            <a:r>
              <a:rPr lang="en-GB" sz="4000" b="1" i="1" dirty="0" err="1" smtClean="0">
                <a:solidFill>
                  <a:schemeClr val="dk1"/>
                </a:solidFill>
                <a:latin typeface="Arial Narrow"/>
                <a:ea typeface="Arial Narrow"/>
                <a:cs typeface="Arial Narrow"/>
                <a:sym typeface="Arial Narrow"/>
              </a:rPr>
              <a:t>em</a:t>
            </a:r>
            <a:r>
              <a:rPr lang="en-GB" sz="4000" b="1" i="1" dirty="0" smtClean="0">
                <a:solidFill>
                  <a:schemeClr val="dk1"/>
                </a:solidFill>
                <a:latin typeface="Arial Narrow"/>
                <a:ea typeface="Arial Narrow"/>
                <a:cs typeface="Arial Narrow"/>
                <a:sym typeface="Arial Narrow"/>
              </a:rPr>
              <a:t> </a:t>
            </a:r>
            <a:r>
              <a:rPr lang="en-GB" sz="4000" b="1" i="1" dirty="0" err="1">
                <a:solidFill>
                  <a:schemeClr val="dk1"/>
                </a:solidFill>
                <a:latin typeface="Arial Narrow"/>
                <a:ea typeface="Arial Narrow"/>
                <a:cs typeface="Arial Narrow"/>
                <a:sym typeface="Arial Narrow"/>
              </a:rPr>
              <a:t>trabalho</a:t>
            </a:r>
            <a:r>
              <a:rPr lang="en-GB" sz="4000" b="1" i="1" dirty="0">
                <a:solidFill>
                  <a:schemeClr val="dk1"/>
                </a:solidFill>
                <a:latin typeface="Arial Narrow"/>
                <a:ea typeface="Arial Narrow"/>
                <a:cs typeface="Arial Narrow"/>
                <a:sym typeface="Arial Narrow"/>
              </a:rPr>
              <a:t> de </a:t>
            </a:r>
            <a:r>
              <a:rPr lang="en-GB" sz="4000" b="1" i="1" dirty="0" err="1">
                <a:solidFill>
                  <a:schemeClr val="dk1"/>
                </a:solidFill>
                <a:latin typeface="Arial Narrow"/>
                <a:ea typeface="Arial Narrow"/>
                <a:cs typeface="Arial Narrow"/>
                <a:sym typeface="Arial Narrow"/>
              </a:rPr>
              <a:t>equipa</a:t>
            </a:r>
            <a:endParaRPr lang="en-GB" sz="1200" dirty="0"/>
          </a:p>
        </p:txBody>
      </p:sp>
    </p:spTree>
    <p:extLst>
      <p:ext uri="{BB962C8B-B14F-4D97-AF65-F5344CB8AC3E}">
        <p14:creationId xmlns:p14="http://schemas.microsoft.com/office/powerpoint/2010/main" val="72105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45</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ADA"/>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FINAL</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F9DADA"/>
          </a:solidFill>
          <a:ln>
            <a:noFill/>
          </a:ln>
        </p:spPr>
        <p:txBody>
          <a:bodyPr spcFirstLastPara="1" wrap="square" lIns="121900" tIns="60933" rIns="121900" bIns="60933" anchor="ctr" anchorCtr="0">
            <a:noAutofit/>
          </a:bodyPr>
          <a:lstStyle/>
          <a:p>
            <a:pPr algn="ctr">
              <a:lnSpc>
                <a:spcPct val="150000"/>
              </a:lnSpc>
              <a:buClr>
                <a:srgbClr val="3667C4"/>
              </a:buClr>
              <a:buSzPts val="2040"/>
            </a:pPr>
            <a:r>
              <a:rPr lang="en-GB" sz="2800" dirty="0" err="1">
                <a:solidFill>
                  <a:srgbClr val="000000"/>
                </a:solidFill>
                <a:latin typeface="Arial Narrow"/>
                <a:ea typeface="Arial Narrow"/>
                <a:cs typeface="Arial Narrow"/>
                <a:sym typeface="Arial Narrow"/>
              </a:rPr>
              <a:t>Conclusão</a:t>
            </a:r>
            <a:endParaRPr lang="en-GB" sz="2400" dirty="0"/>
          </a:p>
          <a:p>
            <a:pPr algn="ctr">
              <a:lnSpc>
                <a:spcPct val="150000"/>
              </a:lnSpc>
              <a:buClr>
                <a:srgbClr val="000000"/>
              </a:buClr>
              <a:buSzPts val="2000"/>
            </a:pPr>
            <a:r>
              <a:rPr lang="en-GB" sz="2800" i="1" dirty="0" err="1">
                <a:solidFill>
                  <a:srgbClr val="000000"/>
                </a:solidFill>
                <a:latin typeface="Arial Narrow"/>
                <a:ea typeface="Arial Narrow"/>
                <a:cs typeface="Arial Narrow"/>
                <a:sym typeface="Arial Narrow"/>
              </a:rPr>
              <a:t>Atividade</a:t>
            </a:r>
            <a:r>
              <a:rPr lang="en-GB" sz="2800" i="1" dirty="0">
                <a:solidFill>
                  <a:srgbClr val="000000"/>
                </a:solidFill>
                <a:latin typeface="Arial Narrow"/>
                <a:ea typeface="Arial Narrow"/>
                <a:cs typeface="Arial Narrow"/>
                <a:sym typeface="Arial Narrow"/>
              </a:rPr>
              <a:t>: </a:t>
            </a:r>
            <a:r>
              <a:rPr lang="en-GB" sz="2800" i="1" dirty="0" err="1">
                <a:solidFill>
                  <a:srgbClr val="000000"/>
                </a:solidFill>
                <a:latin typeface="Arial Narrow"/>
                <a:ea typeface="Arial Narrow"/>
                <a:cs typeface="Arial Narrow"/>
                <a:sym typeface="Arial Narrow"/>
              </a:rPr>
              <a:t>Aplicação</a:t>
            </a:r>
            <a:r>
              <a:rPr lang="en-GB" sz="2800" i="1" dirty="0">
                <a:solidFill>
                  <a:srgbClr val="000000"/>
                </a:solidFill>
                <a:latin typeface="Arial Narrow"/>
                <a:ea typeface="Arial Narrow"/>
                <a:cs typeface="Arial Narrow"/>
                <a:sym typeface="Arial Narrow"/>
              </a:rPr>
              <a:t> à </a:t>
            </a:r>
            <a:r>
              <a:rPr lang="en-GB" sz="2800" i="1" dirty="0" err="1">
                <a:solidFill>
                  <a:srgbClr val="000000"/>
                </a:solidFill>
                <a:latin typeface="Arial Narrow"/>
                <a:ea typeface="Arial Narrow"/>
                <a:cs typeface="Arial Narrow"/>
                <a:sym typeface="Arial Narrow"/>
              </a:rPr>
              <a:t>vida</a:t>
            </a:r>
            <a:r>
              <a:rPr lang="en-GB" sz="2800" i="1" dirty="0">
                <a:solidFill>
                  <a:srgbClr val="000000"/>
                </a:solidFill>
                <a:latin typeface="Arial Narrow"/>
                <a:ea typeface="Arial Narrow"/>
                <a:cs typeface="Arial Narrow"/>
                <a:sym typeface="Arial Narrow"/>
              </a:rPr>
              <a:t> real </a:t>
            </a:r>
            <a:r>
              <a:rPr lang="en-GB" sz="2800" i="1" dirty="0">
                <a:latin typeface="Arial Narrow"/>
                <a:ea typeface="Arial Narrow"/>
                <a:cs typeface="Arial Narrow"/>
                <a:sym typeface="Arial Narrow"/>
              </a:rPr>
              <a:t>3</a:t>
            </a:r>
            <a:r>
              <a:rPr lang="en-GB" sz="2800" i="1" dirty="0">
                <a:solidFill>
                  <a:srgbClr val="000000"/>
                </a:solidFill>
                <a:latin typeface="Arial Narrow"/>
                <a:ea typeface="Arial Narrow"/>
                <a:cs typeface="Arial Narrow"/>
                <a:sym typeface="Arial Narrow"/>
              </a:rPr>
              <a:t>.1</a:t>
            </a:r>
          </a:p>
          <a:p>
            <a:pPr algn="ctr">
              <a:lnSpc>
                <a:spcPct val="150000"/>
              </a:lnSpc>
              <a:buClr>
                <a:srgbClr val="3667C4"/>
              </a:buClr>
              <a:buSzPts val="2040"/>
            </a:pPr>
            <a:r>
              <a:rPr lang="en-GB" sz="2800" dirty="0" err="1">
                <a:solidFill>
                  <a:srgbClr val="000000"/>
                </a:solidFill>
                <a:latin typeface="Arial Narrow"/>
                <a:ea typeface="Arial Narrow"/>
                <a:cs typeface="Arial Narrow"/>
                <a:sym typeface="Arial Narrow"/>
              </a:rPr>
              <a:t>Referências</a:t>
            </a:r>
            <a:r>
              <a:rPr lang="en-GB" sz="2800" dirty="0">
                <a:solidFill>
                  <a:srgbClr val="000000"/>
                </a:solidFill>
                <a:latin typeface="Arial Narrow"/>
                <a:ea typeface="Arial Narrow"/>
                <a:cs typeface="Arial Narrow"/>
                <a:sym typeface="Arial Narrow"/>
              </a:rPr>
              <a:t> &amp; </a:t>
            </a:r>
            <a:r>
              <a:rPr lang="en-GB" sz="2800" dirty="0" err="1">
                <a:solidFill>
                  <a:srgbClr val="000000"/>
                </a:solidFill>
                <a:latin typeface="Arial Narrow"/>
                <a:ea typeface="Arial Narrow"/>
                <a:cs typeface="Arial Narrow"/>
                <a:sym typeface="Arial Narrow"/>
              </a:rPr>
              <a:t>Recursos</a:t>
            </a:r>
            <a:endParaRPr lang="en-GB" sz="2400" dirty="0"/>
          </a:p>
          <a:p>
            <a:pPr algn="ctr">
              <a:lnSpc>
                <a:spcPct val="150000"/>
              </a:lnSpc>
              <a:buClr>
                <a:srgbClr val="3667C4"/>
              </a:buClr>
              <a:buSzPts val="2040"/>
            </a:pPr>
            <a:r>
              <a:rPr lang="en-GB" sz="2800" dirty="0" err="1">
                <a:solidFill>
                  <a:srgbClr val="000000"/>
                </a:solidFill>
                <a:latin typeface="Arial Narrow"/>
                <a:ea typeface="Arial Narrow"/>
                <a:cs typeface="Arial Narrow"/>
                <a:sym typeface="Arial Narrow"/>
              </a:rPr>
              <a:t>Perguntas</a:t>
            </a:r>
            <a:r>
              <a:rPr lang="en-GB" sz="2800" dirty="0">
                <a:solidFill>
                  <a:srgbClr val="000000"/>
                </a:solidFill>
                <a:latin typeface="Arial Narrow"/>
                <a:ea typeface="Arial Narrow"/>
                <a:cs typeface="Arial Narrow"/>
                <a:sym typeface="Arial Narrow"/>
              </a:rPr>
              <a:t>? </a:t>
            </a:r>
            <a:r>
              <a:rPr lang="en-GB" sz="2800" dirty="0" err="1" smtClean="0">
                <a:solidFill>
                  <a:srgbClr val="000000"/>
                </a:solidFill>
                <a:latin typeface="Arial Narrow"/>
                <a:ea typeface="Arial Narrow"/>
                <a:cs typeface="Arial Narrow"/>
                <a:sym typeface="Arial Narrow"/>
              </a:rPr>
              <a:t>Até</a:t>
            </a:r>
            <a:r>
              <a:rPr lang="en-GB" sz="2800" dirty="0" smtClean="0">
                <a:solidFill>
                  <a:srgbClr val="000000"/>
                </a:solidFill>
                <a:latin typeface="Arial Narrow"/>
                <a:ea typeface="Arial Narrow"/>
                <a:cs typeface="Arial Narrow"/>
                <a:sym typeface="Arial Narrow"/>
              </a:rPr>
              <a:t> breve </a:t>
            </a:r>
            <a:r>
              <a:rPr lang="en-GB" sz="2800" dirty="0">
                <a:solidFill>
                  <a:srgbClr val="000000"/>
                </a:solidFill>
                <a:latin typeface="Arial Narrow"/>
                <a:ea typeface="Arial Narrow"/>
                <a:cs typeface="Arial Narrow"/>
                <a:sym typeface="Arial Narrow"/>
              </a:rPr>
              <a:t>&amp; Obrigado ☺ </a:t>
            </a:r>
            <a:endParaRPr lang="en-GB" sz="2400" dirty="0"/>
          </a:p>
        </p:txBody>
      </p:sp>
    </p:spTree>
    <p:extLst>
      <p:ext uri="{BB962C8B-B14F-4D97-AF65-F5344CB8AC3E}">
        <p14:creationId xmlns:p14="http://schemas.microsoft.com/office/powerpoint/2010/main" val="160817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pt-PT" sz="4000" b="1" dirty="0" smtClean="0">
                <a:solidFill>
                  <a:srgbClr val="000000"/>
                </a:solidFill>
                <a:latin typeface="Arial Narrow"/>
                <a:ea typeface="Arial Narrow"/>
                <a:cs typeface="Arial Narrow"/>
                <a:sym typeface="Arial Narrow"/>
              </a:rPr>
              <a:t>Atividade: Aplicação à vida real </a:t>
            </a:r>
            <a:r>
              <a:rPr lang="en-GB" sz="4000" b="1" dirty="0" smtClean="0">
                <a:latin typeface="Arial Narrow"/>
                <a:ea typeface="Arial Narrow"/>
                <a:cs typeface="Arial Narrow"/>
                <a:sym typeface="Arial Narrow"/>
              </a:rPr>
              <a:t>3</a:t>
            </a:r>
            <a:r>
              <a:rPr lang="en-GB" sz="4000" b="1" dirty="0" smtClean="0">
                <a:solidFill>
                  <a:srgbClr val="000000"/>
                </a:solidFill>
                <a:latin typeface="Arial Narrow"/>
                <a:ea typeface="Arial Narrow"/>
                <a:cs typeface="Arial Narrow"/>
                <a:sym typeface="Arial Narrow"/>
              </a:rPr>
              <a:t>.1 </a:t>
            </a:r>
            <a:endParaRPr lang="en-GB" sz="4000" b="1" dirty="0">
              <a:solidFill>
                <a:srgbClr val="000000"/>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pPr>
              <a:lnSpc>
                <a:spcPct val="150000"/>
              </a:lnSpc>
            </a:pPr>
            <a:r>
              <a:rPr lang="pt-PT" sz="2100" b="1" dirty="0" smtClean="0">
                <a:solidFill>
                  <a:schemeClr val="dk1"/>
                </a:solidFill>
                <a:latin typeface="Arial Narrow"/>
                <a:ea typeface="Arial Narrow"/>
                <a:cs typeface="Arial Narrow"/>
                <a:sym typeface="Arial Narrow"/>
              </a:rPr>
              <a:t>Perguntas para refletir:</a:t>
            </a:r>
            <a:endParaRPr lang="pt-PT" sz="2100" dirty="0" smtClean="0">
              <a:solidFill>
                <a:schemeClr val="dk1"/>
              </a:solidFill>
              <a:latin typeface="Arial Narrow"/>
              <a:ea typeface="Arial Narrow"/>
              <a:cs typeface="Arial Narrow"/>
              <a:sym typeface="Arial Narrow"/>
            </a:endParaRPr>
          </a:p>
          <a:p>
            <a:pPr marL="592664" indent="-457200">
              <a:lnSpc>
                <a:spcPct val="150000"/>
              </a:lnSpc>
              <a:buClr>
                <a:schemeClr val="dk1"/>
              </a:buClr>
              <a:buSzPts val="2000"/>
              <a:buFont typeface="+mj-lt"/>
              <a:buAutoNum type="arabicPeriod"/>
            </a:pPr>
            <a:r>
              <a:rPr lang="pt-PT" sz="2100" dirty="0" smtClean="0">
                <a:solidFill>
                  <a:schemeClr val="dk1"/>
                </a:solidFill>
                <a:latin typeface="Arial Narrow"/>
                <a:ea typeface="Arial Narrow"/>
                <a:cs typeface="Arial Narrow"/>
                <a:sym typeface="Arial Narrow"/>
              </a:rPr>
              <a:t>Consegues lembrar-te dos problemas mais comuns sentidos por uma pessoa com PEA?</a:t>
            </a:r>
          </a:p>
          <a:p>
            <a:pPr marL="592664" indent="-457200">
              <a:lnSpc>
                <a:spcPct val="150000"/>
              </a:lnSpc>
              <a:buClr>
                <a:schemeClr val="dk1"/>
              </a:buClr>
              <a:buSzPts val="2000"/>
              <a:buFont typeface="+mj-lt"/>
              <a:buAutoNum type="arabicPeriod"/>
            </a:pPr>
            <a:r>
              <a:rPr lang="pt-PT" sz="2100" dirty="0" smtClean="0">
                <a:solidFill>
                  <a:schemeClr val="dk1"/>
                </a:solidFill>
                <a:latin typeface="Arial Narrow"/>
                <a:ea typeface="Arial Narrow"/>
                <a:cs typeface="Arial Narrow"/>
                <a:sym typeface="Arial Narrow"/>
              </a:rPr>
              <a:t>Que outros problemas ou dificuldades podem as pessoas com PEA sentir nos contextos abordados?</a:t>
            </a:r>
          </a:p>
          <a:p>
            <a:pPr marL="592664" indent="-457200">
              <a:lnSpc>
                <a:spcPct val="150000"/>
              </a:lnSpc>
              <a:buClr>
                <a:schemeClr val="dk1"/>
              </a:buClr>
              <a:buSzPts val="2000"/>
              <a:buFont typeface="+mj-lt"/>
              <a:buAutoNum type="arabicPeriod"/>
            </a:pPr>
            <a:r>
              <a:rPr lang="pt-PT" sz="2100" dirty="0" smtClean="0">
                <a:solidFill>
                  <a:schemeClr val="dk1"/>
                </a:solidFill>
                <a:latin typeface="Arial Narrow"/>
                <a:ea typeface="Arial Narrow"/>
                <a:cs typeface="Arial Narrow"/>
                <a:sym typeface="Arial Narrow"/>
              </a:rPr>
              <a:t>Agora, pensa num dos locais abordados, como a escola, os serviços públicos, ou os relacionamentos. De acordo com aquilo que aprendeste, que outros obstáculos se podem colocar às pessoas com PEA? Que outras ideias se podem ter para ajudá-las na sua autonomia nestes contextos? Com que obstáculos existentes se poderá deparar um novo funcionário com PEA</a:t>
            </a:r>
            <a:r>
              <a:rPr lang="en-GB" sz="2100" dirty="0" smtClean="0">
                <a:solidFill>
                  <a:schemeClr val="dk1"/>
                </a:solidFill>
                <a:latin typeface="Arial Narrow"/>
                <a:ea typeface="Arial Narrow"/>
                <a:cs typeface="Arial Narrow"/>
                <a:sym typeface="Arial Narrow"/>
              </a:rPr>
              <a:t>?</a:t>
            </a:r>
            <a:endParaRPr lang="en-GB" sz="2100"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89975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179528" cy="1009651"/>
          </a:xfrm>
          <a:prstGeom prst="rect">
            <a:avLst/>
          </a:prstGeom>
          <a:solidFill>
            <a:srgbClr val="F9DADA"/>
          </a:solidFill>
          <a:ln>
            <a:noFill/>
          </a:ln>
        </p:spPr>
        <p:txBody>
          <a:bodyPr spcFirstLastPara="1" wrap="square" lIns="121900" tIns="60933" rIns="121900" bIns="60933" anchor="ctr" anchorCtr="0">
            <a:noAutofit/>
          </a:bodyPr>
          <a:lstStyle/>
          <a:p>
            <a:r>
              <a:rPr lang="en-GB" sz="4000" b="1" dirty="0" err="1">
                <a:solidFill>
                  <a:srgbClr val="000000"/>
                </a:solidFill>
                <a:latin typeface="Arial Narrow"/>
                <a:ea typeface="Arial Narrow"/>
                <a:cs typeface="Arial Narrow"/>
                <a:sym typeface="Arial Narrow"/>
              </a:rPr>
              <a:t>Referências</a:t>
            </a:r>
            <a:endParaRPr lang="en-GB" sz="2800" dirty="0">
              <a:solidFill>
                <a:srgbClr val="000000"/>
              </a:solidFill>
              <a:latin typeface="Arial Narrow"/>
              <a:ea typeface="Arial Narrow"/>
              <a:cs typeface="Arial Narrow"/>
              <a:sym typeface="Arial Narrow"/>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ADA"/>
          </a:solidFill>
          <a:ln>
            <a:noFill/>
          </a:ln>
        </p:spPr>
        <p:txBody>
          <a:bodyPr spcFirstLastPara="1" wrap="square" lIns="121900" tIns="60933" rIns="121900" bIns="60933" anchor="t" anchorCtr="0">
            <a:noAutofit/>
          </a:bodyPr>
          <a:lstStyle/>
          <a:p>
            <a:r>
              <a:rPr lang="en-US" dirty="0">
                <a:latin typeface="Arial Narrow" panose="020B0606020202030204" pitchFamily="34" charset="0"/>
              </a:rPr>
              <a:t>Atwood, T. (2008). </a:t>
            </a:r>
            <a:r>
              <a:rPr lang="en-US" i="1" dirty="0">
                <a:latin typeface="Arial Narrow" panose="020B0606020202030204" pitchFamily="34" charset="0"/>
              </a:rPr>
              <a:t>The complete guide to Asperger's Syndrome</a:t>
            </a:r>
            <a:r>
              <a:rPr lang="en-US" dirty="0">
                <a:latin typeface="Arial Narrow" panose="020B0606020202030204" pitchFamily="34" charset="0"/>
              </a:rPr>
              <a:t>. Jessica Kingsley Publishers. </a:t>
            </a:r>
          </a:p>
          <a:p>
            <a:r>
              <a:rPr lang="en-US" dirty="0" err="1">
                <a:latin typeface="Arial Narrow" panose="020B0606020202030204" pitchFamily="34" charset="0"/>
              </a:rPr>
              <a:t>Beukelman</a:t>
            </a:r>
            <a:r>
              <a:rPr lang="en-US" dirty="0">
                <a:latin typeface="Arial Narrow" panose="020B0606020202030204" pitchFamily="34" charset="0"/>
              </a:rPr>
              <a:t>, D. R. &amp; </a:t>
            </a:r>
            <a:r>
              <a:rPr lang="en-US" dirty="0" err="1">
                <a:latin typeface="Arial Narrow" panose="020B0606020202030204" pitchFamily="34" charset="0"/>
              </a:rPr>
              <a:t>Mirenda</a:t>
            </a:r>
            <a:r>
              <a:rPr lang="en-US" dirty="0">
                <a:latin typeface="Arial Narrow" panose="020B0606020202030204" pitchFamily="34" charset="0"/>
              </a:rPr>
              <a:t>, P. (2014). </a:t>
            </a:r>
            <a:r>
              <a:rPr lang="en-US" i="1" dirty="0">
                <a:latin typeface="Arial Narrow" panose="020B0606020202030204" pitchFamily="34" charset="0"/>
              </a:rPr>
              <a:t>Di </a:t>
            </a:r>
            <a:r>
              <a:rPr lang="en-US" i="1" dirty="0" err="1">
                <a:latin typeface="Arial Narrow" panose="020B0606020202030204" pitchFamily="34" charset="0"/>
              </a:rPr>
              <a:t>comunicazione</a:t>
            </a:r>
            <a:r>
              <a:rPr lang="en-US" i="1" dirty="0">
                <a:latin typeface="Arial Narrow" panose="020B0606020202030204" pitchFamily="34" charset="0"/>
              </a:rPr>
              <a:t> </a:t>
            </a:r>
            <a:r>
              <a:rPr lang="en-US" i="1" dirty="0" err="1">
                <a:latin typeface="Arial Narrow" panose="020B0606020202030204" pitchFamily="34" charset="0"/>
              </a:rPr>
              <a:t>aumentativa</a:t>
            </a:r>
            <a:r>
              <a:rPr lang="en-US" i="1" dirty="0">
                <a:latin typeface="Arial Narrow" panose="020B0606020202030204" pitchFamily="34" charset="0"/>
              </a:rPr>
              <a:t> e </a:t>
            </a:r>
            <a:r>
              <a:rPr lang="en-US" i="1" dirty="0" err="1">
                <a:latin typeface="Arial Narrow" panose="020B0606020202030204" pitchFamily="34" charset="0"/>
              </a:rPr>
              <a:t>alternativa</a:t>
            </a:r>
            <a:r>
              <a:rPr lang="en-US" i="1" dirty="0">
                <a:latin typeface="Arial Narrow" panose="020B0606020202030204" pitchFamily="34" charset="0"/>
              </a:rPr>
              <a:t>. </a:t>
            </a:r>
            <a:r>
              <a:rPr lang="en-US" i="1" dirty="0" err="1">
                <a:latin typeface="Arial Narrow" panose="020B0606020202030204" pitchFamily="34" charset="0"/>
              </a:rPr>
              <a:t>Interventi</a:t>
            </a:r>
            <a:r>
              <a:rPr lang="en-US" i="1" dirty="0">
                <a:latin typeface="Arial Narrow" panose="020B0606020202030204" pitchFamily="34" charset="0"/>
              </a:rPr>
              <a:t> per bambini e </a:t>
            </a:r>
            <a:r>
              <a:rPr lang="en-US" i="1" dirty="0" err="1">
                <a:latin typeface="Arial Narrow" panose="020B0606020202030204" pitchFamily="34" charset="0"/>
              </a:rPr>
              <a:t>adulti</a:t>
            </a:r>
            <a:r>
              <a:rPr lang="en-US" i="1" dirty="0">
                <a:latin typeface="Arial Narrow" panose="020B0606020202030204" pitchFamily="34" charset="0"/>
              </a:rPr>
              <a:t> con </a:t>
            </a:r>
            <a:r>
              <a:rPr lang="en-US" i="1" dirty="0" err="1">
                <a:latin typeface="Arial Narrow" panose="020B0606020202030204" pitchFamily="34" charset="0"/>
              </a:rPr>
              <a:t>complessi</a:t>
            </a:r>
            <a:r>
              <a:rPr lang="en-US" i="1" dirty="0">
                <a:latin typeface="Arial Narrow" panose="020B0606020202030204" pitchFamily="34" charset="0"/>
              </a:rPr>
              <a:t> </a:t>
            </a:r>
            <a:r>
              <a:rPr lang="en-US" i="1" dirty="0" err="1">
                <a:latin typeface="Arial Narrow" panose="020B0606020202030204" pitchFamily="34" charset="0"/>
              </a:rPr>
              <a:t>bisogni</a:t>
            </a:r>
            <a:r>
              <a:rPr lang="en-US" i="1" dirty="0">
                <a:latin typeface="Arial Narrow" panose="020B0606020202030204" pitchFamily="34" charset="0"/>
              </a:rPr>
              <a:t> </a:t>
            </a:r>
            <a:r>
              <a:rPr lang="en-US" i="1" dirty="0" err="1">
                <a:latin typeface="Arial Narrow" panose="020B0606020202030204" pitchFamily="34" charset="0"/>
              </a:rPr>
              <a:t>comunicativi</a:t>
            </a:r>
            <a:r>
              <a:rPr lang="en-US" dirty="0">
                <a:latin typeface="Arial Narrow" panose="020B0606020202030204" pitchFamily="34" charset="0"/>
              </a:rPr>
              <a:t>. Centro </a:t>
            </a:r>
            <a:r>
              <a:rPr lang="en-US" dirty="0" err="1">
                <a:latin typeface="Arial Narrow" panose="020B0606020202030204" pitchFamily="34" charset="0"/>
              </a:rPr>
              <a:t>Studi</a:t>
            </a:r>
            <a:r>
              <a:rPr lang="en-US" dirty="0">
                <a:latin typeface="Arial Narrow" panose="020B0606020202030204" pitchFamily="34" charset="0"/>
              </a:rPr>
              <a:t> Erickson.</a:t>
            </a:r>
          </a:p>
          <a:p>
            <a:r>
              <a:rPr lang="en-US" dirty="0" err="1">
                <a:latin typeface="Arial Narrow" panose="020B0606020202030204" pitchFamily="34" charset="0"/>
              </a:rPr>
              <a:t>Bogdashina</a:t>
            </a:r>
            <a:r>
              <a:rPr lang="en-US" dirty="0">
                <a:latin typeface="Arial Narrow" panose="020B0606020202030204" pitchFamily="34" charset="0"/>
              </a:rPr>
              <a:t>, O. (2016). </a:t>
            </a:r>
            <a:r>
              <a:rPr lang="en-US" i="1" dirty="0">
                <a:latin typeface="Arial Narrow" panose="020B0606020202030204" pitchFamily="34" charset="0"/>
              </a:rPr>
              <a:t>Sensory perceptual issues in Autism and Asperger Syndrome</a:t>
            </a:r>
            <a:r>
              <a:rPr lang="en-US" dirty="0">
                <a:latin typeface="Arial Narrow" panose="020B0606020202030204" pitchFamily="34" charset="0"/>
              </a:rPr>
              <a:t>. Jessica Kingsley Publishers. </a:t>
            </a:r>
          </a:p>
          <a:p>
            <a:r>
              <a:rPr lang="en-US" dirty="0">
                <a:latin typeface="Arial Narrow" panose="020B0606020202030204" pitchFamily="34" charset="0"/>
              </a:rPr>
              <a:t>Gray, C. (2015) </a:t>
            </a:r>
            <a:r>
              <a:rPr lang="en-US" i="1" dirty="0">
                <a:latin typeface="Arial Narrow" panose="020B0606020202030204" pitchFamily="34" charset="0"/>
              </a:rPr>
              <a:t>The new social story book: Over 180 social stories that teach everyday social skills to children and young adults with Autism or Asperger's Syndrome, and Their Peers. </a:t>
            </a:r>
            <a:r>
              <a:rPr lang="en-US" dirty="0">
                <a:latin typeface="Arial Narrow" panose="020B0606020202030204" pitchFamily="34" charset="0"/>
              </a:rPr>
              <a:t>Future Horizons.</a:t>
            </a:r>
          </a:p>
          <a:p>
            <a:r>
              <a:rPr lang="en-US" dirty="0">
                <a:latin typeface="Arial Narrow" panose="020B0606020202030204" pitchFamily="34" charset="0"/>
              </a:rPr>
              <a:t>Gray, C. (2015). </a:t>
            </a:r>
            <a:r>
              <a:rPr lang="en-US" i="1" dirty="0">
                <a:latin typeface="Arial Narrow" panose="020B0606020202030204" pitchFamily="34" charset="0"/>
              </a:rPr>
              <a:t>The new social story book</a:t>
            </a:r>
            <a:r>
              <a:rPr lang="en-US" dirty="0">
                <a:latin typeface="Arial Narrow" panose="020B0606020202030204" pitchFamily="34" charset="0"/>
              </a:rPr>
              <a:t>. Future Horizons Incorporated.</a:t>
            </a:r>
          </a:p>
          <a:p>
            <a:r>
              <a:rPr lang="en-US" dirty="0" err="1">
                <a:latin typeface="Arial Narrow" panose="020B0606020202030204" pitchFamily="34" charset="0"/>
              </a:rPr>
              <a:t>Howlin</a:t>
            </a:r>
            <a:r>
              <a:rPr lang="en-US" dirty="0">
                <a:latin typeface="Arial Narrow" panose="020B0606020202030204" pitchFamily="34" charset="0"/>
              </a:rPr>
              <a:t>, P. (1988). </a:t>
            </a:r>
            <a:r>
              <a:rPr lang="en-US" i="1" dirty="0">
                <a:latin typeface="Arial Narrow" panose="020B0606020202030204" pitchFamily="34" charset="0"/>
              </a:rPr>
              <a:t>Teaching children with Autism to mind-read-Read: A practical guide for teachers and parents</a:t>
            </a:r>
            <a:r>
              <a:rPr lang="en-US" dirty="0">
                <a:latin typeface="Arial Narrow" panose="020B0606020202030204" pitchFamily="34" charset="0"/>
              </a:rPr>
              <a:t>. Wiley. </a:t>
            </a:r>
          </a:p>
          <a:p>
            <a:endParaRPr lang="en-US" dirty="0" smtClean="0">
              <a:latin typeface="Arial Narrow" panose="020B0606020202030204" pitchFamily="34" charset="0"/>
            </a:endParaRPr>
          </a:p>
          <a:p>
            <a:r>
              <a:rPr lang="en-US" dirty="0" err="1" smtClean="0">
                <a:latin typeface="Arial Narrow" panose="020B0606020202030204" pitchFamily="34" charset="0"/>
              </a:rPr>
              <a:t>Recursos</a:t>
            </a:r>
            <a:endParaRPr lang="en-US" dirty="0" smtClean="0">
              <a:latin typeface="Arial Narrow" panose="020B0606020202030204" pitchFamily="34" charset="0"/>
            </a:endParaRPr>
          </a:p>
          <a:p>
            <a:pPr marL="342900" indent="-342900">
              <a:buFont typeface="Arial" panose="020B0604020202020204" pitchFamily="34" charset="0"/>
              <a:buChar char="•"/>
            </a:pPr>
            <a:r>
              <a:rPr lang="en-US" dirty="0" smtClean="0">
                <a:latin typeface="Arial Narrow" panose="020B0606020202030204" pitchFamily="34" charset="0"/>
              </a:rPr>
              <a:t>https</a:t>
            </a:r>
            <a:r>
              <a:rPr lang="en-US" dirty="0">
                <a:latin typeface="Arial Narrow" panose="020B0606020202030204" pitchFamily="34" charset="0"/>
              </a:rPr>
              <a:t>://apps.who.int/iris/bitstream/handle/10665/43737/9789241547321_eng.pdf;jsessionid=F031A93B4FA1959893D860EF9E627368?sequence=1</a:t>
            </a:r>
          </a:p>
          <a:p>
            <a:pPr marL="342900" indent="-342900">
              <a:buFont typeface="Arial" panose="020B0604020202020204" pitchFamily="34" charset="0"/>
              <a:buChar char="•"/>
            </a:pPr>
            <a:r>
              <a:rPr lang="en-US" u="sng" dirty="0">
                <a:latin typeface="Arial Narrow" panose="020B0606020202030204" pitchFamily="34" charset="0"/>
              </a:rPr>
              <a:t>https://cat-</a:t>
            </a:r>
            <a:r>
              <a:rPr lang="en-US" u="sng" dirty="0" err="1">
                <a:latin typeface="Arial Narrow" panose="020B0606020202030204" pitchFamily="34" charset="0"/>
              </a:rPr>
              <a:t>kit.com</a:t>
            </a:r>
            <a:r>
              <a:rPr lang="en-US" u="sng" dirty="0">
                <a:latin typeface="Arial Narrow" panose="020B0606020202030204" pitchFamily="34" charset="0"/>
              </a:rPr>
              <a:t>/it/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a:t>
            </a:r>
            <a:r>
              <a:rPr lang="en-US" u="sng" dirty="0" err="1">
                <a:latin typeface="Arial Narrow" panose="020B0606020202030204" pitchFamily="34" charset="0"/>
              </a:rPr>
              <a:t>www.spazioasperger.it</a:t>
            </a:r>
            <a:r>
              <a:rPr lang="en-US" u="sng" dirty="0">
                <a:latin typeface="Arial Narrow" panose="020B0606020202030204" pitchFamily="34" charset="0"/>
              </a:rPr>
              <a:t>/</a:t>
            </a:r>
            <a:endParaRPr lang="en-US" dirty="0">
              <a:latin typeface="Arial Narrow" panose="020B0606020202030204" pitchFamily="34" charset="0"/>
            </a:endParaRPr>
          </a:p>
          <a:p>
            <a:pPr marL="342900" indent="-342900">
              <a:buFont typeface="Arial" panose="020B0604020202020204" pitchFamily="34" charset="0"/>
              <a:buChar char="•"/>
            </a:pPr>
            <a:r>
              <a:rPr lang="en-US" u="sng" dirty="0">
                <a:latin typeface="Arial Narrow" panose="020B0606020202030204" pitchFamily="34" charset="0"/>
              </a:rPr>
              <a:t>https://</a:t>
            </a:r>
            <a:r>
              <a:rPr lang="en-US" u="sng" dirty="0" err="1">
                <a:latin typeface="Arial Narrow" panose="020B0606020202030204" pitchFamily="34" charset="0"/>
              </a:rPr>
              <a:t>www.fondazioneares.com</a:t>
            </a:r>
            <a:r>
              <a:rPr lang="en-US" u="sng" dirty="0">
                <a:latin typeface="Arial Narrow" panose="020B0606020202030204" pitchFamily="34" charset="0"/>
              </a:rPr>
              <a:t>/</a:t>
            </a:r>
            <a:endParaRPr lang="en-US" b="1" dirty="0">
              <a:solidFill>
                <a:srgbClr val="0F1111"/>
              </a:solidFill>
              <a:latin typeface="Arial Narrow" panose="020B0606020202030204" pitchFamily="34" charset="0"/>
            </a:endParaRPr>
          </a:p>
          <a:p>
            <a:pPr marL="342900" indent="-342900">
              <a:buClr>
                <a:schemeClr val="dk1"/>
              </a:buClr>
              <a:buSzPts val="1100"/>
              <a:buFont typeface="Arial" panose="020B0604020202020204" pitchFamily="34" charset="0"/>
              <a:buChar char="•"/>
            </a:pPr>
            <a:endParaRPr lang="en-US" dirty="0">
              <a:solidFill>
                <a:schemeClr val="dk1"/>
              </a:solidFill>
            </a:endParaRPr>
          </a:p>
          <a:p>
            <a:pPr marL="342900" indent="-342900" algn="just">
              <a:spcBef>
                <a:spcPts val="1333"/>
              </a:spcBef>
              <a:buFont typeface="Arial" panose="020B0604020202020204" pitchFamily="34" charset="0"/>
              <a:buChar char="•"/>
            </a:pPr>
            <a:endParaRPr lang="en-US" dirty="0">
              <a:latin typeface="Arial Narrow"/>
              <a:ea typeface="Arial Narrow"/>
              <a:cs typeface="Arial Narrow"/>
              <a:sym typeface="Arial Narrow"/>
            </a:endParaRPr>
          </a:p>
        </p:txBody>
      </p:sp>
    </p:spTree>
    <p:extLst>
      <p:ext uri="{BB962C8B-B14F-4D97-AF65-F5344CB8AC3E}">
        <p14:creationId xmlns:p14="http://schemas.microsoft.com/office/powerpoint/2010/main" val="183139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3"/>
          <p:cNvSpPr/>
          <p:nvPr/>
        </p:nvSpPr>
        <p:spPr>
          <a:xfrm>
            <a:off x="1567388" y="1558059"/>
            <a:ext cx="9389424" cy="4330416"/>
          </a:xfrm>
          <a:prstGeom prst="rect">
            <a:avLst/>
          </a:prstGeom>
          <a:solidFill>
            <a:srgbClr val="F9DAD9"/>
          </a:solidFill>
          <a:ln>
            <a:noFill/>
          </a:ln>
        </p:spPr>
        <p:txBody>
          <a:bodyPr spcFirstLastPara="1" wrap="square" lIns="121900" tIns="60933" rIns="121900" bIns="60933" anchor="t" anchorCtr="0">
            <a:noAutofit/>
          </a:bodyPr>
          <a:lstStyle/>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Perguntas?</a:t>
            </a:r>
            <a:endParaRPr sz="4800" dirty="0">
              <a:latin typeface="Arial Narrow" panose="020B0606020202030204" pitchFamily="34" charset="0"/>
            </a:endParaRPr>
          </a:p>
          <a:p>
            <a:pPr algn="ctr">
              <a:lnSpc>
                <a:spcPct val="170000"/>
              </a:lnSpc>
            </a:pPr>
            <a:r>
              <a:rPr lang="it" sz="4800" b="1" dirty="0" smtClean="0">
                <a:solidFill>
                  <a:srgbClr val="024E94"/>
                </a:solidFill>
                <a:latin typeface="Arial Narrow" panose="020B0606020202030204" pitchFamily="34" charset="0"/>
                <a:ea typeface="Arial Narrow"/>
                <a:cs typeface="Arial Narrow"/>
                <a:sym typeface="Arial Narrow"/>
              </a:rPr>
              <a:t>Até breve </a:t>
            </a:r>
            <a:r>
              <a:rPr lang="it" sz="4800" b="1" dirty="0">
                <a:solidFill>
                  <a:srgbClr val="024E94"/>
                </a:solidFill>
                <a:latin typeface="Arial Narrow" panose="020B0606020202030204" pitchFamily="34" charset="0"/>
                <a:ea typeface="Arial Narrow"/>
                <a:cs typeface="Arial Narrow"/>
                <a:sym typeface="Arial Narrow"/>
              </a:rPr>
              <a:t>&amp;</a:t>
            </a:r>
            <a:endParaRPr sz="4800" dirty="0">
              <a:latin typeface="Arial Narrow" panose="020B0606020202030204" pitchFamily="34" charset="0"/>
            </a:endParaRPr>
          </a:p>
          <a:p>
            <a:pPr algn="ctr">
              <a:lnSpc>
                <a:spcPct val="170000"/>
              </a:lnSpc>
            </a:pPr>
            <a:r>
              <a:rPr lang="it" sz="4800" b="1" dirty="0">
                <a:solidFill>
                  <a:srgbClr val="024E94"/>
                </a:solidFill>
                <a:latin typeface="Arial Narrow" panose="020B0606020202030204" pitchFamily="34" charset="0"/>
                <a:ea typeface="Arial Narrow"/>
                <a:cs typeface="Arial Narrow"/>
                <a:sym typeface="Arial Narrow"/>
              </a:rPr>
              <a:t>Obrigado por ter vindo ☺</a:t>
            </a:r>
            <a:endParaRPr sz="4800" dirty="0">
              <a:latin typeface="Arial Narrow" panose="020B0606020202030204" pitchFamily="34" charset="0"/>
            </a:endParaRPr>
          </a:p>
        </p:txBody>
      </p:sp>
      <p:grpSp>
        <p:nvGrpSpPr>
          <p:cNvPr id="715" name="Google Shape;715;p73"/>
          <p:cNvGrpSpPr/>
          <p:nvPr/>
        </p:nvGrpSpPr>
        <p:grpSpPr>
          <a:xfrm>
            <a:off x="110370" y="6316485"/>
            <a:ext cx="9801567" cy="541515"/>
            <a:chOff x="178130" y="6316485"/>
            <a:chExt cx="9128049" cy="541515"/>
          </a:xfrm>
        </p:grpSpPr>
        <p:pic>
          <p:nvPicPr>
            <p:cNvPr id="717" name="Google Shape;717;p73" descr="Ein Bild, das Text enthält.&#10;&#10;Automatisch generierte Beschreibung"/>
            <p:cNvPicPr preferRelativeResize="0"/>
            <p:nvPr/>
          </p:nvPicPr>
          <p:blipFill rotWithShape="1">
            <a:blip r:embed="rId3">
              <a:alphaModFix/>
            </a:blip>
            <a:srcRect l="26264" t="3861"/>
            <a:stretch/>
          </p:blipFill>
          <p:spPr>
            <a:xfrm>
              <a:off x="178130" y="6412675"/>
              <a:ext cx="2017606" cy="445325"/>
            </a:xfrm>
            <a:prstGeom prst="rect">
              <a:avLst/>
            </a:prstGeom>
            <a:noFill/>
            <a:ln>
              <a:noFill/>
            </a:ln>
          </p:spPr>
        </p:pic>
        <p:sp>
          <p:nvSpPr>
            <p:cNvPr id="716" name="Google Shape;716;p73"/>
            <p:cNvSpPr/>
            <p:nvPr/>
          </p:nvSpPr>
          <p:spPr>
            <a:xfrm>
              <a:off x="2213898" y="6316485"/>
              <a:ext cx="7092281" cy="338554"/>
            </a:xfrm>
            <a:prstGeom prst="rect">
              <a:avLst/>
            </a:prstGeom>
            <a:noFill/>
            <a:ln>
              <a:noFill/>
            </a:ln>
          </p:spPr>
          <p:txBody>
            <a:bodyPr spcFirstLastPara="1" wrap="square" lIns="121900" tIns="60933" rIns="121900" bIns="60933" anchor="t" anchorCtr="0">
              <a:noAutofit/>
            </a:bodyPr>
            <a:lstStyle/>
            <a:p>
              <a:pPr algn="ctr"/>
              <a:r>
                <a:rPr lang="pt-PT" sz="1070"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t>
              </a:r>
              <a:r>
                <a:rPr lang="pt-PT" sz="600" dirty="0">
                  <a:solidFill>
                    <a:prstClr val="black"/>
                  </a:solidFill>
                  <a:ea typeface="Times New Roman" panose="02020603050405020304" pitchFamily="18" charset="0"/>
                </a:rPr>
                <a:t>a</a:t>
              </a:r>
              <a:r>
                <a:rPr lang="pt-PT" sz="1070" dirty="0">
                  <a:solidFill>
                    <a:prstClr val="black"/>
                  </a:solidFill>
                  <a:ea typeface="Times New Roman" panose="02020603050405020304" pitchFamily="18" charset="0"/>
                </a:rPr>
                <a:t> Comissão não pode ser responsabilizada pelo uso que possa ser feito da informação nela contida.</a:t>
              </a:r>
              <a:endParaRPr lang="pt-PT" sz="1070" dirty="0">
                <a:solidFill>
                  <a:prstClr val="black"/>
                </a:solidFill>
              </a:endParaRPr>
            </a:p>
          </p:txBody>
        </p:sp>
      </p:grpSp>
      <p:sp>
        <p:nvSpPr>
          <p:cNvPr id="718" name="Google Shape;718;p73"/>
          <p:cNvSpPr txBox="1">
            <a:spLocks noGrp="1"/>
          </p:cNvSpPr>
          <p:nvPr>
            <p:ph type="sldNum" idx="12"/>
          </p:nvPr>
        </p:nvSpPr>
        <p:spPr>
          <a:xfrm>
            <a:off x="8610600" y="6356351"/>
            <a:ext cx="27432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it"/>
              <a:p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49</a:t>
            </a:fld>
            <a:endParaRPr lang="de-A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it" sz="3200" b="1" dirty="0">
                <a:solidFill>
                  <a:srgbClr val="024E94"/>
                </a:solidFill>
                <a:latin typeface="Arial Narrow"/>
                <a:ea typeface="Arial Narrow"/>
                <a:cs typeface="Arial Narrow"/>
                <a:sym typeface="Arial Narrow"/>
              </a:rPr>
              <a:t>Currículo do Curso de Formação</a:t>
            </a:r>
            <a:br>
              <a:rPr lang="it" sz="3200" b="1" dirty="0">
                <a:solidFill>
                  <a:srgbClr val="024E94"/>
                </a:solidFill>
                <a:latin typeface="Arial Narrow"/>
                <a:ea typeface="Arial Narrow"/>
                <a:cs typeface="Arial Narrow"/>
                <a:sym typeface="Arial Narrow"/>
              </a:rPr>
            </a:br>
            <a:r>
              <a:rPr lang="it" sz="3200" b="1" dirty="0">
                <a:solidFill>
                  <a:srgbClr val="024E94"/>
                </a:solidFill>
                <a:latin typeface="Arial Narrow"/>
                <a:ea typeface="Arial Narrow"/>
                <a:cs typeface="Arial Narrow"/>
                <a:sym typeface="Arial Narrow"/>
              </a:rPr>
              <a:t>“Autism Spectrum Disorder (ASD) Officer”</a:t>
            </a:r>
            <a:endParaRPr sz="700" dirty="0"/>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it" sz="2000" cap="small" dirty="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16265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err="1">
                <a:solidFill>
                  <a:schemeClr val="dk1"/>
                </a:solidFill>
                <a:latin typeface="Arial Narrow"/>
                <a:ea typeface="Arial Narrow"/>
                <a:cs typeface="Arial Narrow"/>
                <a:sym typeface="Arial Narrow"/>
              </a:rPr>
              <a:t>Módulo</a:t>
            </a:r>
            <a:r>
              <a:rPr lang="en-GB" sz="3600" b="1" dirty="0">
                <a:solidFill>
                  <a:schemeClr val="dk1"/>
                </a:solidFill>
                <a:latin typeface="Arial Narrow"/>
                <a:ea typeface="Arial Narrow"/>
                <a:cs typeface="Arial Narrow"/>
                <a:sym typeface="Arial Narrow"/>
              </a:rPr>
              <a:t> 3: </a:t>
            </a:r>
            <a:r>
              <a:rPr lang="it" sz="3600" b="1" dirty="0" smtClean="0">
                <a:latin typeface="Arial Narrow"/>
                <a:ea typeface="Arial Narrow"/>
                <a:cs typeface="Arial Narrow"/>
                <a:sym typeface="Arial Narrow"/>
              </a:rPr>
              <a:t>perturbação </a:t>
            </a:r>
            <a:r>
              <a:rPr lang="it" sz="3600" b="1" dirty="0">
                <a:latin typeface="Arial Narrow"/>
                <a:ea typeface="Arial Narrow"/>
                <a:cs typeface="Arial Narrow"/>
                <a:sym typeface="Arial Narrow"/>
              </a:rPr>
              <a:t>do espectro do autismo e a sociedade</a:t>
            </a:r>
            <a:endParaRPr lang="en-GB" sz="3600" b="1" dirty="0">
              <a:solidFill>
                <a:schemeClr val="dk1"/>
              </a:solidFill>
              <a:latin typeface="Arial Narrow"/>
              <a:ea typeface="Arial Narrow"/>
              <a:cs typeface="Arial Narrow"/>
              <a:sym typeface="Arial Narrow"/>
            </a:endParaRPr>
          </a:p>
          <a:p>
            <a:pPr algn="ctr">
              <a:buClr>
                <a:schemeClr val="dk1"/>
              </a:buClr>
            </a:pPr>
            <a:endParaRPr lang="en-GB" sz="3000" b="1" dirty="0">
              <a:solidFill>
                <a:schemeClr val="dk1"/>
              </a:solidFill>
              <a:latin typeface="Arial Narrow"/>
              <a:ea typeface="Arial Narrow"/>
              <a:cs typeface="Arial Narrow"/>
              <a:sym typeface="Arial Narrow"/>
            </a:endParaRPr>
          </a:p>
          <a:p>
            <a:pPr marL="571500" indent="-571500">
              <a:lnSpc>
                <a:spcPct val="150000"/>
              </a:lnSpc>
              <a:buClr>
                <a:schemeClr val="dk1"/>
              </a:buClr>
              <a:buSzPts val="2400"/>
              <a:buFont typeface="Arial" panose="020B0604020202020204" pitchFamily="34" charset="0"/>
              <a:buChar char="•"/>
            </a:pPr>
            <a:r>
              <a:rPr lang="en-GB" sz="3000" dirty="0" err="1">
                <a:solidFill>
                  <a:schemeClr val="dk1"/>
                </a:solidFill>
                <a:latin typeface="Arial Narrow" panose="020B0606020202030204" pitchFamily="34" charset="0"/>
                <a:ea typeface="Arial Narrow"/>
                <a:cs typeface="Arial Narrow"/>
                <a:sym typeface="Arial Narrow"/>
              </a:rPr>
              <a:t>Discutir</a:t>
            </a:r>
            <a:r>
              <a:rPr lang="en-GB" sz="3000" dirty="0">
                <a:solidFill>
                  <a:schemeClr val="dk1"/>
                </a:solidFill>
                <a:latin typeface="Arial Narrow" panose="020B0606020202030204" pitchFamily="34" charset="0"/>
                <a:ea typeface="Arial Narrow"/>
                <a:cs typeface="Arial Narrow"/>
                <a:sym typeface="Arial Narrow"/>
              </a:rPr>
              <a:t> a </a:t>
            </a:r>
            <a:r>
              <a:rPr lang="en-GB" sz="3000" dirty="0" err="1">
                <a:solidFill>
                  <a:schemeClr val="dk1"/>
                </a:solidFill>
                <a:latin typeface="Arial Narrow" panose="020B0606020202030204" pitchFamily="34" charset="0"/>
                <a:ea typeface="Arial Narrow"/>
                <a:cs typeface="Arial Narrow"/>
                <a:sym typeface="Arial Narrow"/>
              </a:rPr>
              <a:t>abordagem</a:t>
            </a:r>
            <a:r>
              <a:rPr lang="en-GB" sz="3000" dirty="0">
                <a:solidFill>
                  <a:schemeClr val="dk1"/>
                </a:solidFill>
                <a:latin typeface="Arial Narrow" panose="020B0606020202030204" pitchFamily="34" charset="0"/>
                <a:ea typeface="Arial Narrow"/>
                <a:cs typeface="Arial Narrow"/>
                <a:sym typeface="Arial Narrow"/>
              </a:rPr>
              <a:t> a </a:t>
            </a:r>
            <a:r>
              <a:rPr lang="en-GB" sz="3000" dirty="0" err="1">
                <a:solidFill>
                  <a:schemeClr val="dk1"/>
                </a:solidFill>
                <a:latin typeface="Arial Narrow" panose="020B0606020202030204" pitchFamily="34" charset="0"/>
                <a:ea typeface="Arial Narrow"/>
                <a:cs typeface="Arial Narrow"/>
                <a:sym typeface="Arial Narrow"/>
              </a:rPr>
              <a:t>desafios</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comuns</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enfrentados</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pelas</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pessoas</a:t>
            </a:r>
            <a:r>
              <a:rPr lang="en-GB" sz="3000" dirty="0">
                <a:solidFill>
                  <a:schemeClr val="dk1"/>
                </a:solidFill>
                <a:latin typeface="Arial Narrow" panose="020B0606020202030204" pitchFamily="34" charset="0"/>
                <a:ea typeface="Arial Narrow"/>
                <a:cs typeface="Arial Narrow"/>
                <a:sym typeface="Arial Narrow"/>
              </a:rPr>
              <a:t> com PEA</a:t>
            </a:r>
          </a:p>
          <a:p>
            <a:pPr marL="571500" indent="-571500">
              <a:lnSpc>
                <a:spcPct val="150000"/>
              </a:lnSpc>
              <a:buClr>
                <a:schemeClr val="dk1"/>
              </a:buClr>
              <a:buSzPts val="2400"/>
              <a:buFont typeface="Arial" panose="020B0604020202020204" pitchFamily="34" charset="0"/>
              <a:buChar char="•"/>
            </a:pPr>
            <a:r>
              <a:rPr lang="en-GB" sz="3000" dirty="0" err="1">
                <a:solidFill>
                  <a:schemeClr val="dk1"/>
                </a:solidFill>
                <a:latin typeface="Arial Narrow" panose="020B0606020202030204" pitchFamily="34" charset="0"/>
                <a:ea typeface="Arial Narrow"/>
                <a:cs typeface="Arial Narrow"/>
                <a:sym typeface="Arial Narrow"/>
              </a:rPr>
              <a:t>Discutir</a:t>
            </a:r>
            <a:r>
              <a:rPr lang="en-GB" sz="3000" dirty="0">
                <a:solidFill>
                  <a:schemeClr val="dk1"/>
                </a:solidFill>
                <a:latin typeface="Arial Narrow" panose="020B0606020202030204" pitchFamily="34" charset="0"/>
                <a:ea typeface="Arial Narrow"/>
                <a:cs typeface="Arial Narrow"/>
                <a:sym typeface="Arial Narrow"/>
              </a:rPr>
              <a:t> a </a:t>
            </a:r>
            <a:r>
              <a:rPr lang="en-GB" sz="3000" dirty="0" err="1">
                <a:solidFill>
                  <a:schemeClr val="dk1"/>
                </a:solidFill>
                <a:latin typeface="Arial Narrow" panose="020B0606020202030204" pitchFamily="34" charset="0"/>
                <a:ea typeface="Arial Narrow"/>
                <a:cs typeface="Arial Narrow"/>
                <a:sym typeface="Arial Narrow"/>
              </a:rPr>
              <a:t>transformação</a:t>
            </a:r>
            <a:r>
              <a:rPr lang="en-GB" sz="3000" dirty="0">
                <a:solidFill>
                  <a:schemeClr val="dk1"/>
                </a:solidFill>
                <a:latin typeface="Arial Narrow" panose="020B0606020202030204" pitchFamily="34" charset="0"/>
                <a:ea typeface="Arial Narrow"/>
                <a:cs typeface="Arial Narrow"/>
                <a:sym typeface="Arial Narrow"/>
              </a:rPr>
              <a:t> para </a:t>
            </a:r>
            <a:r>
              <a:rPr lang="en-GB" sz="3000" dirty="0" err="1">
                <a:solidFill>
                  <a:schemeClr val="dk1"/>
                </a:solidFill>
                <a:latin typeface="Arial Narrow" panose="020B0606020202030204" pitchFamily="34" charset="0"/>
                <a:ea typeface="Arial Narrow"/>
                <a:cs typeface="Arial Narrow"/>
                <a:sym typeface="Arial Narrow"/>
              </a:rPr>
              <a:t>uma</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sociedade</a:t>
            </a:r>
            <a:r>
              <a:rPr lang="en-GB" sz="3000" dirty="0">
                <a:solidFill>
                  <a:schemeClr val="dk1"/>
                </a:solidFill>
                <a:latin typeface="Arial Narrow" panose="020B0606020202030204" pitchFamily="34" charset="0"/>
                <a:ea typeface="Arial Narrow"/>
                <a:cs typeface="Arial Narrow"/>
                <a:sym typeface="Arial Narrow"/>
              </a:rPr>
              <a:t> amiga do </a:t>
            </a:r>
            <a:r>
              <a:rPr lang="en-GB" sz="3000" dirty="0" err="1">
                <a:solidFill>
                  <a:schemeClr val="dk1"/>
                </a:solidFill>
                <a:latin typeface="Arial Narrow" panose="020B0606020202030204" pitchFamily="34" charset="0"/>
                <a:ea typeface="Arial Narrow"/>
                <a:cs typeface="Arial Narrow"/>
                <a:sym typeface="Arial Narrow"/>
              </a:rPr>
              <a:t>autismo</a:t>
            </a:r>
            <a:endParaRPr lang="en-GB" sz="3000" dirty="0">
              <a:latin typeface="Arial Narrow" panose="020B0606020202030204" pitchFamily="34" charset="0"/>
            </a:endParaRPr>
          </a:p>
          <a:p>
            <a:pPr marL="571500" indent="-571500">
              <a:lnSpc>
                <a:spcPct val="150000"/>
              </a:lnSpc>
              <a:buClr>
                <a:schemeClr val="dk1"/>
              </a:buClr>
              <a:buSzPts val="2400"/>
              <a:buFont typeface="Arial" panose="020B0604020202020204" pitchFamily="34" charset="0"/>
              <a:buChar char="•"/>
            </a:pPr>
            <a:r>
              <a:rPr lang="en-GB" sz="3000" dirty="0" err="1">
                <a:solidFill>
                  <a:schemeClr val="dk1"/>
                </a:solidFill>
                <a:latin typeface="Arial Narrow" panose="020B0606020202030204" pitchFamily="34" charset="0"/>
                <a:ea typeface="Arial Narrow"/>
                <a:cs typeface="Arial Narrow"/>
                <a:sym typeface="Arial Narrow"/>
              </a:rPr>
              <a:t>Identificar</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elementos</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essenciais</a:t>
            </a:r>
            <a:r>
              <a:rPr lang="en-GB" sz="3000" dirty="0">
                <a:solidFill>
                  <a:schemeClr val="dk1"/>
                </a:solidFill>
                <a:latin typeface="Arial Narrow" panose="020B0606020202030204" pitchFamily="34" charset="0"/>
                <a:ea typeface="Arial Narrow"/>
                <a:cs typeface="Arial Narrow"/>
                <a:sym typeface="Arial Narrow"/>
              </a:rPr>
              <a:t> de </a:t>
            </a:r>
            <a:r>
              <a:rPr lang="en-GB" sz="3000" dirty="0" err="1">
                <a:solidFill>
                  <a:schemeClr val="dk1"/>
                </a:solidFill>
                <a:latin typeface="Arial Narrow" panose="020B0606020202030204" pitchFamily="34" charset="0"/>
                <a:ea typeface="Arial Narrow"/>
                <a:cs typeface="Arial Narrow"/>
                <a:sym typeface="Arial Narrow"/>
              </a:rPr>
              <a:t>uma</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sociedade</a:t>
            </a:r>
            <a:r>
              <a:rPr lang="en-GB" sz="3000" dirty="0">
                <a:solidFill>
                  <a:schemeClr val="dk1"/>
                </a:solidFill>
                <a:latin typeface="Arial Narrow" panose="020B0606020202030204" pitchFamily="34" charset="0"/>
                <a:ea typeface="Arial Narrow"/>
                <a:cs typeface="Arial Narrow"/>
                <a:sym typeface="Arial Narrow"/>
              </a:rPr>
              <a:t> </a:t>
            </a:r>
            <a:r>
              <a:rPr lang="en-GB" sz="3000" dirty="0" err="1">
                <a:solidFill>
                  <a:schemeClr val="dk1"/>
                </a:solidFill>
                <a:latin typeface="Arial Narrow" panose="020B0606020202030204" pitchFamily="34" charset="0"/>
                <a:ea typeface="Arial Narrow"/>
                <a:cs typeface="Arial Narrow"/>
                <a:sym typeface="Arial Narrow"/>
              </a:rPr>
              <a:t>inclusiva</a:t>
            </a:r>
            <a:endParaRPr lang="en-GB" sz="3000" dirty="0">
              <a:latin typeface="Arial Narrow" panose="020B0606020202030204" pitchFamily="34" charset="0"/>
            </a:endParaRPr>
          </a:p>
          <a:p>
            <a:pPr>
              <a:lnSpc>
                <a:spcPct val="150000"/>
              </a:lnSpc>
            </a:pPr>
            <a:endParaRPr lang="en-GB" sz="2800" dirty="0"/>
          </a:p>
          <a:p>
            <a:r>
              <a:rPr lang="en-GB" sz="3600" dirty="0">
                <a:solidFill>
                  <a:srgbClr val="000000"/>
                </a:solidFill>
                <a:latin typeface="Arial Narrow"/>
                <a:ea typeface="Arial Narrow"/>
                <a:cs typeface="Arial Narrow"/>
                <a:sym typeface="Arial Narrow"/>
              </a:rPr>
              <a:t> </a:t>
            </a:r>
            <a:endParaRPr lang="en-GB" sz="2800" dirty="0"/>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979656" cy="1009651"/>
          </a:xfrm>
          <a:prstGeom prst="rect">
            <a:avLst/>
          </a:prstGeom>
          <a:solidFill>
            <a:srgbClr val="FFF2CC"/>
          </a:solidFill>
          <a:ln>
            <a:noFill/>
          </a:ln>
        </p:spPr>
        <p:txBody>
          <a:bodyPr spcFirstLastPara="1" wrap="square" lIns="121900" tIns="60933" rIns="121900" bIns="60933" anchor="t" anchorCtr="0">
            <a:noAutofit/>
          </a:bodyPr>
          <a:lstStyle/>
          <a:p>
            <a:pPr algn="ctr"/>
            <a:r>
              <a:rPr lang="en-GB" sz="2800" b="1" dirty="0" err="1">
                <a:solidFill>
                  <a:srgbClr val="000000"/>
                </a:solidFill>
                <a:latin typeface="Arial Narrow"/>
                <a:ea typeface="Arial Narrow"/>
                <a:cs typeface="Arial Narrow"/>
                <a:sym typeface="Arial Narrow"/>
              </a:rPr>
              <a:t>Resultados</a:t>
            </a:r>
            <a:r>
              <a:rPr lang="en-GB" sz="2800" b="1" dirty="0">
                <a:solidFill>
                  <a:srgbClr val="000000"/>
                </a:solidFill>
                <a:latin typeface="Arial Narrow"/>
                <a:ea typeface="Arial Narrow"/>
                <a:cs typeface="Arial Narrow"/>
                <a:sym typeface="Arial Narrow"/>
              </a:rPr>
              <a:t> </a:t>
            </a:r>
            <a:r>
              <a:rPr lang="en-GB" sz="2800" b="1" dirty="0" smtClean="0">
                <a:solidFill>
                  <a:srgbClr val="000000"/>
                </a:solidFill>
                <a:latin typeface="Arial Narrow"/>
                <a:ea typeface="Arial Narrow"/>
                <a:cs typeface="Arial Narrow"/>
                <a:sym typeface="Arial Narrow"/>
              </a:rPr>
              <a:t>de </a:t>
            </a:r>
            <a:r>
              <a:rPr lang="en-GB" sz="2800" b="1" dirty="0" err="1">
                <a:solidFill>
                  <a:srgbClr val="000000"/>
                </a:solidFill>
                <a:latin typeface="Arial Narrow"/>
                <a:ea typeface="Arial Narrow"/>
                <a:cs typeface="Arial Narrow"/>
                <a:sym typeface="Arial Narrow"/>
              </a:rPr>
              <a:t>aprendizagem</a:t>
            </a:r>
            <a:endParaRPr lang="en-GB" sz="1600" dirty="0"/>
          </a:p>
        </p:txBody>
      </p:sp>
    </p:spTree>
    <p:extLst>
      <p:ext uri="{BB962C8B-B14F-4D97-AF65-F5344CB8AC3E}">
        <p14:creationId xmlns:p14="http://schemas.microsoft.com/office/powerpoint/2010/main" val="2719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err="1">
                <a:solidFill>
                  <a:schemeClr val="dk1"/>
                </a:solidFill>
                <a:latin typeface="Arial Narrow"/>
                <a:ea typeface="Arial Narrow"/>
                <a:cs typeface="Arial Narrow"/>
                <a:sym typeface="Arial Narrow"/>
              </a:rPr>
              <a:t>Organização</a:t>
            </a:r>
            <a:endParaRPr lang="en-GB" sz="20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a:buClr>
                <a:schemeClr val="dk1"/>
              </a:buClr>
            </a:pPr>
            <a:r>
              <a:rPr lang="en-GB" sz="3600" b="1" dirty="0" err="1">
                <a:solidFill>
                  <a:schemeClr val="dk1"/>
                </a:solidFill>
                <a:latin typeface="Arial Narrow"/>
                <a:ea typeface="Arial Narrow"/>
                <a:cs typeface="Arial Narrow"/>
                <a:sym typeface="Arial Narrow"/>
              </a:rPr>
              <a:t>Módulo</a:t>
            </a:r>
            <a:r>
              <a:rPr lang="en-GB" sz="3600" b="1" dirty="0">
                <a:solidFill>
                  <a:schemeClr val="dk1"/>
                </a:solidFill>
                <a:latin typeface="Arial Narrow"/>
                <a:ea typeface="Arial Narrow"/>
                <a:cs typeface="Arial Narrow"/>
                <a:sym typeface="Arial Narrow"/>
              </a:rPr>
              <a:t> 3: </a:t>
            </a:r>
            <a:r>
              <a:rPr lang="it" sz="3600" b="1" dirty="0" smtClean="0">
                <a:latin typeface="Arial Narrow"/>
                <a:ea typeface="Arial Narrow"/>
                <a:cs typeface="Arial Narrow"/>
                <a:sym typeface="Arial Narrow"/>
              </a:rPr>
              <a:t>perturbação </a:t>
            </a:r>
            <a:r>
              <a:rPr lang="it" sz="3600" b="1" dirty="0">
                <a:latin typeface="Arial Narrow"/>
                <a:ea typeface="Arial Narrow"/>
                <a:cs typeface="Arial Narrow"/>
                <a:sym typeface="Arial Narrow"/>
              </a:rPr>
              <a:t>do espectro do autismo e a sociedade</a:t>
            </a:r>
            <a:endParaRPr lang="en-GB" sz="3600" b="1" dirty="0">
              <a:solidFill>
                <a:schemeClr val="dk1"/>
              </a:solidFill>
              <a:latin typeface="Arial Narrow"/>
              <a:ea typeface="Arial Narrow"/>
              <a:cs typeface="Arial Narrow"/>
              <a:sym typeface="Arial Narrow"/>
            </a:endParaRPr>
          </a:p>
          <a:p>
            <a:pPr algn="ct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n-GB" sz="3600" b="1" dirty="0">
                <a:solidFill>
                  <a:schemeClr val="dk1"/>
                </a:solidFill>
                <a:latin typeface="Arial Narrow"/>
                <a:ea typeface="Arial Narrow"/>
                <a:cs typeface="Arial Narrow"/>
                <a:sym typeface="Arial Narrow"/>
              </a:rPr>
              <a:t>Tempo </a:t>
            </a:r>
            <a:r>
              <a:rPr lang="en-GB" sz="3600" b="1" dirty="0" err="1">
                <a:solidFill>
                  <a:schemeClr val="dk1"/>
                </a:solidFill>
                <a:latin typeface="Arial Narrow"/>
                <a:ea typeface="Arial Narrow"/>
                <a:cs typeface="Arial Narrow"/>
                <a:sym typeface="Arial Narrow"/>
              </a:rPr>
              <a:t>previsto</a:t>
            </a:r>
            <a:r>
              <a:rPr lang="en-GB" sz="3600" b="1" dirty="0">
                <a:solidFill>
                  <a:schemeClr val="dk1"/>
                </a:solidFill>
                <a:latin typeface="Arial Narrow"/>
                <a:ea typeface="Arial Narrow"/>
                <a:cs typeface="Arial Narrow"/>
                <a:sym typeface="Arial Narrow"/>
              </a:rPr>
              <a:t> para a </a:t>
            </a:r>
            <a:r>
              <a:rPr lang="en-GB" sz="3600" b="1" dirty="0" err="1">
                <a:solidFill>
                  <a:schemeClr val="dk1"/>
                </a:solidFill>
                <a:latin typeface="Arial Narrow"/>
                <a:ea typeface="Arial Narrow"/>
                <a:cs typeface="Arial Narrow"/>
                <a:sym typeface="Arial Narrow"/>
              </a:rPr>
              <a:t>realização</a:t>
            </a:r>
            <a:r>
              <a:rPr lang="en-GB" sz="3600" b="1" dirty="0">
                <a:solidFill>
                  <a:schemeClr val="dk1"/>
                </a:solidFill>
                <a:latin typeface="Arial Narrow"/>
                <a:ea typeface="Arial Narrow"/>
                <a:cs typeface="Arial Narrow"/>
                <a:sym typeface="Arial Narrow"/>
              </a:rPr>
              <a:t> do </a:t>
            </a:r>
            <a:r>
              <a:rPr lang="en-GB" sz="3600" b="1" dirty="0" err="1">
                <a:solidFill>
                  <a:schemeClr val="dk1"/>
                </a:solidFill>
                <a:latin typeface="Arial Narrow"/>
                <a:ea typeface="Arial Narrow"/>
                <a:cs typeface="Arial Narrow"/>
                <a:sym typeface="Arial Narrow"/>
              </a:rPr>
              <a:t>módulo</a:t>
            </a:r>
            <a:r>
              <a:rPr lang="en-GB" sz="3600" b="1" dirty="0">
                <a:solidFill>
                  <a:schemeClr val="dk1"/>
                </a:solidFill>
                <a:latin typeface="Arial Narrow"/>
                <a:ea typeface="Arial Narrow"/>
                <a:cs typeface="Arial Narrow"/>
                <a:sym typeface="Arial Narrow"/>
              </a:rPr>
              <a:t>: </a:t>
            </a:r>
            <a:r>
              <a:rPr lang="en-GB" sz="3600" dirty="0">
                <a:solidFill>
                  <a:schemeClr val="dk1"/>
                </a:solidFill>
                <a:latin typeface="Arial Narrow"/>
                <a:ea typeface="Arial Narrow"/>
                <a:cs typeface="Arial Narrow"/>
                <a:sym typeface="Arial Narrow"/>
              </a:rPr>
              <a:t>3 horas</a:t>
            </a:r>
            <a:endParaRPr lang="en-GB" sz="3600" b="1" dirty="0">
              <a:solidFill>
                <a:schemeClr val="dk1"/>
              </a:solidFill>
              <a:latin typeface="Arial Narrow"/>
              <a:ea typeface="Arial Narrow"/>
              <a:cs typeface="Arial Narrow"/>
              <a:sym typeface="Arial Narrow"/>
            </a:endParaRPr>
          </a:p>
          <a:p>
            <a:pPr marL="571500" indent="-571500" algn="just">
              <a:lnSpc>
                <a:spcPct val="150000"/>
              </a:lnSpc>
              <a:buFont typeface="Arial" panose="020B0604020202020204" pitchFamily="34" charset="0"/>
              <a:buChar char="•"/>
            </a:pPr>
            <a:r>
              <a:rPr lang="en-GB" sz="3600" b="1" dirty="0" err="1">
                <a:solidFill>
                  <a:schemeClr val="dk1"/>
                </a:solidFill>
                <a:latin typeface="Arial Narrow"/>
                <a:ea typeface="Arial Narrow"/>
                <a:cs typeface="Arial Narrow"/>
                <a:sym typeface="Arial Narrow"/>
              </a:rPr>
              <a:t>Pausas</a:t>
            </a:r>
            <a:r>
              <a:rPr lang="en-GB" sz="3600" b="1" dirty="0">
                <a:solidFill>
                  <a:schemeClr val="dk1"/>
                </a:solidFill>
                <a:latin typeface="Arial Narrow"/>
                <a:ea typeface="Arial Narrow"/>
                <a:cs typeface="Arial Narrow"/>
                <a:sym typeface="Arial Narrow"/>
              </a:rPr>
              <a:t>: </a:t>
            </a:r>
            <a:r>
              <a:rPr lang="en-GB" sz="3600" dirty="0">
                <a:solidFill>
                  <a:schemeClr val="dk1"/>
                </a:solidFill>
                <a:latin typeface="Arial Narrow"/>
                <a:ea typeface="Arial Narrow"/>
                <a:cs typeface="Arial Narrow"/>
                <a:sym typeface="Arial Narrow"/>
              </a:rPr>
              <a:t>1 </a:t>
            </a:r>
            <a:r>
              <a:rPr lang="en-GB" sz="3600" dirty="0" err="1">
                <a:solidFill>
                  <a:schemeClr val="dk1"/>
                </a:solidFill>
                <a:latin typeface="Arial Narrow"/>
                <a:ea typeface="Arial Narrow"/>
                <a:cs typeface="Arial Narrow"/>
                <a:sym typeface="Arial Narrow"/>
              </a:rPr>
              <a:t>intervalo</a:t>
            </a:r>
            <a:r>
              <a:rPr lang="en-GB" sz="3600" dirty="0">
                <a:solidFill>
                  <a:schemeClr val="dk1"/>
                </a:solidFill>
                <a:latin typeface="Arial Narrow"/>
                <a:ea typeface="Arial Narrow"/>
                <a:cs typeface="Arial Narrow"/>
                <a:sym typeface="Arial Narrow"/>
              </a:rPr>
              <a:t> de 30 </a:t>
            </a:r>
            <a:r>
              <a:rPr lang="en-GB" sz="3600" dirty="0" err="1">
                <a:solidFill>
                  <a:schemeClr val="dk1"/>
                </a:solidFill>
                <a:latin typeface="Arial Narrow"/>
                <a:ea typeface="Arial Narrow"/>
                <a:cs typeface="Arial Narrow"/>
                <a:sym typeface="Arial Narrow"/>
              </a:rPr>
              <a:t>minutos</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ou</a:t>
            </a:r>
            <a:r>
              <a:rPr lang="en-GB" sz="3600" dirty="0">
                <a:solidFill>
                  <a:schemeClr val="dk1"/>
                </a:solidFill>
                <a:latin typeface="Arial Narrow"/>
                <a:ea typeface="Arial Narrow"/>
                <a:cs typeface="Arial Narrow"/>
                <a:sym typeface="Arial Narrow"/>
              </a:rPr>
              <a:t> 2 </a:t>
            </a:r>
            <a:r>
              <a:rPr lang="en-GB" sz="3600" dirty="0" err="1">
                <a:solidFill>
                  <a:schemeClr val="dk1"/>
                </a:solidFill>
                <a:latin typeface="Arial Narrow"/>
                <a:ea typeface="Arial Narrow"/>
                <a:cs typeface="Arial Narrow"/>
                <a:sym typeface="Arial Narrow"/>
              </a:rPr>
              <a:t>pausas</a:t>
            </a:r>
            <a:r>
              <a:rPr lang="en-GB" sz="3600" dirty="0">
                <a:solidFill>
                  <a:schemeClr val="dk1"/>
                </a:solidFill>
                <a:latin typeface="Arial Narrow"/>
                <a:ea typeface="Arial Narrow"/>
                <a:cs typeface="Arial Narrow"/>
                <a:sym typeface="Arial Narrow"/>
              </a:rPr>
              <a:t> de 10-15 </a:t>
            </a:r>
            <a:r>
              <a:rPr lang="en-GB" sz="3600" dirty="0" err="1">
                <a:solidFill>
                  <a:schemeClr val="dk1"/>
                </a:solidFill>
                <a:latin typeface="Arial Narrow"/>
                <a:ea typeface="Arial Narrow"/>
                <a:cs typeface="Arial Narrow"/>
                <a:sym typeface="Arial Narrow"/>
              </a:rPr>
              <a:t>minutos</a:t>
            </a:r>
            <a:r>
              <a:rPr lang="en-GB" sz="3600" dirty="0">
                <a:solidFill>
                  <a:schemeClr val="dk1"/>
                </a:solidFill>
                <a:latin typeface="Arial Narrow"/>
                <a:ea typeface="Arial Narrow"/>
                <a:cs typeface="Arial Narrow"/>
                <a:sym typeface="Arial Narrow"/>
              </a:rPr>
              <a:t> </a:t>
            </a:r>
            <a:r>
              <a:rPr lang="en-GB" sz="3600" dirty="0" err="1">
                <a:solidFill>
                  <a:schemeClr val="dk1"/>
                </a:solidFill>
                <a:latin typeface="Arial Narrow"/>
                <a:ea typeface="Arial Narrow"/>
                <a:cs typeface="Arial Narrow"/>
                <a:sym typeface="Arial Narrow"/>
              </a:rPr>
              <a:t>cada</a:t>
            </a:r>
            <a:endParaRPr lang="en-GB" sz="2800" dirty="0"/>
          </a:p>
          <a:p>
            <a:pPr algn="just">
              <a:lnSpc>
                <a:spcPct val="150000"/>
              </a:lnSpc>
            </a:pPr>
            <a:endParaRPr lang="en-GB" sz="3600" dirty="0">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2581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err="1">
                <a:solidFill>
                  <a:schemeClr val="dk1"/>
                </a:solidFill>
                <a:latin typeface="Arial Narrow"/>
                <a:ea typeface="Arial Narrow"/>
                <a:cs typeface="Arial Narrow"/>
                <a:sym typeface="Arial Narrow"/>
              </a:rPr>
              <a:t>Organização</a:t>
            </a:r>
            <a:r>
              <a:rPr lang="en-GB" sz="3600" b="1" dirty="0">
                <a:solidFill>
                  <a:srgbClr val="000000"/>
                </a:solidFill>
                <a:latin typeface="Arial Narrow"/>
                <a:ea typeface="Arial Narrow"/>
                <a:cs typeface="Arial Narrow"/>
                <a:sym typeface="Arial Narrow"/>
              </a:rPr>
              <a:t> </a:t>
            </a:r>
            <a:endParaRPr lang="en-GB" sz="2000" dirty="0"/>
          </a:p>
        </p:txBody>
      </p:sp>
      <p:graphicFrame>
        <p:nvGraphicFramePr>
          <p:cNvPr id="9" name="Google Shape;216;p32">
            <a:extLst>
              <a:ext uri="{FF2B5EF4-FFF2-40B4-BE49-F238E27FC236}">
                <a16:creationId xmlns:a16="http://schemas.microsoft.com/office/drawing/2014/main" id="{ABAA8F65-11D8-E84C-996E-7DD27A959963}"/>
              </a:ext>
            </a:extLst>
          </p:cNvPr>
          <p:cNvGraphicFramePr/>
          <p:nvPr>
            <p:extLst>
              <p:ext uri="{D42A27DB-BD31-4B8C-83A1-F6EECF244321}">
                <p14:modId xmlns:p14="http://schemas.microsoft.com/office/powerpoint/2010/main" val="908294614"/>
              </p:ext>
            </p:extLst>
          </p:nvPr>
        </p:nvGraphicFramePr>
        <p:xfrm>
          <a:off x="838200" y="1889720"/>
          <a:ext cx="10515600" cy="4351338"/>
        </p:xfrm>
        <a:graphic>
          <a:graphicData uri="http://schemas.openxmlformats.org/drawingml/2006/table">
            <a:tbl>
              <a:tblPr firstRow="1" firstCol="1" bandRow="1">
                <a:solidFill>
                  <a:srgbClr val="D9E2F3"/>
                </a:solidFill>
              </a:tblPr>
              <a:tblGrid>
                <a:gridCol w="5091370">
                  <a:extLst>
                    <a:ext uri="{9D8B030D-6E8A-4147-A177-3AD203B41FA5}">
                      <a16:colId xmlns:a16="http://schemas.microsoft.com/office/drawing/2014/main" val="20000"/>
                    </a:ext>
                  </a:extLst>
                </a:gridCol>
                <a:gridCol w="5424230">
                  <a:extLst>
                    <a:ext uri="{9D8B030D-6E8A-4147-A177-3AD203B41FA5}">
                      <a16:colId xmlns:a16="http://schemas.microsoft.com/office/drawing/2014/main" val="20001"/>
                    </a:ext>
                  </a:extLst>
                </a:gridCol>
              </a:tblGrid>
              <a:tr h="2066017">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Início 09:00 – 9:30</a:t>
                      </a:r>
                      <a:endParaRPr sz="1600" b="1" u="none" strike="noStrike" cap="none" dirty="0">
                        <a:solidFill>
                          <a:schemeClr val="dk1"/>
                        </a:solidFill>
                        <a:latin typeface="Arial Narrow"/>
                        <a:ea typeface="Arial Narrow"/>
                        <a:cs typeface="Arial Narrow"/>
                        <a:sym typeface="Arial Narrow"/>
                      </a:endParaRPr>
                    </a:p>
                    <a:p>
                      <a:pPr marL="127000" marR="0" lvl="3" indent="-127000" algn="l" rtl="0">
                        <a:lnSpc>
                          <a:spcPct val="115000"/>
                        </a:lnSpc>
                        <a:spcBef>
                          <a:spcPts val="0"/>
                        </a:spcBef>
                        <a:spcAft>
                          <a:spcPts val="0"/>
                        </a:spcAft>
                        <a:buClr>
                          <a:schemeClr val="dk1"/>
                        </a:buClr>
                        <a:buSzPts val="1200"/>
                        <a:buFont typeface="Noto Sans Symbols"/>
                        <a:buChar char="∙"/>
                      </a:pPr>
                      <a:r>
                        <a:rPr lang="pt-PT" sz="1600" b="0" u="none" strike="noStrike" cap="none" dirty="0">
                          <a:solidFill>
                            <a:schemeClr val="dk1"/>
                          </a:solidFill>
                          <a:latin typeface="Arial Narrow"/>
                          <a:ea typeface="Arial Narrow"/>
                          <a:cs typeface="Arial Narrow"/>
                          <a:sym typeface="Arial Narrow"/>
                        </a:rPr>
                        <a:t>Objetivo</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Conteúdos</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Resultados </a:t>
                      </a:r>
                      <a:r>
                        <a:rPr lang="it" sz="1600" b="0" u="none" strike="noStrike" cap="none" dirty="0" smtClean="0">
                          <a:solidFill>
                            <a:schemeClr val="dk1"/>
                          </a:solidFill>
                          <a:latin typeface="Arial Narrow"/>
                          <a:ea typeface="Arial Narrow"/>
                          <a:cs typeface="Arial Narrow"/>
                          <a:sym typeface="Arial Narrow"/>
                        </a:rPr>
                        <a:t>de </a:t>
                      </a:r>
                      <a:r>
                        <a:rPr lang="it" sz="1600" b="0" u="none" strike="noStrike" cap="none" dirty="0">
                          <a:solidFill>
                            <a:schemeClr val="dk1"/>
                          </a:solidFill>
                          <a:latin typeface="Arial Narrow"/>
                          <a:ea typeface="Arial Narrow"/>
                          <a:cs typeface="Arial Narrow"/>
                          <a:sym typeface="Arial Narrow"/>
                        </a:rPr>
                        <a:t>aprendizagem</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Organização</a:t>
                      </a:r>
                      <a:endParaRPr sz="1600" b="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Atividade: </a:t>
                      </a:r>
                      <a:r>
                        <a:rPr lang="it" sz="1600" b="0" i="1" u="none" strike="noStrike" cap="none" dirty="0">
                          <a:solidFill>
                            <a:schemeClr val="dk1"/>
                          </a:solidFill>
                          <a:latin typeface="Arial Narrow"/>
                          <a:ea typeface="Arial Narrow"/>
                          <a:cs typeface="Arial Narrow"/>
                          <a:sym typeface="Arial Narrow"/>
                        </a:rPr>
                        <a:t>Brainstorming 3.1 </a:t>
                      </a:r>
                    </a:p>
                    <a:p>
                      <a:pPr marL="127000" marR="0" lvl="0" indent="-127000" algn="l" rtl="0">
                        <a:lnSpc>
                          <a:spcPct val="115000"/>
                        </a:lnSpc>
                        <a:spcBef>
                          <a:spcPts val="0"/>
                        </a:spcBef>
                        <a:spcAft>
                          <a:spcPts val="0"/>
                        </a:spcAft>
                        <a:buClr>
                          <a:schemeClr val="dk1"/>
                        </a:buClr>
                        <a:buSzPts val="1200"/>
                        <a:buFont typeface="Noto Sans Symbols"/>
                        <a:buChar char="∙"/>
                      </a:pPr>
                      <a:endParaRPr lang="it"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FF2CC"/>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Desenvolvimento 09:30 – 10:15 </a:t>
                      </a:r>
                      <a:endParaRPr sz="1600" b="1" u="none" strike="noStrike" cap="none" dirty="0">
                        <a:solidFill>
                          <a:schemeClr val="dk1"/>
                        </a:solidFill>
                        <a:latin typeface="Arial Narrow"/>
                        <a:ea typeface="Arial Narrow"/>
                        <a:cs typeface="Arial Narrow"/>
                        <a:sym typeface="Arial Narrow"/>
                      </a:endParaRPr>
                    </a:p>
                    <a:p>
                      <a:pPr marL="177800" marR="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Abordar desafios comuns na PEA</a:t>
                      </a:r>
                      <a:endParaRPr sz="1600" b="0" u="none" strike="noStrike" cap="none" dirty="0">
                        <a:solidFill>
                          <a:schemeClr val="dk1"/>
                        </a:solidFill>
                        <a:latin typeface="Arial Narrow"/>
                        <a:ea typeface="Arial Narrow"/>
                        <a:cs typeface="Arial Narrow"/>
                        <a:sym typeface="Arial Narrow"/>
                      </a:endParaRPr>
                    </a:p>
                    <a:p>
                      <a:pPr marL="17780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Atividade: </a:t>
                      </a:r>
                      <a:r>
                        <a:rPr lang="it" sz="1600" b="0" i="1" dirty="0">
                          <a:solidFill>
                            <a:schemeClr val="dk1"/>
                          </a:solidFill>
                          <a:latin typeface="Arial Narrow"/>
                          <a:ea typeface="Arial Narrow"/>
                          <a:cs typeface="Arial Narrow"/>
                          <a:sym typeface="Arial Narrow"/>
                        </a:rPr>
                        <a:t>Pensa &amp; Reflete 3.1 </a:t>
                      </a:r>
                    </a:p>
                    <a:p>
                      <a:pPr marL="177800" lvl="0" indent="-1778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Tornar a sociedade amiga da PEA</a:t>
                      </a:r>
                      <a:endParaRPr sz="1600" b="0" i="1" dirty="0">
                        <a:solidFill>
                          <a:schemeClr val="dk1"/>
                        </a:solidFill>
                        <a:latin typeface="Arial Narrow"/>
                        <a:ea typeface="Arial Narrow"/>
                        <a:cs typeface="Arial Narrow"/>
                        <a:sym typeface="Arial Narrow"/>
                      </a:endParaRPr>
                    </a:p>
                    <a:p>
                      <a:pPr marL="12700" marR="0" lvl="0" indent="0" algn="just" rtl="0">
                        <a:lnSpc>
                          <a:spcPct val="115000"/>
                        </a:lnSpc>
                        <a:spcBef>
                          <a:spcPts val="0"/>
                        </a:spcBef>
                        <a:spcAft>
                          <a:spcPts val="0"/>
                        </a:spcAft>
                        <a:buNone/>
                      </a:pPr>
                      <a:r>
                        <a:rPr lang="it" sz="1600" u="none" strike="noStrike" cap="none" dirty="0">
                          <a:solidFill>
                            <a:schemeClr val="dk1"/>
                          </a:solidFill>
                          <a:latin typeface="Arial Narrow"/>
                          <a:ea typeface="Arial Narrow"/>
                          <a:cs typeface="Arial Narrow"/>
                          <a:sym typeface="Arial Narrow"/>
                        </a:rPr>
                        <a:t>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8E2F3"/>
                    </a:solidFill>
                  </a:tcPr>
                </a:tc>
                <a:extLst>
                  <a:ext uri="{0D108BD9-81ED-4DB2-BD59-A6C34878D82A}">
                    <a16:rowId xmlns:a16="http://schemas.microsoft.com/office/drawing/2014/main" val="10000"/>
                  </a:ext>
                </a:extLst>
              </a:tr>
              <a:tr h="571315">
                <a:tc gridSpan="2">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10:15 – 10:45 </a:t>
                      </a:r>
                      <a:endParaRPr sz="1600" b="1" u="none" strike="noStrike" cap="none" dirty="0">
                        <a:solidFill>
                          <a:schemeClr val="dk1"/>
                        </a:solidFill>
                        <a:latin typeface="Arial Narrow"/>
                        <a:ea typeface="Arial Narrow"/>
                        <a:cs typeface="Arial Narrow"/>
                        <a:sym typeface="Arial Narrow"/>
                      </a:endParaRPr>
                    </a:p>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Intervalo</a:t>
                      </a:r>
                      <a:endParaRPr sz="1600" b="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A8D08C"/>
                    </a:solidFill>
                  </a:tcPr>
                </a:tc>
                <a:tc hMerge="1">
                  <a:txBody>
                    <a:bodyPr/>
                    <a:lstStyle/>
                    <a:p>
                      <a:endParaRPr lang="pt-PT"/>
                    </a:p>
                  </a:txBody>
                  <a:tcPr/>
                </a:tc>
                <a:extLst>
                  <a:ext uri="{0D108BD9-81ED-4DB2-BD59-A6C34878D82A}">
                    <a16:rowId xmlns:a16="http://schemas.microsoft.com/office/drawing/2014/main" val="10001"/>
                  </a:ext>
                </a:extLst>
              </a:tr>
              <a:tr h="1714006">
                <a:tc>
                  <a:txBody>
                    <a:bodyPr/>
                    <a:lstStyle/>
                    <a:p>
                      <a:pPr marL="127000" marR="0" lvl="0" indent="-12700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Desenvolvimento 10:45 – 11:30</a:t>
                      </a:r>
                    </a:p>
                    <a:p>
                      <a:pPr marL="127000" marR="0" lvl="0" indent="-127000" algn="ctr" rtl="0">
                        <a:lnSpc>
                          <a:spcPct val="115000"/>
                        </a:lnSpc>
                        <a:spcBef>
                          <a:spcPts val="0"/>
                        </a:spcBef>
                        <a:spcAft>
                          <a:spcPts val="0"/>
                        </a:spcAft>
                        <a:buNone/>
                      </a:pPr>
                      <a:endParaRPr sz="1600" b="1"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dirty="0">
                          <a:solidFill>
                            <a:schemeClr val="dk1"/>
                          </a:solidFill>
                          <a:latin typeface="Arial Narrow"/>
                          <a:ea typeface="Arial Narrow"/>
                          <a:cs typeface="Arial Narrow"/>
                          <a:sym typeface="Arial Narrow"/>
                        </a:rPr>
                        <a:t>Tornar a sociedade amiga da PEA</a:t>
                      </a:r>
                      <a:endParaRPr sz="1600" b="0" u="none" strike="noStrike" cap="none" dirty="0">
                        <a:solidFill>
                          <a:schemeClr val="dk1"/>
                        </a:solidFill>
                        <a:latin typeface="Arial Narrow"/>
                        <a:ea typeface="Arial Narrow"/>
                        <a:cs typeface="Arial Narrow"/>
                        <a:sym typeface="Arial Narrow"/>
                      </a:endParaRPr>
                    </a:p>
                    <a:p>
                      <a:pPr marL="127000" marR="0" lvl="0" indent="-127000" algn="just" rtl="0">
                        <a:lnSpc>
                          <a:spcPct val="115000"/>
                        </a:lnSpc>
                        <a:spcBef>
                          <a:spcPts val="0"/>
                        </a:spcBef>
                        <a:spcAft>
                          <a:spcPts val="0"/>
                        </a:spcAft>
                        <a:buClr>
                          <a:schemeClr val="dk1"/>
                        </a:buClr>
                        <a:buSzPts val="1200"/>
                        <a:buFont typeface="Noto Sans Symbols"/>
                        <a:buChar char="∙"/>
                      </a:pPr>
                      <a:r>
                        <a:rPr lang="it" sz="1600" b="0" u="none" strike="noStrike" cap="none" dirty="0">
                          <a:solidFill>
                            <a:schemeClr val="dk1"/>
                          </a:solidFill>
                          <a:latin typeface="Arial Narrow"/>
                          <a:ea typeface="Arial Narrow"/>
                          <a:cs typeface="Arial Narrow"/>
                          <a:sym typeface="Arial Narrow"/>
                        </a:rPr>
                        <a:t>Atividade: </a:t>
                      </a:r>
                      <a:r>
                        <a:rPr lang="it" sz="1600" b="0" i="1" u="none" strike="noStrike" cap="none" dirty="0">
                          <a:solidFill>
                            <a:schemeClr val="dk1"/>
                          </a:solidFill>
                          <a:latin typeface="Arial Narrow"/>
                          <a:ea typeface="Arial Narrow"/>
                          <a:cs typeface="Arial Narrow"/>
                          <a:sym typeface="Arial Narrow"/>
                        </a:rPr>
                        <a:t>Pensa &amp; Reflete 3.2 - linguagem</a:t>
                      </a:r>
                      <a:endParaRPr sz="1600" b="0" i="1"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rtl="0">
                        <a:lnSpc>
                          <a:spcPct val="115000"/>
                        </a:lnSpc>
                        <a:spcBef>
                          <a:spcPts val="0"/>
                        </a:spcBef>
                        <a:spcAft>
                          <a:spcPts val="0"/>
                        </a:spcAft>
                        <a:buNone/>
                      </a:pPr>
                      <a:r>
                        <a:rPr lang="it" sz="1600" b="1" u="none" strike="noStrike" cap="none" dirty="0">
                          <a:solidFill>
                            <a:schemeClr val="dk1"/>
                          </a:solidFill>
                          <a:latin typeface="Arial Narrow"/>
                          <a:ea typeface="Arial Narrow"/>
                          <a:cs typeface="Arial Narrow"/>
                          <a:sym typeface="Arial Narrow"/>
                        </a:rPr>
                        <a:t>Final 11:30 – 12:00</a:t>
                      </a:r>
                      <a:endParaRPr sz="1600" b="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Conclusão</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Atividade: Aplicação à vida real </a:t>
                      </a:r>
                      <a:r>
                        <a:rPr lang="it" sz="1600" i="1" u="none" strike="noStrike" cap="none" dirty="0">
                          <a:solidFill>
                            <a:schemeClr val="dk1"/>
                          </a:solidFill>
                          <a:latin typeface="Arial Narrow"/>
                          <a:ea typeface="Arial Narrow"/>
                          <a:cs typeface="Arial Narrow"/>
                          <a:sym typeface="Arial Narrow"/>
                        </a:rPr>
                        <a:t>3.1</a:t>
                      </a:r>
                      <a:endParaRPr sz="1600" i="1"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a:solidFill>
                            <a:schemeClr val="dk1"/>
                          </a:solidFill>
                          <a:latin typeface="Arial Narrow"/>
                          <a:ea typeface="Arial Narrow"/>
                          <a:cs typeface="Arial Narrow"/>
                          <a:sym typeface="Arial Narrow"/>
                        </a:rPr>
                        <a:t>Referências &amp; Recursos</a:t>
                      </a:r>
                      <a:endParaRPr sz="1600" u="none" strike="noStrike" cap="none" dirty="0">
                        <a:solidFill>
                          <a:schemeClr val="dk1"/>
                        </a:solidFill>
                        <a:latin typeface="Arial Narrow"/>
                        <a:ea typeface="Arial Narrow"/>
                        <a:cs typeface="Arial Narrow"/>
                        <a:sym typeface="Arial Narrow"/>
                      </a:endParaRPr>
                    </a:p>
                    <a:p>
                      <a:pPr marL="127000" marR="0" lvl="0" indent="-127000" algn="l" rtl="0">
                        <a:lnSpc>
                          <a:spcPct val="115000"/>
                        </a:lnSpc>
                        <a:spcBef>
                          <a:spcPts val="0"/>
                        </a:spcBef>
                        <a:spcAft>
                          <a:spcPts val="0"/>
                        </a:spcAft>
                        <a:buClr>
                          <a:schemeClr val="dk1"/>
                        </a:buClr>
                        <a:buSzPts val="1200"/>
                        <a:buFont typeface="Noto Sans Symbols"/>
                        <a:buChar char="∙"/>
                      </a:pPr>
                      <a:r>
                        <a:rPr lang="it" sz="1600" u="none" strike="noStrike" cap="none" dirty="0" smtClean="0">
                          <a:solidFill>
                            <a:schemeClr val="dk1"/>
                          </a:solidFill>
                          <a:latin typeface="Arial Narrow"/>
                          <a:ea typeface="Arial Narrow"/>
                          <a:cs typeface="Arial Narrow"/>
                          <a:sym typeface="Arial Narrow"/>
                        </a:rPr>
                        <a:t>Até</a:t>
                      </a:r>
                      <a:r>
                        <a:rPr lang="it" sz="1600" u="none" strike="noStrike" cap="none" baseline="0" dirty="0" smtClean="0">
                          <a:solidFill>
                            <a:schemeClr val="dk1"/>
                          </a:solidFill>
                          <a:latin typeface="Arial Narrow"/>
                          <a:ea typeface="Arial Narrow"/>
                          <a:cs typeface="Arial Narrow"/>
                          <a:sym typeface="Arial Narrow"/>
                        </a:rPr>
                        <a:t> breve!</a:t>
                      </a:r>
                      <a:r>
                        <a:rPr lang="it" sz="1600" u="none" strike="noStrike" cap="none" dirty="0" smtClean="0">
                          <a:solidFill>
                            <a:schemeClr val="dk1"/>
                          </a:solidFill>
                          <a:latin typeface="Arial Narrow"/>
                          <a:ea typeface="Arial Narrow"/>
                          <a:cs typeface="Arial Narrow"/>
                          <a:sym typeface="Arial Narrow"/>
                        </a:rPr>
                        <a:t> </a:t>
                      </a:r>
                      <a:r>
                        <a:rPr lang="it" sz="1600" u="none" strike="noStrike" cap="none" dirty="0">
                          <a:solidFill>
                            <a:schemeClr val="dk1"/>
                          </a:solidFill>
                          <a:latin typeface="Arial Narrow"/>
                          <a:ea typeface="Arial Narrow"/>
                          <a:cs typeface="Arial Narrow"/>
                          <a:sym typeface="Arial Narrow"/>
                        </a:rPr>
                        <a:t>☺ </a:t>
                      </a:r>
                      <a:endParaRPr sz="1600" u="none" strike="noStrike" cap="none" dirty="0">
                        <a:solidFill>
                          <a:schemeClr val="dk1"/>
                        </a:solidFill>
                        <a:latin typeface="Arial Narrow"/>
                        <a:ea typeface="Arial Narrow"/>
                        <a:cs typeface="Arial Narrow"/>
                        <a:sym typeface="Arial Narrow"/>
                      </a:endParaRPr>
                    </a:p>
                  </a:txBody>
                  <a:tcPr marL="91433" marR="91433"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F9DAD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261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439937"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n-GB" sz="3600" b="1" dirty="0" err="1">
                <a:solidFill>
                  <a:schemeClr val="dk1"/>
                </a:solidFill>
                <a:latin typeface="Arial Narrow"/>
                <a:ea typeface="Arial Narrow"/>
                <a:cs typeface="Arial Narrow"/>
                <a:sym typeface="Arial Narrow"/>
              </a:rPr>
              <a:t>Atividade</a:t>
            </a:r>
            <a:r>
              <a:rPr lang="en-GB" sz="3600" b="1" dirty="0">
                <a:solidFill>
                  <a:schemeClr val="dk1"/>
                </a:solidFill>
                <a:latin typeface="Arial Narrow"/>
                <a:ea typeface="Arial Narrow"/>
                <a:cs typeface="Arial Narrow"/>
                <a:sym typeface="Arial Narrow"/>
              </a:rPr>
              <a:t>: </a:t>
            </a:r>
            <a:r>
              <a:rPr lang="en-GB" sz="3600" b="1" i="1" dirty="0">
                <a:solidFill>
                  <a:schemeClr val="dk1"/>
                </a:solidFill>
                <a:latin typeface="Arial Narrow"/>
                <a:ea typeface="Arial Narrow"/>
                <a:cs typeface="Arial Narrow"/>
                <a:sym typeface="Arial Narrow"/>
              </a:rPr>
              <a:t>Brainstorming 3.1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it" sz="3600" b="1" dirty="0">
                <a:solidFill>
                  <a:schemeClr val="dk1"/>
                </a:solidFill>
                <a:latin typeface="Arial Narrow"/>
                <a:ea typeface="Arial Narrow"/>
                <a:cs typeface="Arial Narrow"/>
                <a:sym typeface="Arial Narrow"/>
              </a:rPr>
              <a:t>“Listar / Fazer um mapa… ”</a:t>
            </a:r>
          </a:p>
        </p:txBody>
      </p:sp>
    </p:spTree>
    <p:extLst>
      <p:ext uri="{BB962C8B-B14F-4D97-AF65-F5344CB8AC3E}">
        <p14:creationId xmlns:p14="http://schemas.microsoft.com/office/powerpoint/2010/main" val="31050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pt-PT" dirty="0">
                <a:solidFill>
                  <a:prstClr val="black"/>
                </a:solidFill>
                <a:ea typeface="Times New Roman" panose="02020603050405020304" pitchFamily="18" charset="0"/>
              </a:rPr>
              <a:t>O apoio da Comissão Europeia à produção desta publicação não constitui um aval aos seus conteúdos, que refletem apenas os pontos de vista dos seus autores, e a Comissão não pode ser responsabilizada pelo uso que possa ser feito da informação nela contida.</a:t>
            </a:r>
            <a:endParaRPr lang="pt-PT" dirty="0">
              <a:solidFill>
                <a:prstClr val="black"/>
              </a:solidFill>
            </a:endParaRP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DEBF7"/>
          </a:solidFill>
          <a:ln>
            <a:noFill/>
          </a:ln>
        </p:spPr>
        <p:txBody>
          <a:bodyPr spcFirstLastPara="1" wrap="square" lIns="121900" tIns="60933" rIns="121900" bIns="60933" anchor="ctr" anchorCtr="0">
            <a:noAutofit/>
          </a:bodyPr>
          <a:lstStyle/>
          <a:p>
            <a:pPr algn="ctr"/>
            <a:r>
              <a:rPr lang="en-GB" sz="4000" b="1" dirty="0">
                <a:solidFill>
                  <a:schemeClr val="dk1"/>
                </a:solidFill>
                <a:latin typeface="Arial Narrow"/>
                <a:ea typeface="Arial Narrow"/>
                <a:cs typeface="Arial Narrow"/>
                <a:sym typeface="Arial Narrow"/>
              </a:rPr>
              <a:t>DESENVOLVIMENTO</a:t>
            </a:r>
            <a:endParaRPr lang="en-GB" sz="4000" dirty="0"/>
          </a:p>
        </p:txBody>
      </p:sp>
      <p:sp>
        <p:nvSpPr>
          <p:cNvPr id="12" name="Google Shape;151;p27">
            <a:extLst>
              <a:ext uri="{FF2B5EF4-FFF2-40B4-BE49-F238E27FC236}">
                <a16:creationId xmlns:a16="http://schemas.microsoft.com/office/drawing/2014/main" id="{C2C82930-6332-F94C-82D1-60B6BD0BD1D5}"/>
              </a:ext>
            </a:extLst>
          </p:cNvPr>
          <p:cNvSpPr/>
          <p:nvPr/>
        </p:nvSpPr>
        <p:spPr>
          <a:xfrm>
            <a:off x="3241480" y="2971938"/>
            <a:ext cx="5709039" cy="3185561"/>
          </a:xfrm>
          <a:prstGeom prst="rect">
            <a:avLst/>
          </a:prstGeom>
          <a:solidFill>
            <a:srgbClr val="DDEBF7"/>
          </a:solidFill>
          <a:ln>
            <a:noFill/>
          </a:ln>
        </p:spPr>
        <p:txBody>
          <a:bodyPr spcFirstLastPara="1" wrap="square" lIns="121900" tIns="60933" rIns="121900" bIns="60933" anchor="ctr" anchorCtr="0">
            <a:noAutofit/>
          </a:bodyPr>
          <a:lstStyle/>
          <a:p>
            <a:pPr algn="ctr">
              <a:lnSpc>
                <a:spcPct val="150000"/>
              </a:lnSpc>
              <a:buClr>
                <a:schemeClr val="dk1"/>
              </a:buClr>
              <a:buSzPts val="2000"/>
            </a:pPr>
            <a:r>
              <a:rPr lang="pt-PT" sz="2000" dirty="0" smtClean="0">
                <a:solidFill>
                  <a:schemeClr val="dk1"/>
                </a:solidFill>
                <a:latin typeface="Arial Narrow"/>
                <a:ea typeface="Arial Narrow"/>
                <a:cs typeface="Arial Narrow"/>
                <a:sym typeface="Arial Narrow"/>
              </a:rPr>
              <a:t>Abordar desafios comuns para a PEA</a:t>
            </a:r>
          </a:p>
          <a:p>
            <a:pPr algn="ctr">
              <a:lnSpc>
                <a:spcPct val="150000"/>
              </a:lnSpc>
              <a:buClr>
                <a:schemeClr val="dk1"/>
              </a:buClr>
              <a:buSzPts val="2000"/>
            </a:pPr>
            <a:r>
              <a:rPr lang="pt-PT" sz="2000" dirty="0" smtClean="0">
                <a:solidFill>
                  <a:schemeClr val="dk1"/>
                </a:solidFill>
                <a:latin typeface="Arial Narrow"/>
                <a:ea typeface="Arial Narrow"/>
                <a:cs typeface="Arial Narrow"/>
                <a:sym typeface="Arial Narrow"/>
              </a:rPr>
              <a:t>Tornar a sociedade amiga da PEA na escola</a:t>
            </a:r>
          </a:p>
          <a:p>
            <a:pPr algn="ctr">
              <a:lnSpc>
                <a:spcPct val="150000"/>
              </a:lnSpc>
            </a:pPr>
            <a:r>
              <a:rPr lang="pt-PT" sz="2000" i="1" dirty="0" smtClean="0">
                <a:solidFill>
                  <a:schemeClr val="dk1"/>
                </a:solidFill>
                <a:latin typeface="Arial Narrow"/>
                <a:ea typeface="Arial Narrow"/>
                <a:cs typeface="Arial Narrow"/>
                <a:sym typeface="Arial Narrow"/>
              </a:rPr>
              <a:t>Atividade: </a:t>
            </a:r>
          </a:p>
          <a:p>
            <a:pPr algn="ctr">
              <a:lnSpc>
                <a:spcPct val="150000"/>
              </a:lnSpc>
            </a:pPr>
            <a:r>
              <a:rPr lang="pt-PT" sz="2000" i="1" dirty="0" smtClean="0">
                <a:solidFill>
                  <a:schemeClr val="dk1"/>
                </a:solidFill>
                <a:latin typeface="Arial Narrow"/>
                <a:ea typeface="Arial Narrow"/>
                <a:cs typeface="Arial Narrow"/>
                <a:sym typeface="Arial Narrow"/>
              </a:rPr>
              <a:t>Pensa &amp; Reflete 3.1 </a:t>
            </a:r>
            <a:r>
              <a:rPr lang="pt-PT" sz="2000" i="1" dirty="0" err="1" smtClean="0">
                <a:solidFill>
                  <a:schemeClr val="dk1"/>
                </a:solidFill>
                <a:latin typeface="Arial Narrow"/>
                <a:ea typeface="Arial Narrow"/>
                <a:cs typeface="Arial Narrow"/>
                <a:sym typeface="Arial Narrow"/>
              </a:rPr>
              <a:t>neurodiversidade</a:t>
            </a:r>
            <a:r>
              <a:rPr lang="pt-PT" sz="2000" i="1" dirty="0" smtClean="0">
                <a:solidFill>
                  <a:schemeClr val="dk1"/>
                </a:solidFill>
                <a:latin typeface="Arial Narrow"/>
                <a:ea typeface="Arial Narrow"/>
                <a:cs typeface="Arial Narrow"/>
                <a:sym typeface="Arial Narrow"/>
              </a:rPr>
              <a:t>, fazer a sociedade amiga da PEA, família, serviços públicos, e trabalho</a:t>
            </a:r>
          </a:p>
          <a:p>
            <a:pPr algn="ctr">
              <a:lnSpc>
                <a:spcPct val="150000"/>
              </a:lnSpc>
            </a:pPr>
            <a:r>
              <a:rPr lang="pt-PT" sz="2000" i="1" dirty="0" smtClean="0">
                <a:solidFill>
                  <a:schemeClr val="dk1"/>
                </a:solidFill>
                <a:latin typeface="Arial Narrow"/>
                <a:ea typeface="Arial Narrow"/>
                <a:cs typeface="Arial Narrow"/>
                <a:sym typeface="Arial Narrow"/>
              </a:rPr>
              <a:t>Atividade: </a:t>
            </a:r>
          </a:p>
          <a:p>
            <a:pPr algn="ctr">
              <a:lnSpc>
                <a:spcPct val="150000"/>
              </a:lnSpc>
            </a:pPr>
            <a:r>
              <a:rPr lang="pt-PT" sz="2000" i="1" dirty="0" smtClean="0">
                <a:solidFill>
                  <a:schemeClr val="dk1"/>
                </a:solidFill>
                <a:latin typeface="Arial Narrow"/>
                <a:ea typeface="Arial Narrow"/>
                <a:cs typeface="Arial Narrow"/>
                <a:sym typeface="Arial Narrow"/>
              </a:rPr>
              <a:t>Pensa &amp; Reflete 3.2</a:t>
            </a:r>
            <a:r>
              <a:rPr lang="en-GB" sz="2000" i="1" dirty="0" smtClean="0">
                <a:solidFill>
                  <a:schemeClr val="dk1"/>
                </a:solidFill>
                <a:latin typeface="Arial Narrow"/>
                <a:ea typeface="Arial Narrow"/>
                <a:cs typeface="Arial Narrow"/>
                <a:sym typeface="Arial Narrow"/>
              </a:rPr>
              <a:t> </a:t>
            </a:r>
            <a:endParaRPr lang="en-GB" sz="2000" i="1"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160950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3087</TotalTime>
  <Words>4840</Words>
  <Application>Microsoft Office PowerPoint</Application>
  <PresentationFormat>Ecrã Panorâmico</PresentationFormat>
  <Paragraphs>430</Paragraphs>
  <Slides>49</Slides>
  <Notes>2</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49</vt:i4>
      </vt:variant>
    </vt:vector>
  </HeadingPairs>
  <TitlesOfParts>
    <vt:vector size="56" baseType="lpstr">
      <vt:lpstr>Arial</vt:lpstr>
      <vt:lpstr>Arial Narrow</vt:lpstr>
      <vt:lpstr>Calibri</vt:lpstr>
      <vt:lpstr>Calibri Light</vt:lpstr>
      <vt:lpstr>Noto Sans Symbols</vt:lpstr>
      <vt:lpstr>Times New Roman</vt:lpstr>
      <vt:lpstr>Office Theme</vt:lpstr>
      <vt:lpstr>Currículo do Curso de Formação “Autism Spectrum Disorder (ASD) Officer”  https://www.autrain.eu/pt/curriculo/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Currículo do Curso de Formação “Autism Spectrum Disorder (ASD) Officer”  https://www.autrain.eu/pt/curriculo/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Me</cp:lastModifiedBy>
  <cp:revision>19</cp:revision>
  <dcterms:created xsi:type="dcterms:W3CDTF">2021-06-03T08:33:53Z</dcterms:created>
  <dcterms:modified xsi:type="dcterms:W3CDTF">2021-07-15T16:07:09Z</dcterms:modified>
</cp:coreProperties>
</file>