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7"/>
  </p:notesMasterIdLst>
  <p:sldIdLst>
    <p:sldId id="334" r:id="rId2"/>
    <p:sldId id="336" r:id="rId3"/>
    <p:sldId id="306" r:id="rId4"/>
    <p:sldId id="335" r:id="rId5"/>
    <p:sldId id="337" r:id="rId6"/>
    <p:sldId id="338" r:id="rId7"/>
    <p:sldId id="339" r:id="rId8"/>
    <p:sldId id="340" r:id="rId9"/>
    <p:sldId id="341" r:id="rId10"/>
    <p:sldId id="342" r:id="rId11"/>
    <p:sldId id="343" r:id="rId12"/>
    <p:sldId id="344" r:id="rId13"/>
    <p:sldId id="345" r:id="rId14"/>
    <p:sldId id="346" r:id="rId15"/>
    <p:sldId id="299" r:id="rId16"/>
    <p:sldId id="347" r:id="rId17"/>
    <p:sldId id="348" r:id="rId18"/>
    <p:sldId id="349" r:id="rId19"/>
    <p:sldId id="350" r:id="rId20"/>
    <p:sldId id="351" r:id="rId21"/>
    <p:sldId id="352" r:id="rId22"/>
    <p:sldId id="353" r:id="rId23"/>
    <p:sldId id="354" r:id="rId24"/>
    <p:sldId id="314" r:id="rId25"/>
    <p:sldId id="355" r:id="rId26"/>
  </p:sldIdLst>
  <p:sldSz cx="12192000" cy="6858000"/>
  <p:notesSz cx="6858000" cy="9144000"/>
  <p:defaultTextStyle>
    <a:defPPr>
      <a:defRPr lang="en-A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9DAD9"/>
    <a:srgbClr val="DEEBF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922"/>
    <p:restoredTop sz="94719"/>
  </p:normalViewPr>
  <p:slideViewPr>
    <p:cSldViewPr snapToGrid="0" snapToObjects="1">
      <p:cViewPr varScale="1">
        <p:scale>
          <a:sx n="147" d="100"/>
          <a:sy n="147" d="100"/>
        </p:scale>
        <p:origin x="1200"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AT"/>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CB167C6-4F2B-9246-9DFA-824F9702B8B8}" type="datetimeFigureOut">
              <a:rPr lang="de-AT" smtClean="0"/>
              <a:t>04.06.21</a:t>
            </a:fld>
            <a:endParaRPr lang="de-AT"/>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AT"/>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AT"/>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AD2771-52E7-1A4B-AA32-D54E45C82436}" type="slidenum">
              <a:rPr lang="de-AT" smtClean="0"/>
              <a:t>‹#›</a:t>
            </a:fld>
            <a:endParaRPr lang="de-AT"/>
          </a:p>
        </p:txBody>
      </p:sp>
    </p:spTree>
    <p:extLst>
      <p:ext uri="{BB962C8B-B14F-4D97-AF65-F5344CB8AC3E}">
        <p14:creationId xmlns:p14="http://schemas.microsoft.com/office/powerpoint/2010/main" val="40961895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E553C-B035-8B47-89B5-3DD7510C5201}"/>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de-AT"/>
          </a:p>
        </p:txBody>
      </p:sp>
      <p:sp>
        <p:nvSpPr>
          <p:cNvPr id="3" name="Subtitle 2">
            <a:extLst>
              <a:ext uri="{FF2B5EF4-FFF2-40B4-BE49-F238E27FC236}">
                <a16:creationId xmlns:a16="http://schemas.microsoft.com/office/drawing/2014/main" id="{BA416932-4593-0347-9524-C0FCCEFFAF2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de-AT"/>
          </a:p>
        </p:txBody>
      </p:sp>
      <p:sp>
        <p:nvSpPr>
          <p:cNvPr id="4" name="Date Placeholder 3">
            <a:extLst>
              <a:ext uri="{FF2B5EF4-FFF2-40B4-BE49-F238E27FC236}">
                <a16:creationId xmlns:a16="http://schemas.microsoft.com/office/drawing/2014/main" id="{12D988DC-09CA-B247-8BB5-A7BCFB26371A}"/>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B499204A-C731-234C-96B0-4D2BCA9039E1}"/>
              </a:ext>
            </a:extLst>
          </p:cNvPr>
          <p:cNvSpPr>
            <a:spLocks noGrp="1"/>
          </p:cNvSpPr>
          <p:nvPr>
            <p:ph type="ftr" sz="quarter" idx="11"/>
          </p:nvPr>
        </p:nvSpPr>
        <p:spPr/>
        <p:txBody>
          <a:bodyPr/>
          <a:lstStyle/>
          <a:p>
            <a:r>
              <a:rPr lang="en-US" dirty="0">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en-GB" dirty="0">
              <a:solidFill>
                <a:prstClr val="black"/>
              </a:solidFill>
            </a:endParaRPr>
          </a:p>
        </p:txBody>
      </p:sp>
      <p:sp>
        <p:nvSpPr>
          <p:cNvPr id="6" name="Slide Number Placeholder 5">
            <a:extLst>
              <a:ext uri="{FF2B5EF4-FFF2-40B4-BE49-F238E27FC236}">
                <a16:creationId xmlns:a16="http://schemas.microsoft.com/office/drawing/2014/main" id="{9E86A5DB-177F-5843-A22D-E2C53991BFBA}"/>
              </a:ext>
            </a:extLst>
          </p:cNvPr>
          <p:cNvSpPr>
            <a:spLocks noGrp="1"/>
          </p:cNvSpPr>
          <p:nvPr>
            <p:ph type="sldNum" sz="quarter" idx="12"/>
          </p:nvPr>
        </p:nvSpPr>
        <p:spPr/>
        <p:txBody>
          <a:bodyPr/>
          <a:lstStyle/>
          <a:p>
            <a:fld id="{4AA10864-17D9-EB4A-80E3-89D1D8A92E63}" type="slidenum">
              <a:rPr lang="de-AT" smtClean="0"/>
              <a:pPr/>
              <a:t>‹#›</a:t>
            </a:fld>
            <a:endParaRPr lang="de-AT" dirty="0"/>
          </a:p>
        </p:txBody>
      </p:sp>
    </p:spTree>
    <p:extLst>
      <p:ext uri="{BB962C8B-B14F-4D97-AF65-F5344CB8AC3E}">
        <p14:creationId xmlns:p14="http://schemas.microsoft.com/office/powerpoint/2010/main" val="30007818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70B1A1-3E8C-D247-A85A-E6A4680B2BCB}"/>
              </a:ext>
            </a:extLst>
          </p:cNvPr>
          <p:cNvSpPr>
            <a:spLocks noGrp="1"/>
          </p:cNvSpPr>
          <p:nvPr>
            <p:ph type="title"/>
          </p:nvPr>
        </p:nvSpPr>
        <p:spPr/>
        <p:txBody>
          <a:bodyPr/>
          <a:lstStyle/>
          <a:p>
            <a:r>
              <a:rPr lang="en-GB"/>
              <a:t>Click to edit Master title style</a:t>
            </a:r>
            <a:endParaRPr lang="de-AT"/>
          </a:p>
        </p:txBody>
      </p:sp>
      <p:sp>
        <p:nvSpPr>
          <p:cNvPr id="3" name="Vertical Text Placeholder 2">
            <a:extLst>
              <a:ext uri="{FF2B5EF4-FFF2-40B4-BE49-F238E27FC236}">
                <a16:creationId xmlns:a16="http://schemas.microsoft.com/office/drawing/2014/main" id="{0ADE2D89-1C6C-7549-9660-5DC835A55FE1}"/>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4" name="Date Placeholder 3">
            <a:extLst>
              <a:ext uri="{FF2B5EF4-FFF2-40B4-BE49-F238E27FC236}">
                <a16:creationId xmlns:a16="http://schemas.microsoft.com/office/drawing/2014/main" id="{BE94B648-33A7-2444-B7B1-3AAB618CD524}"/>
              </a:ext>
            </a:extLst>
          </p:cNvPr>
          <p:cNvSpPr>
            <a:spLocks noGrp="1"/>
          </p:cNvSpPr>
          <p:nvPr>
            <p:ph type="dt" sz="half" idx="10"/>
          </p:nvPr>
        </p:nvSpPr>
        <p:spPr/>
        <p:txBody>
          <a:bodyPr/>
          <a:lstStyle/>
          <a:p>
            <a:r>
              <a:rPr lang="en-US"/>
              <a:t>June 3, 2021</a:t>
            </a:r>
            <a:endParaRPr lang="de-AT"/>
          </a:p>
        </p:txBody>
      </p:sp>
      <p:sp>
        <p:nvSpPr>
          <p:cNvPr id="5" name="Footer Placeholder 4">
            <a:extLst>
              <a:ext uri="{FF2B5EF4-FFF2-40B4-BE49-F238E27FC236}">
                <a16:creationId xmlns:a16="http://schemas.microsoft.com/office/drawing/2014/main" id="{8CB6F374-95AC-E84E-9CA5-DC838E938F61}"/>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B0CE1BE6-8EE9-FC4F-BC27-142B6BFBB834}"/>
              </a:ext>
            </a:extLst>
          </p:cNvPr>
          <p:cNvSpPr>
            <a:spLocks noGrp="1"/>
          </p:cNvSpPr>
          <p:nvPr>
            <p:ph type="sldNum" sz="quarter" idx="12"/>
          </p:nvPr>
        </p:nvSpPr>
        <p:spPr/>
        <p:txBody>
          <a:bodyPr/>
          <a:lstStyle/>
          <a:p>
            <a:fld id="{B7618B1E-9B39-5F46-8B4F-4241E63FD3E3}" type="slidenum">
              <a:rPr lang="de-AT" smtClean="0"/>
              <a:t>‹#›</a:t>
            </a:fld>
            <a:endParaRPr lang="de-AT"/>
          </a:p>
        </p:txBody>
      </p:sp>
    </p:spTree>
    <p:extLst>
      <p:ext uri="{BB962C8B-B14F-4D97-AF65-F5344CB8AC3E}">
        <p14:creationId xmlns:p14="http://schemas.microsoft.com/office/powerpoint/2010/main" val="2964559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6120645-AAA2-624F-B612-ACE2936895A0}"/>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de-AT"/>
          </a:p>
        </p:txBody>
      </p:sp>
      <p:sp>
        <p:nvSpPr>
          <p:cNvPr id="3" name="Vertical Text Placeholder 2">
            <a:extLst>
              <a:ext uri="{FF2B5EF4-FFF2-40B4-BE49-F238E27FC236}">
                <a16:creationId xmlns:a16="http://schemas.microsoft.com/office/drawing/2014/main" id="{526390C9-9EC9-CD49-96FB-FD06B27C6F01}"/>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4" name="Date Placeholder 3">
            <a:extLst>
              <a:ext uri="{FF2B5EF4-FFF2-40B4-BE49-F238E27FC236}">
                <a16:creationId xmlns:a16="http://schemas.microsoft.com/office/drawing/2014/main" id="{AC295531-7B13-7D40-8389-B3FDAADC10A7}"/>
              </a:ext>
            </a:extLst>
          </p:cNvPr>
          <p:cNvSpPr>
            <a:spLocks noGrp="1"/>
          </p:cNvSpPr>
          <p:nvPr>
            <p:ph type="dt" sz="half" idx="10"/>
          </p:nvPr>
        </p:nvSpPr>
        <p:spPr/>
        <p:txBody>
          <a:bodyPr/>
          <a:lstStyle/>
          <a:p>
            <a:r>
              <a:rPr lang="en-US"/>
              <a:t>June 3, 2021</a:t>
            </a:r>
            <a:endParaRPr lang="de-AT"/>
          </a:p>
        </p:txBody>
      </p:sp>
      <p:sp>
        <p:nvSpPr>
          <p:cNvPr id="5" name="Footer Placeholder 4">
            <a:extLst>
              <a:ext uri="{FF2B5EF4-FFF2-40B4-BE49-F238E27FC236}">
                <a16:creationId xmlns:a16="http://schemas.microsoft.com/office/drawing/2014/main" id="{6CDA6262-E376-244E-8C5A-4E61B1123B83}"/>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A8A99900-ADA5-D047-8B31-9008CE68BB75}"/>
              </a:ext>
            </a:extLst>
          </p:cNvPr>
          <p:cNvSpPr>
            <a:spLocks noGrp="1"/>
          </p:cNvSpPr>
          <p:nvPr>
            <p:ph type="sldNum" sz="quarter" idx="12"/>
          </p:nvPr>
        </p:nvSpPr>
        <p:spPr/>
        <p:txBody>
          <a:bodyPr/>
          <a:lstStyle/>
          <a:p>
            <a:fld id="{B7618B1E-9B39-5F46-8B4F-4241E63FD3E3}" type="slidenum">
              <a:rPr lang="de-AT" smtClean="0"/>
              <a:t>‹#›</a:t>
            </a:fld>
            <a:endParaRPr lang="de-AT"/>
          </a:p>
        </p:txBody>
      </p:sp>
    </p:spTree>
    <p:extLst>
      <p:ext uri="{BB962C8B-B14F-4D97-AF65-F5344CB8AC3E}">
        <p14:creationId xmlns:p14="http://schemas.microsoft.com/office/powerpoint/2010/main" val="37981451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5A2A75-4E25-6D4F-80BD-3FBF28FA2B53}"/>
              </a:ext>
            </a:extLst>
          </p:cNvPr>
          <p:cNvSpPr>
            <a:spLocks noGrp="1"/>
          </p:cNvSpPr>
          <p:nvPr>
            <p:ph type="title"/>
          </p:nvPr>
        </p:nvSpPr>
        <p:spPr/>
        <p:txBody>
          <a:bodyPr/>
          <a:lstStyle/>
          <a:p>
            <a:r>
              <a:rPr lang="en-GB"/>
              <a:t>Click to edit Master title style</a:t>
            </a:r>
            <a:endParaRPr lang="de-AT"/>
          </a:p>
        </p:txBody>
      </p:sp>
      <p:sp>
        <p:nvSpPr>
          <p:cNvPr id="3" name="Content Placeholder 2">
            <a:extLst>
              <a:ext uri="{FF2B5EF4-FFF2-40B4-BE49-F238E27FC236}">
                <a16:creationId xmlns:a16="http://schemas.microsoft.com/office/drawing/2014/main" id="{3B54120E-B7E7-0643-A781-AF67905573C5}"/>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4" name="Date Placeholder 3">
            <a:extLst>
              <a:ext uri="{FF2B5EF4-FFF2-40B4-BE49-F238E27FC236}">
                <a16:creationId xmlns:a16="http://schemas.microsoft.com/office/drawing/2014/main" id="{E7BF752B-2A53-6340-A163-4B58A1B4E720}"/>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A7DC3279-DA61-A84A-810D-F0A22AE3EB45}"/>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A9D19934-7DCF-EA4F-B4E1-F8CD8549F567}"/>
              </a:ext>
            </a:extLst>
          </p:cNvPr>
          <p:cNvSpPr>
            <a:spLocks noGrp="1"/>
          </p:cNvSpPr>
          <p:nvPr>
            <p:ph type="sldNum" sz="quarter" idx="12"/>
          </p:nvPr>
        </p:nvSpPr>
        <p:spPr/>
        <p:txBody>
          <a:bodyPr/>
          <a:lstStyle/>
          <a:p>
            <a:fld id="{CD37B2E7-1D31-7C4D-928B-66328FE9604A}" type="slidenum">
              <a:rPr lang="de-AT" smtClean="0"/>
              <a:pPr/>
              <a:t>‹#›</a:t>
            </a:fld>
            <a:endParaRPr lang="de-AT" dirty="0"/>
          </a:p>
        </p:txBody>
      </p:sp>
    </p:spTree>
    <p:extLst>
      <p:ext uri="{BB962C8B-B14F-4D97-AF65-F5344CB8AC3E}">
        <p14:creationId xmlns:p14="http://schemas.microsoft.com/office/powerpoint/2010/main" val="28033511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4D28EC-BC0C-3548-A846-99AFDF5C9358}"/>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de-AT"/>
          </a:p>
        </p:txBody>
      </p:sp>
      <p:sp>
        <p:nvSpPr>
          <p:cNvPr id="3" name="Text Placeholder 2">
            <a:extLst>
              <a:ext uri="{FF2B5EF4-FFF2-40B4-BE49-F238E27FC236}">
                <a16:creationId xmlns:a16="http://schemas.microsoft.com/office/drawing/2014/main" id="{7E739996-FDBC-8147-BFE4-B3A6C75D54B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3F8F50FD-8AF4-5940-B699-38D718D96E46}"/>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752EDD26-2F35-B74F-B461-2A921FD2360E}"/>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042DDBB0-C001-8544-BB8E-5974A7FF3203}"/>
              </a:ext>
            </a:extLst>
          </p:cNvPr>
          <p:cNvSpPr>
            <a:spLocks noGrp="1"/>
          </p:cNvSpPr>
          <p:nvPr>
            <p:ph type="sldNum" sz="quarter" idx="12"/>
          </p:nvPr>
        </p:nvSpPr>
        <p:spPr/>
        <p:txBody>
          <a:bodyPr/>
          <a:lstStyle/>
          <a:p>
            <a:fld id="{7B64C62E-5D99-A449-90C5-BF092B0CA596}" type="slidenum">
              <a:rPr lang="de-AT" smtClean="0"/>
              <a:pPr/>
              <a:t>‹#›</a:t>
            </a:fld>
            <a:endParaRPr lang="de-AT" dirty="0"/>
          </a:p>
        </p:txBody>
      </p:sp>
    </p:spTree>
    <p:extLst>
      <p:ext uri="{BB962C8B-B14F-4D97-AF65-F5344CB8AC3E}">
        <p14:creationId xmlns:p14="http://schemas.microsoft.com/office/powerpoint/2010/main" val="32409437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3F4E47-2430-3744-A62F-8DC6D8A9898F}"/>
              </a:ext>
            </a:extLst>
          </p:cNvPr>
          <p:cNvSpPr>
            <a:spLocks noGrp="1"/>
          </p:cNvSpPr>
          <p:nvPr>
            <p:ph type="title"/>
          </p:nvPr>
        </p:nvSpPr>
        <p:spPr/>
        <p:txBody>
          <a:bodyPr/>
          <a:lstStyle/>
          <a:p>
            <a:r>
              <a:rPr lang="en-GB"/>
              <a:t>Click to edit Master title style</a:t>
            </a:r>
            <a:endParaRPr lang="de-AT"/>
          </a:p>
        </p:txBody>
      </p:sp>
      <p:sp>
        <p:nvSpPr>
          <p:cNvPr id="3" name="Content Placeholder 2">
            <a:extLst>
              <a:ext uri="{FF2B5EF4-FFF2-40B4-BE49-F238E27FC236}">
                <a16:creationId xmlns:a16="http://schemas.microsoft.com/office/drawing/2014/main" id="{619B4170-E589-3943-8BEF-9D81BF0F083B}"/>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4" name="Content Placeholder 3">
            <a:extLst>
              <a:ext uri="{FF2B5EF4-FFF2-40B4-BE49-F238E27FC236}">
                <a16:creationId xmlns:a16="http://schemas.microsoft.com/office/drawing/2014/main" id="{07CF8BAC-9193-A245-AC24-826DE35F577D}"/>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5" name="Date Placeholder 4">
            <a:extLst>
              <a:ext uri="{FF2B5EF4-FFF2-40B4-BE49-F238E27FC236}">
                <a16:creationId xmlns:a16="http://schemas.microsoft.com/office/drawing/2014/main" id="{CE5BB2BC-04E2-B843-860C-87D25DEA8CC1}"/>
              </a:ext>
            </a:extLst>
          </p:cNvPr>
          <p:cNvSpPr>
            <a:spLocks noGrp="1"/>
          </p:cNvSpPr>
          <p:nvPr>
            <p:ph type="dt" sz="half" idx="10"/>
          </p:nvPr>
        </p:nvSpPr>
        <p:spPr/>
        <p:txBody>
          <a:bodyPr/>
          <a:lstStyle/>
          <a:p>
            <a:r>
              <a:rPr lang="en-US"/>
              <a:t>June 3, 2021</a:t>
            </a:r>
            <a:endParaRPr lang="de-AT" dirty="0"/>
          </a:p>
        </p:txBody>
      </p:sp>
      <p:sp>
        <p:nvSpPr>
          <p:cNvPr id="6" name="Footer Placeholder 5">
            <a:extLst>
              <a:ext uri="{FF2B5EF4-FFF2-40B4-BE49-F238E27FC236}">
                <a16:creationId xmlns:a16="http://schemas.microsoft.com/office/drawing/2014/main" id="{AD873E56-6D74-C245-A79A-016AE475434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7" name="Slide Number Placeholder 6">
            <a:extLst>
              <a:ext uri="{FF2B5EF4-FFF2-40B4-BE49-F238E27FC236}">
                <a16:creationId xmlns:a16="http://schemas.microsoft.com/office/drawing/2014/main" id="{066108AA-9277-AD45-85BB-AD34E8AA197C}"/>
              </a:ext>
            </a:extLst>
          </p:cNvPr>
          <p:cNvSpPr>
            <a:spLocks noGrp="1"/>
          </p:cNvSpPr>
          <p:nvPr>
            <p:ph type="sldNum" sz="quarter" idx="12"/>
          </p:nvPr>
        </p:nvSpPr>
        <p:spPr/>
        <p:txBody>
          <a:bodyPr/>
          <a:lstStyle/>
          <a:p>
            <a:fld id="{98ACD221-72DD-5941-A0EA-B7232ABB8333}" type="slidenum">
              <a:rPr lang="de-AT" smtClean="0"/>
              <a:pPr/>
              <a:t>‹#›</a:t>
            </a:fld>
            <a:endParaRPr lang="de-AT" dirty="0"/>
          </a:p>
        </p:txBody>
      </p:sp>
    </p:spTree>
    <p:extLst>
      <p:ext uri="{BB962C8B-B14F-4D97-AF65-F5344CB8AC3E}">
        <p14:creationId xmlns:p14="http://schemas.microsoft.com/office/powerpoint/2010/main" val="15675457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CF2072-28E7-894E-AEDA-B10B52464A1B}"/>
              </a:ext>
            </a:extLst>
          </p:cNvPr>
          <p:cNvSpPr>
            <a:spLocks noGrp="1"/>
          </p:cNvSpPr>
          <p:nvPr>
            <p:ph type="title"/>
          </p:nvPr>
        </p:nvSpPr>
        <p:spPr>
          <a:xfrm>
            <a:off x="839788" y="668337"/>
            <a:ext cx="10515600" cy="1022351"/>
          </a:xfrm>
        </p:spPr>
        <p:txBody>
          <a:bodyPr/>
          <a:lstStyle/>
          <a:p>
            <a:r>
              <a:rPr lang="en-GB"/>
              <a:t>Click to edit Master title style</a:t>
            </a:r>
            <a:endParaRPr lang="de-AT"/>
          </a:p>
        </p:txBody>
      </p:sp>
      <p:sp>
        <p:nvSpPr>
          <p:cNvPr id="3" name="Text Placeholder 2">
            <a:extLst>
              <a:ext uri="{FF2B5EF4-FFF2-40B4-BE49-F238E27FC236}">
                <a16:creationId xmlns:a16="http://schemas.microsoft.com/office/drawing/2014/main" id="{7A08D5F7-F2D7-9E43-8935-05041763DFC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313A4B32-E6B0-324C-8726-476E33A55ECF}"/>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5" name="Text Placeholder 4">
            <a:extLst>
              <a:ext uri="{FF2B5EF4-FFF2-40B4-BE49-F238E27FC236}">
                <a16:creationId xmlns:a16="http://schemas.microsoft.com/office/drawing/2014/main" id="{82A5F760-D563-B04D-A62D-2AC03826D09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6C1AE36C-5E05-0349-9530-601BEABC0A13}"/>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7" name="Date Placeholder 6">
            <a:extLst>
              <a:ext uri="{FF2B5EF4-FFF2-40B4-BE49-F238E27FC236}">
                <a16:creationId xmlns:a16="http://schemas.microsoft.com/office/drawing/2014/main" id="{76F5B5EC-7696-0A44-8648-AA841F188D09}"/>
              </a:ext>
            </a:extLst>
          </p:cNvPr>
          <p:cNvSpPr>
            <a:spLocks noGrp="1"/>
          </p:cNvSpPr>
          <p:nvPr>
            <p:ph type="dt" sz="half" idx="10"/>
          </p:nvPr>
        </p:nvSpPr>
        <p:spPr/>
        <p:txBody>
          <a:bodyPr/>
          <a:lstStyle/>
          <a:p>
            <a:r>
              <a:rPr lang="en-US"/>
              <a:t>June 3, 2021</a:t>
            </a:r>
            <a:endParaRPr lang="de-AT" dirty="0"/>
          </a:p>
        </p:txBody>
      </p:sp>
      <p:sp>
        <p:nvSpPr>
          <p:cNvPr id="8" name="Footer Placeholder 7">
            <a:extLst>
              <a:ext uri="{FF2B5EF4-FFF2-40B4-BE49-F238E27FC236}">
                <a16:creationId xmlns:a16="http://schemas.microsoft.com/office/drawing/2014/main" id="{04232BC8-9211-A04A-B4EF-F513D87C7510}"/>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9" name="Slide Number Placeholder 8">
            <a:extLst>
              <a:ext uri="{FF2B5EF4-FFF2-40B4-BE49-F238E27FC236}">
                <a16:creationId xmlns:a16="http://schemas.microsoft.com/office/drawing/2014/main" id="{532F3225-302F-3541-9116-90357B2C6941}"/>
              </a:ext>
            </a:extLst>
          </p:cNvPr>
          <p:cNvSpPr>
            <a:spLocks noGrp="1"/>
          </p:cNvSpPr>
          <p:nvPr>
            <p:ph type="sldNum" sz="quarter" idx="12"/>
          </p:nvPr>
        </p:nvSpPr>
        <p:spPr/>
        <p:txBody>
          <a:bodyPr/>
          <a:lstStyle/>
          <a:p>
            <a:fld id="{2538C17B-25B9-CD4C-A534-BDFCB61EA119}" type="slidenum">
              <a:rPr lang="de-AT" smtClean="0"/>
              <a:pPr/>
              <a:t>‹#›</a:t>
            </a:fld>
            <a:endParaRPr lang="de-AT" dirty="0"/>
          </a:p>
        </p:txBody>
      </p:sp>
    </p:spTree>
    <p:extLst>
      <p:ext uri="{BB962C8B-B14F-4D97-AF65-F5344CB8AC3E}">
        <p14:creationId xmlns:p14="http://schemas.microsoft.com/office/powerpoint/2010/main" val="2764288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4AD5EB-4C94-8E44-BAC2-16B384051AAD}"/>
              </a:ext>
            </a:extLst>
          </p:cNvPr>
          <p:cNvSpPr>
            <a:spLocks noGrp="1"/>
          </p:cNvSpPr>
          <p:nvPr>
            <p:ph type="title"/>
          </p:nvPr>
        </p:nvSpPr>
        <p:spPr/>
        <p:txBody>
          <a:bodyPr/>
          <a:lstStyle/>
          <a:p>
            <a:r>
              <a:rPr lang="en-GB"/>
              <a:t>Click to edit Master title style</a:t>
            </a:r>
            <a:endParaRPr lang="de-AT"/>
          </a:p>
        </p:txBody>
      </p:sp>
      <p:sp>
        <p:nvSpPr>
          <p:cNvPr id="3" name="Date Placeholder 2">
            <a:extLst>
              <a:ext uri="{FF2B5EF4-FFF2-40B4-BE49-F238E27FC236}">
                <a16:creationId xmlns:a16="http://schemas.microsoft.com/office/drawing/2014/main" id="{5B609AA5-44DB-1743-9804-10937BCE0377}"/>
              </a:ext>
            </a:extLst>
          </p:cNvPr>
          <p:cNvSpPr>
            <a:spLocks noGrp="1"/>
          </p:cNvSpPr>
          <p:nvPr>
            <p:ph type="dt" sz="half" idx="10"/>
          </p:nvPr>
        </p:nvSpPr>
        <p:spPr/>
        <p:txBody>
          <a:bodyPr/>
          <a:lstStyle/>
          <a:p>
            <a:r>
              <a:rPr lang="en-US"/>
              <a:t>June 3, 2021</a:t>
            </a:r>
            <a:endParaRPr lang="de-AT" dirty="0"/>
          </a:p>
        </p:txBody>
      </p:sp>
      <p:sp>
        <p:nvSpPr>
          <p:cNvPr id="4" name="Footer Placeholder 3">
            <a:extLst>
              <a:ext uri="{FF2B5EF4-FFF2-40B4-BE49-F238E27FC236}">
                <a16:creationId xmlns:a16="http://schemas.microsoft.com/office/drawing/2014/main" id="{72273A5B-3D7B-B84A-BB01-88B5643278B4}"/>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5" name="Slide Number Placeholder 4">
            <a:extLst>
              <a:ext uri="{FF2B5EF4-FFF2-40B4-BE49-F238E27FC236}">
                <a16:creationId xmlns:a16="http://schemas.microsoft.com/office/drawing/2014/main" id="{B634F532-2470-EA4F-8159-BD9C72F98EB9}"/>
              </a:ext>
            </a:extLst>
          </p:cNvPr>
          <p:cNvSpPr>
            <a:spLocks noGrp="1"/>
          </p:cNvSpPr>
          <p:nvPr>
            <p:ph type="sldNum" sz="quarter" idx="12"/>
          </p:nvPr>
        </p:nvSpPr>
        <p:spPr/>
        <p:txBody>
          <a:bodyPr/>
          <a:lstStyle/>
          <a:p>
            <a:fld id="{B4D1619B-771E-4547-A2E5-BA7F1DB680AE}" type="slidenum">
              <a:rPr lang="de-AT" smtClean="0"/>
              <a:pPr/>
              <a:t>‹#›</a:t>
            </a:fld>
            <a:endParaRPr lang="de-AT" dirty="0"/>
          </a:p>
        </p:txBody>
      </p:sp>
    </p:spTree>
    <p:extLst>
      <p:ext uri="{BB962C8B-B14F-4D97-AF65-F5344CB8AC3E}">
        <p14:creationId xmlns:p14="http://schemas.microsoft.com/office/powerpoint/2010/main" val="6476914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BC3FD9D-299E-5145-BB9A-46B7F91ED759}"/>
              </a:ext>
            </a:extLst>
          </p:cNvPr>
          <p:cNvSpPr>
            <a:spLocks noGrp="1"/>
          </p:cNvSpPr>
          <p:nvPr>
            <p:ph type="dt" sz="half" idx="10"/>
          </p:nvPr>
        </p:nvSpPr>
        <p:spPr/>
        <p:txBody>
          <a:bodyPr/>
          <a:lstStyle/>
          <a:p>
            <a:r>
              <a:rPr lang="en-US"/>
              <a:t>June 3, 2021</a:t>
            </a:r>
            <a:endParaRPr lang="de-AT" dirty="0"/>
          </a:p>
        </p:txBody>
      </p:sp>
      <p:sp>
        <p:nvSpPr>
          <p:cNvPr id="3" name="Footer Placeholder 2">
            <a:extLst>
              <a:ext uri="{FF2B5EF4-FFF2-40B4-BE49-F238E27FC236}">
                <a16:creationId xmlns:a16="http://schemas.microsoft.com/office/drawing/2014/main" id="{DB11FC4A-3C4E-604E-B31F-52C87C86A1DC}"/>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4" name="Slide Number Placeholder 3">
            <a:extLst>
              <a:ext uri="{FF2B5EF4-FFF2-40B4-BE49-F238E27FC236}">
                <a16:creationId xmlns:a16="http://schemas.microsoft.com/office/drawing/2014/main" id="{30EDEF6C-8F3B-DE44-A98A-D51299D403B6}"/>
              </a:ext>
            </a:extLst>
          </p:cNvPr>
          <p:cNvSpPr>
            <a:spLocks noGrp="1"/>
          </p:cNvSpPr>
          <p:nvPr>
            <p:ph type="sldNum" sz="quarter" idx="12"/>
          </p:nvPr>
        </p:nvSpPr>
        <p:spPr/>
        <p:txBody>
          <a:bodyPr/>
          <a:lstStyle/>
          <a:p>
            <a:fld id="{FF25E065-A395-7048-9208-62E67D87C980}" type="slidenum">
              <a:rPr lang="de-AT" smtClean="0"/>
              <a:pPr/>
              <a:t>‹#›</a:t>
            </a:fld>
            <a:endParaRPr lang="de-AT" dirty="0"/>
          </a:p>
        </p:txBody>
      </p:sp>
    </p:spTree>
    <p:extLst>
      <p:ext uri="{BB962C8B-B14F-4D97-AF65-F5344CB8AC3E}">
        <p14:creationId xmlns:p14="http://schemas.microsoft.com/office/powerpoint/2010/main" val="19541055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3538A3-3D27-7243-A4E0-616C8D0A8F8B}"/>
              </a:ext>
            </a:extLst>
          </p:cNvPr>
          <p:cNvSpPr>
            <a:spLocks noGrp="1"/>
          </p:cNvSpPr>
          <p:nvPr>
            <p:ph type="title"/>
          </p:nvPr>
        </p:nvSpPr>
        <p:spPr>
          <a:xfrm>
            <a:off x="839788" y="987424"/>
            <a:ext cx="3932237" cy="1069975"/>
          </a:xfrm>
        </p:spPr>
        <p:txBody>
          <a:bodyPr anchor="b"/>
          <a:lstStyle>
            <a:lvl1pPr>
              <a:defRPr sz="3200"/>
            </a:lvl1pPr>
          </a:lstStyle>
          <a:p>
            <a:r>
              <a:rPr lang="en-GB"/>
              <a:t>Click to edit Master title style</a:t>
            </a:r>
            <a:endParaRPr lang="de-AT"/>
          </a:p>
        </p:txBody>
      </p:sp>
      <p:sp>
        <p:nvSpPr>
          <p:cNvPr id="3" name="Content Placeholder 2">
            <a:extLst>
              <a:ext uri="{FF2B5EF4-FFF2-40B4-BE49-F238E27FC236}">
                <a16:creationId xmlns:a16="http://schemas.microsoft.com/office/drawing/2014/main" id="{787333A4-45CD-8342-A220-5D8F80ED127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4" name="Text Placeholder 3">
            <a:extLst>
              <a:ext uri="{FF2B5EF4-FFF2-40B4-BE49-F238E27FC236}">
                <a16:creationId xmlns:a16="http://schemas.microsoft.com/office/drawing/2014/main" id="{AD11CF0F-DB17-F34B-8BC0-1A0024470A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DF709878-7665-104F-9042-D4EAFF128BA3}"/>
              </a:ext>
            </a:extLst>
          </p:cNvPr>
          <p:cNvSpPr>
            <a:spLocks noGrp="1"/>
          </p:cNvSpPr>
          <p:nvPr>
            <p:ph type="dt" sz="half" idx="10"/>
          </p:nvPr>
        </p:nvSpPr>
        <p:spPr/>
        <p:txBody>
          <a:bodyPr/>
          <a:lstStyle/>
          <a:p>
            <a:r>
              <a:rPr lang="en-US"/>
              <a:t>June 3, 2021</a:t>
            </a:r>
            <a:endParaRPr lang="de-AT"/>
          </a:p>
        </p:txBody>
      </p:sp>
      <p:sp>
        <p:nvSpPr>
          <p:cNvPr id="6" name="Footer Placeholder 5">
            <a:extLst>
              <a:ext uri="{FF2B5EF4-FFF2-40B4-BE49-F238E27FC236}">
                <a16:creationId xmlns:a16="http://schemas.microsoft.com/office/drawing/2014/main" id="{3472AC9E-0358-D34D-A11B-649F01223D9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7" name="Slide Number Placeholder 6">
            <a:extLst>
              <a:ext uri="{FF2B5EF4-FFF2-40B4-BE49-F238E27FC236}">
                <a16:creationId xmlns:a16="http://schemas.microsoft.com/office/drawing/2014/main" id="{6A11C531-99D8-D84A-9F31-20A32681BF30}"/>
              </a:ext>
            </a:extLst>
          </p:cNvPr>
          <p:cNvSpPr>
            <a:spLocks noGrp="1"/>
          </p:cNvSpPr>
          <p:nvPr>
            <p:ph type="sldNum" sz="quarter" idx="12"/>
          </p:nvPr>
        </p:nvSpPr>
        <p:spPr/>
        <p:txBody>
          <a:bodyPr/>
          <a:lstStyle/>
          <a:p>
            <a:fld id="{B7618B1E-9B39-5F46-8B4F-4241E63FD3E3}" type="slidenum">
              <a:rPr lang="de-AT" smtClean="0"/>
              <a:t>‹#›</a:t>
            </a:fld>
            <a:endParaRPr lang="de-AT"/>
          </a:p>
        </p:txBody>
      </p:sp>
    </p:spTree>
    <p:extLst>
      <p:ext uri="{BB962C8B-B14F-4D97-AF65-F5344CB8AC3E}">
        <p14:creationId xmlns:p14="http://schemas.microsoft.com/office/powerpoint/2010/main" val="35474189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F64F93-41B1-D64E-8566-6368511BC904}"/>
              </a:ext>
            </a:extLst>
          </p:cNvPr>
          <p:cNvSpPr>
            <a:spLocks noGrp="1"/>
          </p:cNvSpPr>
          <p:nvPr>
            <p:ph type="title"/>
          </p:nvPr>
        </p:nvSpPr>
        <p:spPr>
          <a:xfrm>
            <a:off x="839788" y="987424"/>
            <a:ext cx="3932237" cy="1069975"/>
          </a:xfrm>
        </p:spPr>
        <p:txBody>
          <a:bodyPr anchor="b"/>
          <a:lstStyle>
            <a:lvl1pPr>
              <a:defRPr sz="3200"/>
            </a:lvl1pPr>
          </a:lstStyle>
          <a:p>
            <a:r>
              <a:rPr lang="en-GB"/>
              <a:t>Click to edit Master title style</a:t>
            </a:r>
            <a:endParaRPr lang="de-AT"/>
          </a:p>
        </p:txBody>
      </p:sp>
      <p:sp>
        <p:nvSpPr>
          <p:cNvPr id="3" name="Picture Placeholder 2">
            <a:extLst>
              <a:ext uri="{FF2B5EF4-FFF2-40B4-BE49-F238E27FC236}">
                <a16:creationId xmlns:a16="http://schemas.microsoft.com/office/drawing/2014/main" id="{9FB87830-D5D7-914F-A7CE-485268B7003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AT"/>
          </a:p>
        </p:txBody>
      </p:sp>
      <p:sp>
        <p:nvSpPr>
          <p:cNvPr id="4" name="Text Placeholder 3">
            <a:extLst>
              <a:ext uri="{FF2B5EF4-FFF2-40B4-BE49-F238E27FC236}">
                <a16:creationId xmlns:a16="http://schemas.microsoft.com/office/drawing/2014/main" id="{98555AEF-3FD1-664E-8AA1-FD84689C7C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44AC2383-43C7-6640-9A88-7312AC97D633}"/>
              </a:ext>
            </a:extLst>
          </p:cNvPr>
          <p:cNvSpPr>
            <a:spLocks noGrp="1"/>
          </p:cNvSpPr>
          <p:nvPr>
            <p:ph type="dt" sz="half" idx="10"/>
          </p:nvPr>
        </p:nvSpPr>
        <p:spPr/>
        <p:txBody>
          <a:bodyPr/>
          <a:lstStyle/>
          <a:p>
            <a:r>
              <a:rPr lang="en-US"/>
              <a:t>June 3, 2021</a:t>
            </a:r>
            <a:endParaRPr lang="de-AT"/>
          </a:p>
        </p:txBody>
      </p:sp>
      <p:sp>
        <p:nvSpPr>
          <p:cNvPr id="6" name="Footer Placeholder 5">
            <a:extLst>
              <a:ext uri="{FF2B5EF4-FFF2-40B4-BE49-F238E27FC236}">
                <a16:creationId xmlns:a16="http://schemas.microsoft.com/office/drawing/2014/main" id="{654618D2-889B-8C44-BFBA-00F3C0E1719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7" name="Slide Number Placeholder 6">
            <a:extLst>
              <a:ext uri="{FF2B5EF4-FFF2-40B4-BE49-F238E27FC236}">
                <a16:creationId xmlns:a16="http://schemas.microsoft.com/office/drawing/2014/main" id="{8126629C-2D56-0345-80B5-1500B88C3584}"/>
              </a:ext>
            </a:extLst>
          </p:cNvPr>
          <p:cNvSpPr>
            <a:spLocks noGrp="1"/>
          </p:cNvSpPr>
          <p:nvPr>
            <p:ph type="sldNum" sz="quarter" idx="12"/>
          </p:nvPr>
        </p:nvSpPr>
        <p:spPr/>
        <p:txBody>
          <a:bodyPr/>
          <a:lstStyle/>
          <a:p>
            <a:fld id="{B7618B1E-9B39-5F46-8B4F-4241E63FD3E3}" type="slidenum">
              <a:rPr lang="de-AT" smtClean="0"/>
              <a:t>‹#›</a:t>
            </a:fld>
            <a:endParaRPr lang="de-AT"/>
          </a:p>
        </p:txBody>
      </p:sp>
    </p:spTree>
    <p:extLst>
      <p:ext uri="{BB962C8B-B14F-4D97-AF65-F5344CB8AC3E}">
        <p14:creationId xmlns:p14="http://schemas.microsoft.com/office/powerpoint/2010/main" val="1902499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1004004-F493-A943-935C-3E5211EB10DD}"/>
              </a:ext>
            </a:extLst>
          </p:cNvPr>
          <p:cNvSpPr>
            <a:spLocks noGrp="1"/>
          </p:cNvSpPr>
          <p:nvPr>
            <p:ph type="title"/>
          </p:nvPr>
        </p:nvSpPr>
        <p:spPr>
          <a:xfrm>
            <a:off x="838200" y="723582"/>
            <a:ext cx="10515600" cy="967106"/>
          </a:xfrm>
          <a:prstGeom prst="rect">
            <a:avLst/>
          </a:prstGeom>
        </p:spPr>
        <p:txBody>
          <a:bodyPr vert="horz" lIns="91440" tIns="45720" rIns="91440" bIns="45720" rtlCol="0" anchor="ctr">
            <a:normAutofit/>
          </a:bodyPr>
          <a:lstStyle/>
          <a:p>
            <a:r>
              <a:rPr lang="en-GB"/>
              <a:t>Click to edit Master title style</a:t>
            </a:r>
            <a:endParaRPr lang="de-AT"/>
          </a:p>
        </p:txBody>
      </p:sp>
      <p:sp>
        <p:nvSpPr>
          <p:cNvPr id="3" name="Text Placeholder 2">
            <a:extLst>
              <a:ext uri="{FF2B5EF4-FFF2-40B4-BE49-F238E27FC236}">
                <a16:creationId xmlns:a16="http://schemas.microsoft.com/office/drawing/2014/main" id="{9C89D8AD-6304-A545-8708-2233B1DAC2B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e-AT" dirty="0"/>
          </a:p>
        </p:txBody>
      </p:sp>
      <p:sp>
        <p:nvSpPr>
          <p:cNvPr id="4" name="Date Placeholder 3">
            <a:extLst>
              <a:ext uri="{FF2B5EF4-FFF2-40B4-BE49-F238E27FC236}">
                <a16:creationId xmlns:a16="http://schemas.microsoft.com/office/drawing/2014/main" id="{819D263D-61D4-874A-99D0-C3245F469A1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June 3, 2021</a:t>
            </a:r>
            <a:endParaRPr lang="de-AT" dirty="0"/>
          </a:p>
        </p:txBody>
      </p:sp>
      <p:sp>
        <p:nvSpPr>
          <p:cNvPr id="5" name="Footer Placeholder 4">
            <a:extLst>
              <a:ext uri="{FF2B5EF4-FFF2-40B4-BE49-F238E27FC236}">
                <a16:creationId xmlns:a16="http://schemas.microsoft.com/office/drawing/2014/main" id="{FBFAD651-6330-A944-AF05-F554578710A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600">
                <a:solidFill>
                  <a:schemeClr val="tx1">
                    <a:tint val="75000"/>
                  </a:schemeClr>
                </a:solidFill>
                <a:latin typeface="Calibri" panose="020F0502020204030204" pitchFamily="34" charset="0"/>
                <a:cs typeface="Calibri" panose="020F0502020204030204" pitchFamily="34" charset="0"/>
              </a:defRPr>
            </a:lvl1pPr>
          </a:lstStyle>
          <a:p>
            <a:r>
              <a:rPr lang="en-US" dirty="0">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en-GB" dirty="0">
              <a:solidFill>
                <a:prstClr val="black"/>
              </a:solidFill>
            </a:endParaRPr>
          </a:p>
        </p:txBody>
      </p:sp>
      <p:sp>
        <p:nvSpPr>
          <p:cNvPr id="6" name="Slide Number Placeholder 5">
            <a:extLst>
              <a:ext uri="{FF2B5EF4-FFF2-40B4-BE49-F238E27FC236}">
                <a16:creationId xmlns:a16="http://schemas.microsoft.com/office/drawing/2014/main" id="{0432A269-C290-B049-887D-EDAF680B984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541568-FC6B-1541-8F84-5F21A74BFC9E}" type="slidenum">
              <a:rPr lang="de-AT" smtClean="0"/>
              <a:pPr/>
              <a:t>‹#›</a:t>
            </a:fld>
            <a:endParaRPr lang="de-AT" dirty="0"/>
          </a:p>
        </p:txBody>
      </p:sp>
      <p:pic>
        <p:nvPicPr>
          <p:cNvPr id="8" name="Grafik 3" descr="Logo, company name&#10;&#10;Description automatically generated">
            <a:extLst>
              <a:ext uri="{FF2B5EF4-FFF2-40B4-BE49-F238E27FC236}">
                <a16:creationId xmlns:a16="http://schemas.microsoft.com/office/drawing/2014/main" id="{5CA751FF-F387-E246-98ED-5B25D444E5FF}"/>
              </a:ext>
            </a:extLst>
          </p:cNvPr>
          <p:cNvPicPr/>
          <p:nvPr userDrawn="1"/>
        </p:nvPicPr>
        <p:blipFill>
          <a:blip r:embed="rId13">
            <a:extLst>
              <a:ext uri="{28A0092B-C50C-407E-A947-70E740481C1C}">
                <a14:useLocalDpi xmlns:a14="http://schemas.microsoft.com/office/drawing/2010/main" val="0"/>
              </a:ext>
            </a:extLst>
          </a:blip>
          <a:stretch>
            <a:fillRect/>
          </a:stretch>
        </p:blipFill>
        <p:spPr>
          <a:xfrm>
            <a:off x="4361238" y="70197"/>
            <a:ext cx="921385" cy="546735"/>
          </a:xfrm>
          <a:prstGeom prst="rect">
            <a:avLst/>
          </a:prstGeom>
        </p:spPr>
      </p:pic>
      <p:pic>
        <p:nvPicPr>
          <p:cNvPr id="9" name="Grafik 2" descr="Ein Bild, das Text enthält.&#10;&#10;Automatisch generierte Beschreibung">
            <a:extLst>
              <a:ext uri="{FF2B5EF4-FFF2-40B4-BE49-F238E27FC236}">
                <a16:creationId xmlns:a16="http://schemas.microsoft.com/office/drawing/2014/main" id="{388BC5B0-F641-644D-86AA-69EF18E10E51}"/>
              </a:ext>
            </a:extLst>
          </p:cNvPr>
          <p:cNvPicPr/>
          <p:nvPr userDrawn="1"/>
        </p:nvPicPr>
        <p:blipFill rotWithShape="1">
          <a:blip r:embed="rId14">
            <a:extLst>
              <a:ext uri="{28A0092B-C50C-407E-A947-70E740481C1C}">
                <a14:useLocalDpi xmlns:a14="http://schemas.microsoft.com/office/drawing/2010/main" val="0"/>
              </a:ext>
            </a:extLst>
          </a:blip>
          <a:srcRect l="24620" b="-22"/>
          <a:stretch/>
        </p:blipFill>
        <p:spPr bwMode="auto">
          <a:xfrm>
            <a:off x="5282623" y="72737"/>
            <a:ext cx="1924685" cy="561340"/>
          </a:xfrm>
          <a:prstGeom prst="rect">
            <a:avLst/>
          </a:prstGeom>
          <a:ln>
            <a:noFill/>
          </a:ln>
          <a:extLst>
            <a:ext uri="{53640926-AAD7-44D8-BBD7-CCE9431645EC}">
              <a14:shadowObscured xmlns:a14="http://schemas.microsoft.com/office/drawing/2010/main"/>
            </a:ext>
          </a:extLst>
        </p:spPr>
      </p:pic>
      <p:sp>
        <p:nvSpPr>
          <p:cNvPr id="10" name="Rectangle 9">
            <a:extLst>
              <a:ext uri="{FF2B5EF4-FFF2-40B4-BE49-F238E27FC236}">
                <a16:creationId xmlns:a16="http://schemas.microsoft.com/office/drawing/2014/main" id="{3C5E66F8-7234-B846-8CA0-68D8DFC64179}"/>
              </a:ext>
            </a:extLst>
          </p:cNvPr>
          <p:cNvSpPr/>
          <p:nvPr userDrawn="1"/>
        </p:nvSpPr>
        <p:spPr>
          <a:xfrm>
            <a:off x="10287548" y="70197"/>
            <a:ext cx="1797287" cy="200055"/>
          </a:xfrm>
          <a:prstGeom prst="rect">
            <a:avLst/>
          </a:prstGeom>
        </p:spPr>
        <p:txBody>
          <a:bodyPr wrap="none">
            <a:spAutoFit/>
          </a:bodyPr>
          <a:lstStyle/>
          <a:p>
            <a:r>
              <a:rPr lang="en-US" sz="700" dirty="0">
                <a:latin typeface="Calibri" panose="020F0502020204030204" pitchFamily="34" charset="0"/>
                <a:ea typeface="Times New Roman" panose="02020603050405020304" pitchFamily="18" charset="0"/>
                <a:cs typeface="Calibri" panose="020F0502020204030204" pitchFamily="34" charset="0"/>
              </a:rPr>
              <a:t>Grant Agreement: 2019-1-AT-KA202-051218</a:t>
            </a:r>
            <a:endParaRPr lang="en-GB" sz="7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391391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A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1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5" Type="http://schemas.openxmlformats.org/officeDocument/2006/relationships/image" Target="../media/image12.jpeg"/><Relationship Id="rId4" Type="http://schemas.openxmlformats.org/officeDocument/2006/relationships/image" Target="../media/image11.jpeg"/></Relationships>
</file>

<file path=ppt/slides/_rels/slide1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www.ki.se/"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www.autism.org.uk/advice-and-guidance/topics/communication"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CB17A013-6D54-C944-95A1-232723112481}"/>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42998A59-E0C5-6C47-ABCE-4440933FA3D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en-GB" dirty="0">
              <a:solidFill>
                <a:prstClr val="black"/>
              </a:solidFill>
            </a:endParaRPr>
          </a:p>
        </p:txBody>
      </p:sp>
      <p:sp>
        <p:nvSpPr>
          <p:cNvPr id="6" name="Slide Number Placeholder 5">
            <a:extLst>
              <a:ext uri="{FF2B5EF4-FFF2-40B4-BE49-F238E27FC236}">
                <a16:creationId xmlns:a16="http://schemas.microsoft.com/office/drawing/2014/main" id="{49A72AF7-D2B8-5149-BDE0-B78EABF65A7A}"/>
              </a:ext>
            </a:extLst>
          </p:cNvPr>
          <p:cNvSpPr>
            <a:spLocks noGrp="1"/>
          </p:cNvSpPr>
          <p:nvPr>
            <p:ph type="sldNum" sz="quarter" idx="12"/>
          </p:nvPr>
        </p:nvSpPr>
        <p:spPr/>
        <p:txBody>
          <a:bodyPr/>
          <a:lstStyle/>
          <a:p>
            <a:fld id="{4AA10864-17D9-EB4A-80E3-89D1D8A92E63}" type="slidenum">
              <a:rPr lang="de-AT" smtClean="0"/>
              <a:pPr/>
              <a:t>1</a:t>
            </a:fld>
            <a:endParaRPr lang="de-AT" dirty="0"/>
          </a:p>
        </p:txBody>
      </p:sp>
      <p:sp>
        <p:nvSpPr>
          <p:cNvPr id="7" name="Google Shape;132;p26">
            <a:extLst>
              <a:ext uri="{FF2B5EF4-FFF2-40B4-BE49-F238E27FC236}">
                <a16:creationId xmlns:a16="http://schemas.microsoft.com/office/drawing/2014/main" id="{10578B7F-A3DA-3340-BED7-F6F49636EF47}"/>
              </a:ext>
            </a:extLst>
          </p:cNvPr>
          <p:cNvSpPr txBox="1">
            <a:spLocks noGrp="1"/>
          </p:cNvSpPr>
          <p:nvPr>
            <p:ph type="ctrTitle"/>
          </p:nvPr>
        </p:nvSpPr>
        <p:spPr>
          <a:xfrm>
            <a:off x="351936" y="1929161"/>
            <a:ext cx="11488128" cy="2999678"/>
          </a:xfrm>
          <a:prstGeom prst="rect">
            <a:avLst/>
          </a:prstGeom>
          <a:solidFill>
            <a:srgbClr val="BBD6EE"/>
          </a:solidFill>
          <a:ln>
            <a:noFill/>
          </a:ln>
        </p:spPr>
        <p:txBody>
          <a:bodyPr spcFirstLastPara="1" wrap="square" lIns="121900" tIns="60933" rIns="121900" bIns="60933" anchor="ctr" anchorCtr="0">
            <a:noAutofit/>
          </a:bodyPr>
          <a:lstStyle/>
          <a:p>
            <a:pPr algn="ctr">
              <a:lnSpc>
                <a:spcPct val="170000"/>
              </a:lnSpc>
              <a:buClr>
                <a:srgbClr val="024E94"/>
              </a:buClr>
              <a:buSzPct val="100000"/>
            </a:pPr>
            <a:r>
              <a:rPr lang="it" sz="3200" b="1" dirty="0">
                <a:solidFill>
                  <a:srgbClr val="024E94"/>
                </a:solidFill>
                <a:latin typeface="Arial Narrow"/>
                <a:ea typeface="Arial Narrow"/>
                <a:cs typeface="Arial Narrow"/>
                <a:sym typeface="Arial Narrow"/>
              </a:rPr>
              <a:t>Curriculum for the Training Course </a:t>
            </a:r>
            <a:br>
              <a:rPr lang="it" sz="3200" b="1" dirty="0">
                <a:solidFill>
                  <a:srgbClr val="024E94"/>
                </a:solidFill>
                <a:latin typeface="Arial Narrow"/>
                <a:ea typeface="Arial Narrow"/>
                <a:cs typeface="Arial Narrow"/>
                <a:sym typeface="Arial Narrow"/>
              </a:rPr>
            </a:br>
            <a:r>
              <a:rPr lang="it" sz="3200" b="1" dirty="0">
                <a:solidFill>
                  <a:srgbClr val="024E94"/>
                </a:solidFill>
                <a:latin typeface="Arial Narrow"/>
                <a:ea typeface="Arial Narrow"/>
                <a:cs typeface="Arial Narrow"/>
                <a:sym typeface="Arial Narrow"/>
              </a:rPr>
              <a:t>“Autism Spectrum Disorder (ASD) Officer”</a:t>
            </a:r>
            <a:endParaRPr sz="700" dirty="0"/>
          </a:p>
          <a:p>
            <a:pPr algn="ctr">
              <a:lnSpc>
                <a:spcPct val="90000"/>
              </a:lnSpc>
              <a:buClr>
                <a:schemeClr val="dk1"/>
              </a:buClr>
              <a:buSzPct val="100000"/>
            </a:pPr>
            <a:endParaRPr sz="2000" b="1" cap="small" dirty="0">
              <a:solidFill>
                <a:srgbClr val="024E94"/>
              </a:solidFill>
              <a:latin typeface="Arial Narrow"/>
              <a:ea typeface="Arial Narrow"/>
              <a:cs typeface="Arial Narrow"/>
              <a:sym typeface="Arial Narrow"/>
            </a:endParaRPr>
          </a:p>
          <a:p>
            <a:pPr algn="ctr">
              <a:lnSpc>
                <a:spcPct val="90000"/>
              </a:lnSpc>
              <a:buClr>
                <a:srgbClr val="024E94"/>
              </a:buClr>
              <a:buSzPct val="100000"/>
            </a:pPr>
            <a:r>
              <a:rPr lang="it" sz="2000" cap="small" dirty="0">
                <a:solidFill>
                  <a:srgbClr val="024E94"/>
                </a:solidFill>
                <a:latin typeface="Arial Narrow"/>
                <a:ea typeface="Arial Narrow"/>
                <a:cs typeface="Arial Narrow"/>
                <a:sym typeface="Arial Narrow"/>
              </a:rPr>
              <a:t>https://www.autrain.eu/pt/curriculo/</a:t>
            </a:r>
            <a:endParaRPr sz="2000" dirty="0">
              <a:solidFill>
                <a:srgbClr val="024E94"/>
              </a:solidFill>
              <a:latin typeface="Arial Narrow"/>
              <a:ea typeface="Arial Narrow"/>
              <a:cs typeface="Arial Narrow"/>
              <a:sym typeface="Arial Narrow"/>
            </a:endParaRPr>
          </a:p>
        </p:txBody>
      </p:sp>
    </p:spTree>
    <p:extLst>
      <p:ext uri="{BB962C8B-B14F-4D97-AF65-F5344CB8AC3E}">
        <p14:creationId xmlns:p14="http://schemas.microsoft.com/office/powerpoint/2010/main" val="19079257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10</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200" y="681036"/>
            <a:ext cx="6807926" cy="1009651"/>
          </a:xfrm>
          <a:prstGeom prst="rect">
            <a:avLst/>
          </a:prstGeom>
          <a:solidFill>
            <a:srgbClr val="FFF2CC"/>
          </a:solidFill>
          <a:ln>
            <a:noFill/>
          </a:ln>
        </p:spPr>
        <p:txBody>
          <a:bodyPr spcFirstLastPara="1" wrap="square" lIns="121900" tIns="60933" rIns="121900" bIns="60933" anchor="ctr" anchorCtr="0">
            <a:noAutofit/>
          </a:bodyPr>
          <a:lstStyle/>
          <a:p>
            <a:r>
              <a:rPr lang="en-GB" sz="4000" b="1" dirty="0">
                <a:latin typeface="Arial Narrow" panose="020B0606020202030204" pitchFamily="34" charset="0"/>
              </a:rPr>
              <a:t>Activity: Brainstorming 6.1-POW</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FF2CC"/>
          </a:solidFill>
          <a:ln>
            <a:noFill/>
          </a:ln>
        </p:spPr>
        <p:txBody>
          <a:bodyPr spcFirstLastPara="1" wrap="square" lIns="121900" tIns="60933" rIns="121900" bIns="60933" anchor="ctr" anchorCtr="0">
            <a:noAutofit/>
          </a:bodyPr>
          <a:lstStyle/>
          <a:p>
            <a:pPr algn="ctr"/>
            <a:r>
              <a:rPr lang="en-US" sz="3200" b="1" dirty="0">
                <a:latin typeface="Arial Narrow" panose="020B0606020202030204" pitchFamily="34" charset="0"/>
              </a:rPr>
              <a:t>“POW… ”</a:t>
            </a:r>
            <a:endParaRPr lang="pt-PT" sz="3200" dirty="0">
              <a:latin typeface="Arial Narrow" panose="020B0606020202030204" pitchFamily="34" charset="0"/>
            </a:endParaRPr>
          </a:p>
        </p:txBody>
      </p:sp>
    </p:spTree>
    <p:extLst>
      <p:ext uri="{BB962C8B-B14F-4D97-AF65-F5344CB8AC3E}">
        <p14:creationId xmlns:p14="http://schemas.microsoft.com/office/powerpoint/2010/main" val="17507632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11</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200" y="681036"/>
            <a:ext cx="6807926" cy="1009651"/>
          </a:xfrm>
          <a:prstGeom prst="rect">
            <a:avLst/>
          </a:prstGeom>
          <a:solidFill>
            <a:srgbClr val="FFF2CC"/>
          </a:solidFill>
          <a:ln>
            <a:noFill/>
          </a:ln>
        </p:spPr>
        <p:txBody>
          <a:bodyPr spcFirstLastPara="1" wrap="square" lIns="121900" tIns="60933" rIns="121900" bIns="60933" anchor="ctr" anchorCtr="0">
            <a:noAutofit/>
          </a:bodyPr>
          <a:lstStyle/>
          <a:p>
            <a:r>
              <a:rPr lang="en-GB" sz="4000" b="1" dirty="0">
                <a:latin typeface="Arial Narrow" panose="020B0606020202030204" pitchFamily="34" charset="0"/>
              </a:rPr>
              <a:t>Activity: Brainstorming 6.1-POW</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FF2CC"/>
          </a:solidFill>
          <a:ln>
            <a:noFill/>
          </a:ln>
        </p:spPr>
        <p:txBody>
          <a:bodyPr spcFirstLastPara="1" wrap="square" lIns="121900" tIns="60933" rIns="121900" bIns="60933" anchor="ctr" anchorCtr="0">
            <a:noAutofit/>
          </a:bodyPr>
          <a:lstStyle/>
          <a:p>
            <a:pPr algn="ctr" defTabSz="685800"/>
            <a:r>
              <a:rPr lang="en-US" sz="3200" b="1" dirty="0">
                <a:solidFill>
                  <a:schemeClr val="accent1">
                    <a:lumMod val="50000"/>
                  </a:schemeClr>
                </a:solidFill>
                <a:latin typeface="Arial Narrow" panose="020B0606020202030204" pitchFamily="34" charset="0"/>
              </a:rPr>
              <a:t>POW*</a:t>
            </a:r>
          </a:p>
          <a:p>
            <a:pPr algn="ctr" defTabSz="685800"/>
            <a:r>
              <a:rPr lang="en-US" sz="3200" b="1" dirty="0">
                <a:solidFill>
                  <a:schemeClr val="accent1">
                    <a:lumMod val="50000"/>
                  </a:schemeClr>
                </a:solidFill>
                <a:latin typeface="Arial Narrow" panose="020B0606020202030204" pitchFamily="34" charset="0"/>
              </a:rPr>
              <a:t>P</a:t>
            </a:r>
            <a:r>
              <a:rPr lang="en-US" sz="3200" b="1" dirty="0">
                <a:latin typeface="Arial Narrow" panose="020B0606020202030204" pitchFamily="34" charset="0"/>
              </a:rPr>
              <a:t> = Pick our ideas</a:t>
            </a:r>
          </a:p>
          <a:p>
            <a:pPr algn="ctr" defTabSz="685800"/>
            <a:r>
              <a:rPr lang="en-US" sz="3200" b="1" dirty="0">
                <a:solidFill>
                  <a:schemeClr val="accent1">
                    <a:lumMod val="50000"/>
                  </a:schemeClr>
                </a:solidFill>
                <a:latin typeface="Arial Narrow" panose="020B0606020202030204" pitchFamily="34" charset="0"/>
              </a:rPr>
              <a:t>O</a:t>
            </a:r>
            <a:r>
              <a:rPr lang="en-US" sz="3200" b="1" dirty="0">
                <a:latin typeface="Arial Narrow" panose="020B0606020202030204" pitchFamily="34" charset="0"/>
              </a:rPr>
              <a:t> = Organize our notes</a:t>
            </a:r>
          </a:p>
          <a:p>
            <a:pPr algn="ctr" defTabSz="685800"/>
            <a:r>
              <a:rPr lang="en-US" sz="3200" b="1" dirty="0">
                <a:solidFill>
                  <a:schemeClr val="accent1">
                    <a:lumMod val="50000"/>
                  </a:schemeClr>
                </a:solidFill>
                <a:latin typeface="Arial Narrow" panose="020B0606020202030204" pitchFamily="34" charset="0"/>
              </a:rPr>
              <a:t>W</a:t>
            </a:r>
            <a:r>
              <a:rPr lang="en-US" sz="3200" b="1" dirty="0">
                <a:latin typeface="Arial Narrow" panose="020B0606020202030204" pitchFamily="34" charset="0"/>
              </a:rPr>
              <a:t> = Write and think of more details</a:t>
            </a:r>
            <a:endParaRPr lang="pt-PT" sz="3200" dirty="0">
              <a:latin typeface="Arial Narrow" panose="020B0606020202030204" pitchFamily="34" charset="0"/>
            </a:endParaRPr>
          </a:p>
          <a:p>
            <a:pPr algn="ctr" defTabSz="685800"/>
            <a:endParaRPr lang="en-US" sz="3200" dirty="0">
              <a:solidFill>
                <a:prstClr val="black"/>
              </a:solidFill>
              <a:latin typeface="Arial Narrow" panose="020B0606020202030204" pitchFamily="34" charset="0"/>
            </a:endParaRPr>
          </a:p>
          <a:p>
            <a:pPr algn="ctr" defTabSz="685800"/>
            <a:r>
              <a:rPr lang="en-US" sz="3200" b="1" dirty="0">
                <a:solidFill>
                  <a:schemeClr val="accent1">
                    <a:lumMod val="50000"/>
                  </a:schemeClr>
                </a:solidFill>
                <a:latin typeface="Arial Narrow" panose="020B0606020202030204" pitchFamily="34" charset="0"/>
              </a:rPr>
              <a:t>*</a:t>
            </a:r>
            <a:r>
              <a:rPr lang="en-US" sz="3200" b="1" cap="small" dirty="0">
                <a:solidFill>
                  <a:srgbClr val="B32C16">
                    <a:lumMod val="75000"/>
                  </a:srgbClr>
                </a:solidFill>
                <a:latin typeface="Arial Rounded MT Bold" pitchFamily="34" charset="0"/>
              </a:rPr>
              <a:t> </a:t>
            </a:r>
            <a:r>
              <a:rPr lang="en-US" dirty="0">
                <a:latin typeface="Arial Narrow" panose="020B0606020202030204" pitchFamily="34" charset="0"/>
              </a:rPr>
              <a:t>Harris et al (2008)</a:t>
            </a:r>
            <a:endParaRPr lang="en-US" b="1" cap="small" dirty="0">
              <a:solidFill>
                <a:srgbClr val="B32C16">
                  <a:lumMod val="75000"/>
                </a:srgbClr>
              </a:solidFill>
              <a:latin typeface="Arial Rounded MT Bold" pitchFamily="34" charset="0"/>
            </a:endParaRPr>
          </a:p>
        </p:txBody>
      </p:sp>
    </p:spTree>
    <p:extLst>
      <p:ext uri="{BB962C8B-B14F-4D97-AF65-F5344CB8AC3E}">
        <p14:creationId xmlns:p14="http://schemas.microsoft.com/office/powerpoint/2010/main" val="13418977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27631B7B-E317-B346-8DFE-60139876228D}"/>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0CA48045-4BB7-AD47-B9AF-E7028540D716}"/>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03844065-72F0-C24F-A504-90E2B2DD5643}"/>
              </a:ext>
            </a:extLst>
          </p:cNvPr>
          <p:cNvSpPr>
            <a:spLocks noGrp="1"/>
          </p:cNvSpPr>
          <p:nvPr>
            <p:ph type="sldNum" sz="quarter" idx="12"/>
          </p:nvPr>
        </p:nvSpPr>
        <p:spPr/>
        <p:txBody>
          <a:bodyPr/>
          <a:lstStyle/>
          <a:p>
            <a:fld id="{CD37B2E7-1D31-7C4D-928B-66328FE9604A}" type="slidenum">
              <a:rPr lang="de-AT" smtClean="0"/>
              <a:pPr/>
              <a:t>12</a:t>
            </a:fld>
            <a:endParaRPr lang="de-AT" dirty="0"/>
          </a:p>
        </p:txBody>
      </p:sp>
      <p:sp>
        <p:nvSpPr>
          <p:cNvPr id="11" name="Google Shape;143;p27">
            <a:extLst>
              <a:ext uri="{FF2B5EF4-FFF2-40B4-BE49-F238E27FC236}">
                <a16:creationId xmlns:a16="http://schemas.microsoft.com/office/drawing/2014/main" id="{11371142-163D-DB42-9607-6A3E196B56BB}"/>
              </a:ext>
            </a:extLst>
          </p:cNvPr>
          <p:cNvSpPr/>
          <p:nvPr/>
        </p:nvSpPr>
        <p:spPr>
          <a:xfrm>
            <a:off x="0" y="1286553"/>
            <a:ext cx="12192000" cy="1486535"/>
          </a:xfrm>
          <a:prstGeom prst="rect">
            <a:avLst/>
          </a:prstGeom>
          <a:solidFill>
            <a:srgbClr val="DEEBF7"/>
          </a:solidFill>
          <a:ln>
            <a:noFill/>
          </a:ln>
        </p:spPr>
        <p:txBody>
          <a:bodyPr spcFirstLastPara="1" wrap="square" lIns="121900" tIns="60933" rIns="121900" bIns="60933" anchor="ctr" anchorCtr="0">
            <a:noAutofit/>
          </a:bodyPr>
          <a:lstStyle/>
          <a:p>
            <a:pPr algn="ctr"/>
            <a:endParaRPr lang="it" sz="3200" b="1" dirty="0">
              <a:solidFill>
                <a:schemeClr val="dk1"/>
              </a:solidFill>
              <a:latin typeface="Calibri"/>
              <a:ea typeface="Arial Narrow"/>
              <a:cs typeface="Calibri"/>
              <a:sym typeface="Calibri"/>
            </a:endParaRPr>
          </a:p>
          <a:p>
            <a:pPr algn="ctr"/>
            <a:r>
              <a:rPr lang="it" sz="4000" b="1" dirty="0">
                <a:solidFill>
                  <a:schemeClr val="dk1"/>
                </a:solidFill>
                <a:latin typeface="Arial Narrow"/>
                <a:ea typeface="Arial Narrow"/>
                <a:cs typeface="Arial Narrow"/>
                <a:sym typeface="Arial Narrow"/>
              </a:rPr>
              <a:t>DEVELOP</a:t>
            </a:r>
            <a:endParaRPr sz="2400" dirty="0"/>
          </a:p>
          <a:p>
            <a:pPr algn="ctr"/>
            <a:endParaRPr sz="3200" b="1" dirty="0">
              <a:solidFill>
                <a:schemeClr val="dk1"/>
              </a:solidFill>
              <a:latin typeface="Calibri"/>
              <a:ea typeface="Calibri"/>
              <a:cs typeface="Calibri"/>
              <a:sym typeface="Calibri"/>
            </a:endParaRPr>
          </a:p>
        </p:txBody>
      </p:sp>
      <p:sp>
        <p:nvSpPr>
          <p:cNvPr id="12" name="Google Shape;151;p27">
            <a:extLst>
              <a:ext uri="{FF2B5EF4-FFF2-40B4-BE49-F238E27FC236}">
                <a16:creationId xmlns:a16="http://schemas.microsoft.com/office/drawing/2014/main" id="{C2C82930-6332-F94C-82D1-60B6BD0BD1D5}"/>
              </a:ext>
            </a:extLst>
          </p:cNvPr>
          <p:cNvSpPr/>
          <p:nvPr/>
        </p:nvSpPr>
        <p:spPr>
          <a:xfrm>
            <a:off x="4338210" y="2971938"/>
            <a:ext cx="3515579" cy="3185561"/>
          </a:xfrm>
          <a:prstGeom prst="rect">
            <a:avLst/>
          </a:prstGeom>
          <a:solidFill>
            <a:srgbClr val="DEEBF7"/>
          </a:solidFill>
          <a:ln>
            <a:noFill/>
          </a:ln>
        </p:spPr>
        <p:txBody>
          <a:bodyPr spcFirstLastPara="1" wrap="square" lIns="121900" tIns="60933" rIns="121900" bIns="60933" anchor="ctr" anchorCtr="0">
            <a:noAutofit/>
          </a:bodyPr>
          <a:lstStyle/>
          <a:p>
            <a:pPr algn="just">
              <a:lnSpc>
                <a:spcPct val="115000"/>
              </a:lnSpc>
            </a:pPr>
            <a:endParaRPr lang="en-US" sz="2400" dirty="0">
              <a:latin typeface="Arial Narrow" panose="020B0606020202030204" pitchFamily="34" charset="0"/>
            </a:endParaRPr>
          </a:p>
          <a:p>
            <a:pPr algn="ctr">
              <a:lnSpc>
                <a:spcPct val="115000"/>
              </a:lnSpc>
            </a:pPr>
            <a:r>
              <a:rPr lang="en-US" sz="2400" dirty="0">
                <a:latin typeface="Arial Narrow" panose="020B0606020202030204" pitchFamily="34" charset="0"/>
              </a:rPr>
              <a:t>Real-world tasks for reflection and analysis- Creating case studies (Cont.)</a:t>
            </a:r>
          </a:p>
          <a:p>
            <a:pPr lvl="0" algn="ctr">
              <a:lnSpc>
                <a:spcPct val="115000"/>
              </a:lnSpc>
              <a:defRPr/>
            </a:pPr>
            <a:r>
              <a:rPr lang="en-US" sz="2400" dirty="0">
                <a:solidFill>
                  <a:prstClr val="black"/>
                </a:solidFill>
                <a:latin typeface="Arial Narrow" panose="020B0606020202030204" pitchFamily="34" charset="0"/>
              </a:rPr>
              <a:t>Activity:</a:t>
            </a:r>
            <a:r>
              <a:rPr lang="en-US" sz="2400" dirty="0">
                <a:latin typeface="Arial Narrow" panose="020B0606020202030204" pitchFamily="34" charset="0"/>
              </a:rPr>
              <a:t> </a:t>
            </a:r>
            <a:r>
              <a:rPr lang="en-US" sz="2400" i="1" dirty="0">
                <a:solidFill>
                  <a:prstClr val="black"/>
                </a:solidFill>
                <a:latin typeface="Arial Narrow" panose="020B0606020202030204" pitchFamily="34" charset="0"/>
              </a:rPr>
              <a:t>Brainstorming 6.1- 5W + 2H</a:t>
            </a:r>
          </a:p>
        </p:txBody>
      </p:sp>
    </p:spTree>
    <p:extLst>
      <p:ext uri="{BB962C8B-B14F-4D97-AF65-F5344CB8AC3E}">
        <p14:creationId xmlns:p14="http://schemas.microsoft.com/office/powerpoint/2010/main" val="23368210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13</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7591697" cy="1009651"/>
          </a:xfrm>
          <a:prstGeom prst="rect">
            <a:avLst/>
          </a:prstGeom>
          <a:solidFill>
            <a:srgbClr val="DEEBF7"/>
          </a:solidFill>
          <a:ln>
            <a:noFill/>
          </a:ln>
        </p:spPr>
        <p:txBody>
          <a:bodyPr spcFirstLastPara="1" wrap="square" lIns="121900" tIns="60933" rIns="121900" bIns="60933" anchor="ctr" anchorCtr="0">
            <a:noAutofit/>
          </a:bodyPr>
          <a:lstStyle/>
          <a:p>
            <a:pPr lvl="0" algn="ctr">
              <a:lnSpc>
                <a:spcPct val="115000"/>
              </a:lnSpc>
              <a:defRPr/>
            </a:pPr>
            <a:r>
              <a:rPr lang="en-US" sz="4000" b="1" dirty="0">
                <a:solidFill>
                  <a:prstClr val="black"/>
                </a:solidFill>
                <a:latin typeface="Arial Narrow" panose="020B0606020202030204" pitchFamily="34" charset="0"/>
              </a:rPr>
              <a:t>Activity:</a:t>
            </a:r>
            <a:r>
              <a:rPr lang="en-US" sz="4000" b="1" dirty="0">
                <a:latin typeface="Arial Narrow" panose="020B0606020202030204" pitchFamily="34" charset="0"/>
              </a:rPr>
              <a:t> </a:t>
            </a:r>
            <a:r>
              <a:rPr lang="en-US" sz="4000" b="1" i="1" dirty="0">
                <a:solidFill>
                  <a:prstClr val="black"/>
                </a:solidFill>
                <a:latin typeface="Arial Narrow" panose="020B0606020202030204" pitchFamily="34" charset="0"/>
              </a:rPr>
              <a:t>Brainstorming 6.1- 5W + 2H </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DEEBF7"/>
          </a:solidFill>
          <a:ln>
            <a:noFill/>
          </a:ln>
        </p:spPr>
        <p:txBody>
          <a:bodyPr spcFirstLastPara="1" wrap="square" lIns="121900" tIns="60933" rIns="121900" bIns="60933" anchor="ctr" anchorCtr="0">
            <a:noAutofit/>
          </a:bodyPr>
          <a:lstStyle/>
          <a:p>
            <a:pPr algn="ctr">
              <a:buClr>
                <a:schemeClr val="accent5">
                  <a:lumMod val="50000"/>
                </a:schemeClr>
              </a:buClr>
            </a:pPr>
            <a:r>
              <a:rPr lang="en-US" sz="3600" b="1" dirty="0">
                <a:solidFill>
                  <a:srgbClr val="C00000"/>
                </a:solidFill>
                <a:latin typeface="Arial Narrow" panose="020B0606020202030204" pitchFamily="34" charset="0"/>
              </a:rPr>
              <a:t>5 W</a:t>
            </a:r>
            <a:r>
              <a:rPr lang="en-US" sz="3600" b="1" baseline="30000" dirty="0">
                <a:solidFill>
                  <a:srgbClr val="C00000"/>
                </a:solidFill>
                <a:latin typeface="Arial Narrow" panose="020B0606020202030204" pitchFamily="34" charset="0"/>
              </a:rPr>
              <a:t>*</a:t>
            </a:r>
          </a:p>
          <a:p>
            <a:pPr marL="1797050" indent="-1528763">
              <a:buClr>
                <a:srgbClr val="C00000"/>
              </a:buClr>
              <a:buFontTx/>
              <a:buAutoNum type="arabicPeriod"/>
            </a:pPr>
            <a:r>
              <a:rPr lang="en-GB" sz="3600" b="1" dirty="0">
                <a:solidFill>
                  <a:srgbClr val="C00000"/>
                </a:solidFill>
                <a:latin typeface="Arial Narrow" panose="020B0606020202030204" pitchFamily="34" charset="0"/>
              </a:rPr>
              <a:t>W</a:t>
            </a:r>
            <a:r>
              <a:rPr lang="en-GB" dirty="0">
                <a:solidFill>
                  <a:srgbClr val="000000"/>
                </a:solidFill>
                <a:latin typeface="Arial Narrow" pitchFamily="34" charset="0"/>
              </a:rPr>
              <a:t>ho are the characters?</a:t>
            </a:r>
          </a:p>
          <a:p>
            <a:pPr marL="1797050" indent="-1528763">
              <a:buClr>
                <a:srgbClr val="C00000"/>
              </a:buClr>
              <a:buFontTx/>
              <a:buAutoNum type="arabicPeriod"/>
            </a:pPr>
            <a:r>
              <a:rPr lang="en-AU" sz="3600" b="1" dirty="0">
                <a:solidFill>
                  <a:srgbClr val="C00000"/>
                </a:solidFill>
                <a:latin typeface="Arial Narrow" panose="020B0606020202030204" pitchFamily="34" charset="0"/>
              </a:rPr>
              <a:t>W</a:t>
            </a:r>
            <a:r>
              <a:rPr lang="en-AU" dirty="0">
                <a:solidFill>
                  <a:srgbClr val="000000"/>
                </a:solidFill>
                <a:latin typeface="Arial Narrow" pitchFamily="34" charset="0"/>
              </a:rPr>
              <a:t>here does the situation take place?</a:t>
            </a:r>
          </a:p>
          <a:p>
            <a:pPr marL="1797050" indent="-1528763">
              <a:buClr>
                <a:srgbClr val="C00000"/>
              </a:buClr>
              <a:buFontTx/>
              <a:buAutoNum type="arabicPeriod"/>
            </a:pPr>
            <a:r>
              <a:rPr lang="en-US" sz="3600" b="1" dirty="0">
                <a:solidFill>
                  <a:srgbClr val="C00000"/>
                </a:solidFill>
                <a:latin typeface="Arial Narrow" panose="020B0606020202030204" pitchFamily="34" charset="0"/>
              </a:rPr>
              <a:t>W</a:t>
            </a:r>
            <a:r>
              <a:rPr lang="en-US" dirty="0">
                <a:solidFill>
                  <a:srgbClr val="000000"/>
                </a:solidFill>
                <a:latin typeface="Arial Narrow" pitchFamily="34" charset="0"/>
              </a:rPr>
              <a:t>hat is the situation?</a:t>
            </a:r>
          </a:p>
          <a:p>
            <a:pPr marL="1797050" indent="-1528763">
              <a:buClr>
                <a:srgbClr val="C00000"/>
              </a:buClr>
              <a:buFontTx/>
              <a:buAutoNum type="arabicPeriod"/>
            </a:pPr>
            <a:r>
              <a:rPr lang="en-US" sz="3600" b="1" dirty="0">
                <a:solidFill>
                  <a:srgbClr val="C00000"/>
                </a:solidFill>
                <a:latin typeface="Arial Narrow" panose="020B0606020202030204" pitchFamily="34" charset="0"/>
              </a:rPr>
              <a:t>W</a:t>
            </a:r>
            <a:r>
              <a:rPr lang="en-US" dirty="0">
                <a:solidFill>
                  <a:srgbClr val="000000"/>
                </a:solidFill>
                <a:latin typeface="Arial Narrow" pitchFamily="34" charset="0"/>
              </a:rPr>
              <a:t>hat is the beginning of the situation?</a:t>
            </a:r>
          </a:p>
          <a:p>
            <a:pPr marL="1797050" indent="-1528763">
              <a:buClr>
                <a:srgbClr val="C00000"/>
              </a:buClr>
              <a:buFontTx/>
              <a:buAutoNum type="arabicPeriod"/>
            </a:pPr>
            <a:r>
              <a:rPr lang="en-US" sz="3600" b="1" dirty="0">
                <a:solidFill>
                  <a:srgbClr val="C00000"/>
                </a:solidFill>
                <a:latin typeface="Arial Narrow" panose="020B0606020202030204" pitchFamily="34" charset="0"/>
              </a:rPr>
              <a:t>W</a:t>
            </a:r>
            <a:r>
              <a:rPr lang="en-US" dirty="0">
                <a:solidFill>
                  <a:srgbClr val="000000"/>
                </a:solidFill>
                <a:latin typeface="Arial Narrow" pitchFamily="34" charset="0"/>
              </a:rPr>
              <a:t>hat happens then?</a:t>
            </a:r>
          </a:p>
          <a:p>
            <a:pPr>
              <a:buClr>
                <a:srgbClr val="C00000"/>
              </a:buClr>
            </a:pPr>
            <a:endParaRPr lang="pt-PT" dirty="0">
              <a:solidFill>
                <a:srgbClr val="000000"/>
              </a:solidFill>
              <a:latin typeface="Arial Narrow" pitchFamily="34" charset="0"/>
            </a:endParaRPr>
          </a:p>
          <a:p>
            <a:pPr>
              <a:buClr>
                <a:srgbClr val="C00000"/>
              </a:buClr>
            </a:pPr>
            <a:r>
              <a:rPr lang="pt-PT" sz="1400" dirty="0">
                <a:solidFill>
                  <a:srgbClr val="000000"/>
                </a:solidFill>
                <a:latin typeface="Arial Narrow" pitchFamily="34" charset="0"/>
              </a:rPr>
              <a:t>* </a:t>
            </a:r>
            <a:r>
              <a:rPr lang="en-US" sz="1400" dirty="0">
                <a:solidFill>
                  <a:srgbClr val="000000"/>
                </a:solidFill>
                <a:latin typeface="Arial Narrow" pitchFamily="34" charset="0"/>
              </a:rPr>
              <a:t>Adapted from </a:t>
            </a:r>
            <a:r>
              <a:rPr lang="en-US" sz="1400" dirty="0">
                <a:latin typeface="Arial Narrow" panose="020B0606020202030204" pitchFamily="34" charset="0"/>
              </a:rPr>
              <a:t>Harris et al. (2008)</a:t>
            </a:r>
            <a:endParaRPr lang="en-US" sz="1400" b="1" cap="small" dirty="0">
              <a:solidFill>
                <a:srgbClr val="B32C16">
                  <a:lumMod val="75000"/>
                </a:srgbClr>
              </a:solidFill>
              <a:latin typeface="Arial Rounded MT Bold" pitchFamily="34" charset="0"/>
            </a:endParaRPr>
          </a:p>
          <a:p>
            <a:pPr algn="ctr" defTabSz="685800"/>
            <a:endParaRPr lang="en-US" b="1" cap="small" dirty="0">
              <a:solidFill>
                <a:srgbClr val="B32C16">
                  <a:lumMod val="75000"/>
                </a:srgbClr>
              </a:solidFill>
              <a:latin typeface="Arial Rounded MT Bold" pitchFamily="34" charset="0"/>
            </a:endParaRPr>
          </a:p>
        </p:txBody>
      </p:sp>
      <p:pic>
        <p:nvPicPr>
          <p:cNvPr id="9" name="Imagem 12" descr="https://t3.ftcdn.net/jpg/02/92/35/12/240_F_292351283_TbC2oYyy1sTMtRfW1ady444JiaWYlKA5.jpg">
            <a:extLst>
              <a:ext uri="{FF2B5EF4-FFF2-40B4-BE49-F238E27FC236}">
                <a16:creationId xmlns:a16="http://schemas.microsoft.com/office/drawing/2014/main" id="{F4495227-E211-D247-AAEF-39F56A479B67}"/>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00611" y="2436479"/>
            <a:ext cx="723900" cy="666638"/>
          </a:xfrm>
          <a:prstGeom prst="rect">
            <a:avLst/>
          </a:prstGeom>
          <a:noFill/>
          <a:ln>
            <a:noFill/>
          </a:ln>
        </p:spPr>
      </p:pic>
      <p:pic>
        <p:nvPicPr>
          <p:cNvPr id="10" name="Imagem 18" descr="https://t3.ftcdn.net/jpg/04/18/33/88/240_F_418338873_qii8fIFuwYXAlNIRFjARSjFhHtZweW6L.jpg">
            <a:extLst>
              <a:ext uri="{FF2B5EF4-FFF2-40B4-BE49-F238E27FC236}">
                <a16:creationId xmlns:a16="http://schemas.microsoft.com/office/drawing/2014/main" id="{FA40D692-793E-964C-9086-BE4B30E606B5}"/>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83887" y="3066535"/>
            <a:ext cx="1253527" cy="544456"/>
          </a:xfrm>
          <a:prstGeom prst="rect">
            <a:avLst/>
          </a:prstGeom>
          <a:noFill/>
          <a:ln>
            <a:noFill/>
          </a:ln>
        </p:spPr>
      </p:pic>
      <p:pic>
        <p:nvPicPr>
          <p:cNvPr id="11" name="Imagem 19" descr="https://t4.ftcdn.net/jpg/02/48/77/85/240_F_248778565_Iwubwr3sZwSCZe0b6R8Su4pmqpMYbcdj.jpg">
            <a:extLst>
              <a:ext uri="{FF2B5EF4-FFF2-40B4-BE49-F238E27FC236}">
                <a16:creationId xmlns:a16="http://schemas.microsoft.com/office/drawing/2014/main" id="{397CC0BB-A257-7847-B338-0A9D2118FF30}"/>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633067" y="4290213"/>
            <a:ext cx="1004346" cy="509288"/>
          </a:xfrm>
          <a:prstGeom prst="rect">
            <a:avLst/>
          </a:prstGeom>
          <a:noFill/>
          <a:ln>
            <a:noFill/>
          </a:ln>
        </p:spPr>
      </p:pic>
      <p:pic>
        <p:nvPicPr>
          <p:cNvPr id="12" name="Imagem 20" descr="https://t3.ftcdn.net/jpg/02/42/17/60/240_F_242176010_bYcXGjbn5bm29wr8RRKyE7HqbahknldF.jpg">
            <a:extLst>
              <a:ext uri="{FF2B5EF4-FFF2-40B4-BE49-F238E27FC236}">
                <a16:creationId xmlns:a16="http://schemas.microsoft.com/office/drawing/2014/main" id="{452AEE35-CCA7-094D-BE15-61CC6CCEC685}"/>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869739" y="3610991"/>
            <a:ext cx="754773" cy="679222"/>
          </a:xfrm>
          <a:prstGeom prst="rect">
            <a:avLst/>
          </a:prstGeom>
          <a:noFill/>
          <a:ln>
            <a:noFill/>
          </a:ln>
        </p:spPr>
      </p:pic>
      <p:pic>
        <p:nvPicPr>
          <p:cNvPr id="13" name="Imagem 21" descr="https://t3.ftcdn.net/jpg/02/87/67/48/240_F_287674812_z5CL1FTUb9KiGT8rZzQsTWUQyahxICZ7.jpg">
            <a:extLst>
              <a:ext uri="{FF2B5EF4-FFF2-40B4-BE49-F238E27FC236}">
                <a16:creationId xmlns:a16="http://schemas.microsoft.com/office/drawing/2014/main" id="{2A494E7D-9ACF-FE45-A052-4A9B5584E4A6}"/>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885174" y="4798087"/>
            <a:ext cx="723900" cy="723900"/>
          </a:xfrm>
          <a:prstGeom prst="rect">
            <a:avLst/>
          </a:prstGeom>
          <a:noFill/>
          <a:ln>
            <a:noFill/>
          </a:ln>
        </p:spPr>
      </p:pic>
      <p:sp>
        <p:nvSpPr>
          <p:cNvPr id="14" name="Retângulo 22">
            <a:extLst>
              <a:ext uri="{FF2B5EF4-FFF2-40B4-BE49-F238E27FC236}">
                <a16:creationId xmlns:a16="http://schemas.microsoft.com/office/drawing/2014/main" id="{634BA7F2-67F8-9A43-8297-CFBCADC9F862}"/>
              </a:ext>
            </a:extLst>
          </p:cNvPr>
          <p:cNvSpPr/>
          <p:nvPr/>
        </p:nvSpPr>
        <p:spPr>
          <a:xfrm>
            <a:off x="7924670" y="5478723"/>
            <a:ext cx="2114681" cy="324384"/>
          </a:xfrm>
          <a:prstGeom prst="rect">
            <a:avLst/>
          </a:prstGeom>
        </p:spPr>
        <p:txBody>
          <a:bodyPr wrap="square">
            <a:spAutoFit/>
          </a:bodyPr>
          <a:lstStyle/>
          <a:p>
            <a:pPr algn="ctr">
              <a:lnSpc>
                <a:spcPct val="115000"/>
              </a:lnSpc>
            </a:pPr>
            <a:r>
              <a:rPr lang="en-US" sz="1400" dirty="0">
                <a:latin typeface="Times New Roman" panose="02020603050405020304" pitchFamily="18" charset="0"/>
                <a:ea typeface="Calibri" panose="020F0502020204030204" pitchFamily="34" charset="0"/>
                <a:cs typeface="Vrinda"/>
              </a:rPr>
              <a:t>(Adobe Stock free images)</a:t>
            </a:r>
            <a:endParaRPr lang="pt-PT" sz="1400" dirty="0">
              <a:latin typeface="Calibri" panose="020F0502020204030204" pitchFamily="34" charset="0"/>
              <a:ea typeface="Calibri" panose="020F0502020204030204" pitchFamily="34" charset="0"/>
              <a:cs typeface="Vrinda"/>
            </a:endParaRPr>
          </a:p>
        </p:txBody>
      </p:sp>
    </p:spTree>
    <p:extLst>
      <p:ext uri="{BB962C8B-B14F-4D97-AF65-F5344CB8AC3E}">
        <p14:creationId xmlns:p14="http://schemas.microsoft.com/office/powerpoint/2010/main" val="7431993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14</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7591697" cy="1009651"/>
          </a:xfrm>
          <a:prstGeom prst="rect">
            <a:avLst/>
          </a:prstGeom>
          <a:solidFill>
            <a:srgbClr val="DEEBF7"/>
          </a:solidFill>
          <a:ln>
            <a:noFill/>
          </a:ln>
        </p:spPr>
        <p:txBody>
          <a:bodyPr spcFirstLastPara="1" wrap="square" lIns="121900" tIns="60933" rIns="121900" bIns="60933" anchor="ctr" anchorCtr="0">
            <a:noAutofit/>
          </a:bodyPr>
          <a:lstStyle/>
          <a:p>
            <a:pPr lvl="0" algn="ctr">
              <a:lnSpc>
                <a:spcPct val="115000"/>
              </a:lnSpc>
              <a:defRPr/>
            </a:pPr>
            <a:r>
              <a:rPr lang="en-US" sz="4000" b="1" dirty="0">
                <a:solidFill>
                  <a:prstClr val="black"/>
                </a:solidFill>
                <a:latin typeface="Arial Narrow" panose="020B0606020202030204" pitchFamily="34" charset="0"/>
              </a:rPr>
              <a:t>Activity:</a:t>
            </a:r>
            <a:r>
              <a:rPr lang="en-US" sz="4000" b="1" dirty="0">
                <a:latin typeface="Arial Narrow" panose="020B0606020202030204" pitchFamily="34" charset="0"/>
              </a:rPr>
              <a:t> </a:t>
            </a:r>
            <a:r>
              <a:rPr lang="en-US" sz="4000" b="1" i="1" dirty="0">
                <a:solidFill>
                  <a:prstClr val="black"/>
                </a:solidFill>
                <a:latin typeface="Arial Narrow" panose="020B0606020202030204" pitchFamily="34" charset="0"/>
              </a:rPr>
              <a:t>Brainstorming 6.1- 5W + 2H </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5625"/>
            <a:ext cx="10515600" cy="4351338"/>
          </a:xfrm>
          <a:prstGeom prst="rect">
            <a:avLst/>
          </a:prstGeom>
          <a:solidFill>
            <a:srgbClr val="DEEBF7"/>
          </a:solidFill>
          <a:ln>
            <a:noFill/>
          </a:ln>
        </p:spPr>
        <p:txBody>
          <a:bodyPr spcFirstLastPara="1" wrap="square" lIns="121900" tIns="60933" rIns="121900" bIns="60933" anchor="ctr" anchorCtr="0">
            <a:noAutofit/>
          </a:bodyPr>
          <a:lstStyle/>
          <a:p>
            <a:pPr algn="ctr">
              <a:buClr>
                <a:schemeClr val="accent5">
                  <a:lumMod val="50000"/>
                </a:schemeClr>
              </a:buClr>
            </a:pPr>
            <a:r>
              <a:rPr lang="en-US" sz="4400" b="1" dirty="0">
                <a:solidFill>
                  <a:srgbClr val="C00000"/>
                </a:solidFill>
                <a:latin typeface="Arial Narrow" panose="020B0606020202030204" pitchFamily="34" charset="0"/>
              </a:rPr>
              <a:t>2 H*</a:t>
            </a:r>
          </a:p>
          <a:p>
            <a:pPr algn="ctr">
              <a:buClr>
                <a:schemeClr val="accent5">
                  <a:lumMod val="50000"/>
                </a:schemeClr>
              </a:buClr>
            </a:pPr>
            <a:endParaRPr lang="en-US" sz="4400" b="1" dirty="0">
              <a:solidFill>
                <a:srgbClr val="C00000"/>
              </a:solidFill>
              <a:latin typeface="Arial Narrow" panose="020B0606020202030204" pitchFamily="34" charset="0"/>
            </a:endParaRPr>
          </a:p>
          <a:p>
            <a:pPr marL="1797050" indent="-1528763">
              <a:buClr>
                <a:srgbClr val="C00000"/>
              </a:buClr>
              <a:buFontTx/>
              <a:buAutoNum type="arabicPeriod"/>
            </a:pPr>
            <a:r>
              <a:rPr lang="en-GB" sz="4400" b="1" dirty="0">
                <a:solidFill>
                  <a:srgbClr val="C00000"/>
                </a:solidFill>
                <a:latin typeface="Arial Narrow" panose="020B0606020202030204" pitchFamily="34" charset="0"/>
              </a:rPr>
              <a:t>H</a:t>
            </a:r>
            <a:r>
              <a:rPr lang="en-GB" sz="2400" dirty="0">
                <a:solidFill>
                  <a:srgbClr val="000000"/>
                </a:solidFill>
                <a:latin typeface="Arial Narrow" pitchFamily="34" charset="0"/>
              </a:rPr>
              <a:t>ow does the situation end?</a:t>
            </a:r>
          </a:p>
          <a:p>
            <a:pPr marL="1797050" indent="-1528763">
              <a:buClr>
                <a:srgbClr val="C00000"/>
              </a:buClr>
              <a:buFontTx/>
              <a:buAutoNum type="arabicPeriod"/>
            </a:pPr>
            <a:r>
              <a:rPr lang="en-AU" sz="4400" b="1" dirty="0">
                <a:solidFill>
                  <a:srgbClr val="C00000"/>
                </a:solidFill>
                <a:latin typeface="Arial Narrow" panose="020B0606020202030204" pitchFamily="34" charset="0"/>
              </a:rPr>
              <a:t>H</a:t>
            </a:r>
            <a:r>
              <a:rPr lang="en-AU" sz="2400" dirty="0">
                <a:solidFill>
                  <a:srgbClr val="000000"/>
                </a:solidFill>
                <a:latin typeface="Arial Narrow" pitchFamily="34" charset="0"/>
              </a:rPr>
              <a:t>ow do the characters feel?</a:t>
            </a:r>
          </a:p>
          <a:p>
            <a:pPr marL="1797050" indent="-1528763">
              <a:buClr>
                <a:srgbClr val="C00000"/>
              </a:buClr>
              <a:buFontTx/>
              <a:buAutoNum type="arabicPeriod"/>
            </a:pPr>
            <a:endParaRPr lang="en-AU" sz="2400" dirty="0">
              <a:solidFill>
                <a:srgbClr val="000000"/>
              </a:solidFill>
              <a:latin typeface="Arial Narrow" pitchFamily="34" charset="0"/>
            </a:endParaRPr>
          </a:p>
          <a:p>
            <a:pPr marL="268287">
              <a:buClr>
                <a:srgbClr val="C00000"/>
              </a:buClr>
            </a:pPr>
            <a:endParaRPr lang="en-US" sz="2400" b="1" dirty="0">
              <a:solidFill>
                <a:srgbClr val="C00000"/>
              </a:solidFill>
              <a:latin typeface="Arial Narrow" panose="020B0606020202030204" pitchFamily="34" charset="0"/>
            </a:endParaRPr>
          </a:p>
          <a:p>
            <a:pPr marL="268287">
              <a:buClr>
                <a:srgbClr val="C00000"/>
              </a:buClr>
            </a:pPr>
            <a:r>
              <a:rPr lang="en-US" sz="2400" b="1" dirty="0">
                <a:solidFill>
                  <a:srgbClr val="C00000"/>
                </a:solidFill>
                <a:latin typeface="Arial Narrow" panose="020B0606020202030204" pitchFamily="34" charset="0"/>
              </a:rPr>
              <a:t>* </a:t>
            </a:r>
            <a:r>
              <a:rPr lang="pt-PT" dirty="0" err="1">
                <a:solidFill>
                  <a:srgbClr val="000000"/>
                </a:solidFill>
                <a:latin typeface="Arial Narrow" pitchFamily="34" charset="0"/>
              </a:rPr>
              <a:t>Adapted</a:t>
            </a:r>
            <a:r>
              <a:rPr lang="pt-PT" dirty="0">
                <a:solidFill>
                  <a:srgbClr val="000000"/>
                </a:solidFill>
                <a:latin typeface="Arial Narrow" pitchFamily="34" charset="0"/>
              </a:rPr>
              <a:t> </a:t>
            </a:r>
            <a:r>
              <a:rPr lang="pt-PT" dirty="0" err="1">
                <a:solidFill>
                  <a:srgbClr val="000000"/>
                </a:solidFill>
                <a:latin typeface="Arial Narrow" pitchFamily="34" charset="0"/>
              </a:rPr>
              <a:t>from</a:t>
            </a:r>
            <a:r>
              <a:rPr lang="pt-PT" dirty="0">
                <a:solidFill>
                  <a:srgbClr val="000000"/>
                </a:solidFill>
                <a:latin typeface="Arial Narrow" pitchFamily="34" charset="0"/>
              </a:rPr>
              <a:t> </a:t>
            </a:r>
            <a:r>
              <a:rPr lang="en-US" dirty="0">
                <a:latin typeface="Arial Narrow" panose="020B0606020202030204" pitchFamily="34" charset="0"/>
              </a:rPr>
              <a:t>Harris et al. (2008)</a:t>
            </a:r>
            <a:endParaRPr lang="en-US" cap="small" dirty="0">
              <a:solidFill>
                <a:srgbClr val="B32C16">
                  <a:lumMod val="75000"/>
                </a:srgbClr>
              </a:solidFill>
              <a:latin typeface="Arial Rounded MT Bold" pitchFamily="34" charset="0"/>
            </a:endParaRPr>
          </a:p>
        </p:txBody>
      </p:sp>
      <p:pic>
        <p:nvPicPr>
          <p:cNvPr id="15" name="Picture 2" descr="https://t3.ftcdn.net/jpg/02/14/36/04/240_F_214360442_GRepOGrA6aWRFGodCGMVpjc4du91oNIv.jpg">
            <a:extLst>
              <a:ext uri="{FF2B5EF4-FFF2-40B4-BE49-F238E27FC236}">
                <a16:creationId xmlns:a16="http://schemas.microsoft.com/office/drawing/2014/main" id="{6FA249E4-9FB7-DA48-9412-C0DA5896714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610600" y="3610258"/>
            <a:ext cx="1383181" cy="777432"/>
          </a:xfrm>
          <a:prstGeom prst="rect">
            <a:avLst/>
          </a:prstGeom>
          <a:noFill/>
          <a:extLst>
            <a:ext uri="{909E8E84-426E-40DD-AFC4-6F175D3DCCD1}">
              <a14:hiddenFill xmlns:a14="http://schemas.microsoft.com/office/drawing/2010/main">
                <a:solidFill>
                  <a:srgbClr val="FFFFFF"/>
                </a:solidFill>
              </a14:hiddenFill>
            </a:ext>
          </a:extLst>
        </p:spPr>
      </p:pic>
      <p:grpSp>
        <p:nvGrpSpPr>
          <p:cNvPr id="16" name="Grupo 2">
            <a:extLst>
              <a:ext uri="{FF2B5EF4-FFF2-40B4-BE49-F238E27FC236}">
                <a16:creationId xmlns:a16="http://schemas.microsoft.com/office/drawing/2014/main" id="{6BF4516F-DF3F-6A42-B954-E33445FCADE3}"/>
              </a:ext>
            </a:extLst>
          </p:cNvPr>
          <p:cNvGrpSpPr/>
          <p:nvPr/>
        </p:nvGrpSpPr>
        <p:grpSpPr>
          <a:xfrm>
            <a:off x="8320141" y="4387690"/>
            <a:ext cx="1707471" cy="582760"/>
            <a:chOff x="6451902" y="3835563"/>
            <a:chExt cx="1707471" cy="582760"/>
          </a:xfrm>
        </p:grpSpPr>
        <p:pic>
          <p:nvPicPr>
            <p:cNvPr id="17" name="Picture 8" descr="https://t3.ftcdn.net/jpg/00/83/19/86/240_F_83198611_pIYPe3Y70q2K5fOnztXjjlX6yh05G5Zw.jpg">
              <a:extLst>
                <a:ext uri="{FF2B5EF4-FFF2-40B4-BE49-F238E27FC236}">
                  <a16:creationId xmlns:a16="http://schemas.microsoft.com/office/drawing/2014/main" id="{C5F1B624-4259-884B-A55F-BD8EF9CE323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51902" y="3835563"/>
              <a:ext cx="560270" cy="560270"/>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10" descr="https://t3.ftcdn.net/jpg/00/83/20/04/240_F_83200495_TLNjJe4NlCFBaoPweqMrWzQek44NKKne.jpg">
              <a:extLst>
                <a:ext uri="{FF2B5EF4-FFF2-40B4-BE49-F238E27FC236}">
                  <a16:creationId xmlns:a16="http://schemas.microsoft.com/office/drawing/2014/main" id="{B8F3273F-BEC3-C44B-9414-574BDB2722F7}"/>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035501" y="3854008"/>
              <a:ext cx="541112" cy="541112"/>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12" descr="https://t3.ftcdn.net/jpg/00/83/19/88/240_F_83198867_hu4Za2aCMCwnDVIZntRbYwUXu1j3zwNW.jpg">
              <a:extLst>
                <a:ext uri="{FF2B5EF4-FFF2-40B4-BE49-F238E27FC236}">
                  <a16:creationId xmlns:a16="http://schemas.microsoft.com/office/drawing/2014/main" id="{5254A9E3-3382-1943-A71F-886CA6934A3B}"/>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576613" y="3835563"/>
              <a:ext cx="582760" cy="582760"/>
            </a:xfrm>
            <a:prstGeom prst="rect">
              <a:avLst/>
            </a:prstGeom>
            <a:noFill/>
            <a:extLst>
              <a:ext uri="{909E8E84-426E-40DD-AFC4-6F175D3DCCD1}">
                <a14:hiddenFill xmlns:a14="http://schemas.microsoft.com/office/drawing/2010/main">
                  <a:solidFill>
                    <a:srgbClr val="FFFFFF"/>
                  </a:solidFill>
                </a14:hiddenFill>
              </a:ext>
            </a:extLst>
          </p:spPr>
        </p:pic>
      </p:grpSp>
      <p:sp>
        <p:nvSpPr>
          <p:cNvPr id="20" name="Retângulo 18">
            <a:extLst>
              <a:ext uri="{FF2B5EF4-FFF2-40B4-BE49-F238E27FC236}">
                <a16:creationId xmlns:a16="http://schemas.microsoft.com/office/drawing/2014/main" id="{01FCEAA5-BC57-7F4C-8BAD-B040EB6D1E3F}"/>
              </a:ext>
            </a:extLst>
          </p:cNvPr>
          <p:cNvSpPr/>
          <p:nvPr/>
        </p:nvSpPr>
        <p:spPr>
          <a:xfrm>
            <a:off x="8116955" y="4886011"/>
            <a:ext cx="2114681" cy="324384"/>
          </a:xfrm>
          <a:prstGeom prst="rect">
            <a:avLst/>
          </a:prstGeom>
        </p:spPr>
        <p:txBody>
          <a:bodyPr wrap="none">
            <a:spAutoFit/>
          </a:bodyPr>
          <a:lstStyle/>
          <a:p>
            <a:pPr algn="ctr">
              <a:lnSpc>
                <a:spcPct val="115000"/>
              </a:lnSpc>
            </a:pPr>
            <a:r>
              <a:rPr lang="en-US" sz="1400" dirty="0">
                <a:latin typeface="Times New Roman" panose="02020603050405020304" pitchFamily="18" charset="0"/>
                <a:ea typeface="Calibri" panose="020F0502020204030204" pitchFamily="34" charset="0"/>
                <a:cs typeface="Vrinda"/>
              </a:rPr>
              <a:t>(Adobe Stock free images)</a:t>
            </a:r>
            <a:endParaRPr lang="pt-PT" sz="1400" dirty="0">
              <a:latin typeface="Calibri" panose="020F0502020204030204" pitchFamily="34" charset="0"/>
              <a:ea typeface="Calibri" panose="020F0502020204030204" pitchFamily="34" charset="0"/>
              <a:cs typeface="Vrinda"/>
            </a:endParaRPr>
          </a:p>
        </p:txBody>
      </p:sp>
    </p:spTree>
    <p:extLst>
      <p:ext uri="{BB962C8B-B14F-4D97-AF65-F5344CB8AC3E}">
        <p14:creationId xmlns:p14="http://schemas.microsoft.com/office/powerpoint/2010/main" val="8239966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tângulo 14"/>
          <p:cNvSpPr/>
          <p:nvPr/>
        </p:nvSpPr>
        <p:spPr>
          <a:xfrm>
            <a:off x="0" y="2259449"/>
            <a:ext cx="12192000" cy="2339102"/>
          </a:xfrm>
          <a:prstGeom prst="rect">
            <a:avLst/>
          </a:prstGeom>
          <a:solidFill>
            <a:schemeClr val="accent6">
              <a:lumMod val="40000"/>
              <a:lumOff val="60000"/>
            </a:schemeClr>
          </a:solidFill>
        </p:spPr>
        <p:txBody>
          <a:bodyPr wrap="square">
            <a:spAutoFit/>
          </a:bodyPr>
          <a:lstStyle/>
          <a:p>
            <a:pPr algn="ctr"/>
            <a:endParaRPr lang="de-DE" sz="2400" b="1" dirty="0">
              <a:latin typeface="Arial Narrow" panose="020B0606020202030204" pitchFamily="34" charset="0"/>
            </a:endParaRPr>
          </a:p>
          <a:p>
            <a:r>
              <a:rPr lang="de-AT" b="1" dirty="0"/>
              <a:t> </a:t>
            </a:r>
            <a:endParaRPr lang="pt-PT" dirty="0"/>
          </a:p>
          <a:p>
            <a:pPr algn="ctr"/>
            <a:r>
              <a:rPr lang="de-AT" sz="2800" b="1" dirty="0">
                <a:latin typeface="Arial Narrow" panose="020B0606020202030204" pitchFamily="34" charset="0"/>
              </a:rPr>
              <a:t>10:15 – 10:45 </a:t>
            </a:r>
            <a:endParaRPr lang="pt-PT" sz="2800" dirty="0">
              <a:latin typeface="Arial Narrow" panose="020B0606020202030204" pitchFamily="34" charset="0"/>
            </a:endParaRPr>
          </a:p>
          <a:p>
            <a:pPr algn="ctr"/>
            <a:r>
              <a:rPr lang="en-US" sz="2800" b="1" dirty="0">
                <a:latin typeface="Arial Narrow" panose="020B0606020202030204" pitchFamily="34" charset="0"/>
              </a:rPr>
              <a:t>Break</a:t>
            </a:r>
            <a:r>
              <a:rPr lang="en-US" b="1" dirty="0"/>
              <a:t> </a:t>
            </a:r>
            <a:endParaRPr lang="pt-PT" dirty="0"/>
          </a:p>
          <a:p>
            <a:pPr algn="ctr"/>
            <a:endParaRPr lang="de-DE" sz="2400" b="1" dirty="0">
              <a:latin typeface="Arial Narrow" panose="020B0606020202030204" pitchFamily="34" charset="0"/>
            </a:endParaRPr>
          </a:p>
          <a:p>
            <a:pPr algn="ctr"/>
            <a:endParaRPr lang="de-DE" sz="2400" b="1" dirty="0">
              <a:latin typeface="Arial Narrow" panose="020B0606020202030204" pitchFamily="34" charset="0"/>
            </a:endParaRPr>
          </a:p>
        </p:txBody>
      </p:sp>
      <p:grpSp>
        <p:nvGrpSpPr>
          <p:cNvPr id="12" name="Grupo 11"/>
          <p:cNvGrpSpPr/>
          <p:nvPr/>
        </p:nvGrpSpPr>
        <p:grpSpPr>
          <a:xfrm>
            <a:off x="1606778" y="6412676"/>
            <a:ext cx="7351175" cy="445325"/>
            <a:chOff x="178130" y="6412675"/>
            <a:chExt cx="9128049" cy="445325"/>
          </a:xfrm>
        </p:grpSpPr>
        <p:sp>
          <p:nvSpPr>
            <p:cNvPr id="14" name="Retângulo 13"/>
            <p:cNvSpPr/>
            <p:nvPr/>
          </p:nvSpPr>
          <p:spPr>
            <a:xfrm>
              <a:off x="2213898" y="6457890"/>
              <a:ext cx="7092281" cy="338554"/>
            </a:xfrm>
            <a:prstGeom prst="rect">
              <a:avLst/>
            </a:prstGeom>
          </p:spPr>
          <p:txBody>
            <a:bodyPr wrap="square">
              <a:spAutoFit/>
            </a:bodyPr>
            <a:lstStyle/>
            <a:p>
              <a:r>
                <a:rPr lang="en-US" sz="800" dirty="0">
                  <a:latin typeface="Arial Narrow" panose="020B0606020202030204" pitchFamily="34" charset="0"/>
                  <a:ea typeface="Times New Roman" panose="02020603050405020304" pitchFamily="18" charset="0"/>
                  <a:cs typeface="Arial" panose="020B0604020202020204"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en-GB" sz="800" dirty="0">
                <a:latin typeface="Arial Narrow" panose="020B0606020202030204" pitchFamily="34" charset="0"/>
                <a:cs typeface="Arial" panose="020B0604020202020204" pitchFamily="34" charset="0"/>
              </a:endParaRPr>
            </a:p>
          </p:txBody>
        </p:sp>
        <p:pic>
          <p:nvPicPr>
            <p:cNvPr id="16" name="Grafik 1" descr="Ein Bild, das Text enthält.&#10;&#10;Automatisch generierte Beschreibung"/>
            <p:cNvPicPr/>
            <p:nvPr/>
          </p:nvPicPr>
          <p:blipFill rotWithShape="1">
            <a:blip r:embed="rId2" cstate="print">
              <a:extLst>
                <a:ext uri="{28A0092B-C50C-407E-A947-70E740481C1C}">
                  <a14:useLocalDpi xmlns:a14="http://schemas.microsoft.com/office/drawing/2010/main" val="0"/>
                </a:ext>
              </a:extLst>
            </a:blip>
            <a:srcRect l="26265" t="3861"/>
            <a:stretch/>
          </p:blipFill>
          <p:spPr>
            <a:xfrm>
              <a:off x="178130" y="6412675"/>
              <a:ext cx="2017606" cy="445325"/>
            </a:xfrm>
            <a:prstGeom prst="rect">
              <a:avLst/>
            </a:prstGeom>
          </p:spPr>
        </p:pic>
      </p:grpSp>
      <p:sp>
        <p:nvSpPr>
          <p:cNvPr id="2" name="Marcador de Posição do Número do Diapositivo 1"/>
          <p:cNvSpPr>
            <a:spLocks noGrp="1"/>
          </p:cNvSpPr>
          <p:nvPr>
            <p:ph type="sldNum" sz="quarter" idx="12"/>
          </p:nvPr>
        </p:nvSpPr>
        <p:spPr/>
        <p:txBody>
          <a:bodyPr/>
          <a:lstStyle/>
          <a:p>
            <a:fld id="{35BA1E5D-A24E-4249-ACDB-C6F8AD62BBF2}" type="slidenum">
              <a:rPr lang="pt-PT" smtClean="0"/>
              <a:t>15</a:t>
            </a:fld>
            <a:endParaRPr lang="pt-PT"/>
          </a:p>
        </p:txBody>
      </p:sp>
    </p:spTree>
    <p:extLst>
      <p:ext uri="{BB962C8B-B14F-4D97-AF65-F5344CB8AC3E}">
        <p14:creationId xmlns:p14="http://schemas.microsoft.com/office/powerpoint/2010/main" val="20927306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27631B7B-E317-B346-8DFE-60139876228D}"/>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0CA48045-4BB7-AD47-B9AF-E7028540D716}"/>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03844065-72F0-C24F-A504-90E2B2DD5643}"/>
              </a:ext>
            </a:extLst>
          </p:cNvPr>
          <p:cNvSpPr>
            <a:spLocks noGrp="1"/>
          </p:cNvSpPr>
          <p:nvPr>
            <p:ph type="sldNum" sz="quarter" idx="12"/>
          </p:nvPr>
        </p:nvSpPr>
        <p:spPr/>
        <p:txBody>
          <a:bodyPr/>
          <a:lstStyle/>
          <a:p>
            <a:fld id="{CD37B2E7-1D31-7C4D-928B-66328FE9604A}" type="slidenum">
              <a:rPr lang="de-AT" smtClean="0"/>
              <a:pPr/>
              <a:t>16</a:t>
            </a:fld>
            <a:endParaRPr lang="de-AT" dirty="0"/>
          </a:p>
        </p:txBody>
      </p:sp>
      <p:sp>
        <p:nvSpPr>
          <p:cNvPr id="11" name="Google Shape;143;p27">
            <a:extLst>
              <a:ext uri="{FF2B5EF4-FFF2-40B4-BE49-F238E27FC236}">
                <a16:creationId xmlns:a16="http://schemas.microsoft.com/office/drawing/2014/main" id="{11371142-163D-DB42-9607-6A3E196B56BB}"/>
              </a:ext>
            </a:extLst>
          </p:cNvPr>
          <p:cNvSpPr/>
          <p:nvPr/>
        </p:nvSpPr>
        <p:spPr>
          <a:xfrm>
            <a:off x="0" y="1286553"/>
            <a:ext cx="12192000" cy="1486535"/>
          </a:xfrm>
          <a:prstGeom prst="rect">
            <a:avLst/>
          </a:prstGeom>
          <a:solidFill>
            <a:srgbClr val="DEEBF7"/>
          </a:solidFill>
          <a:ln>
            <a:noFill/>
          </a:ln>
        </p:spPr>
        <p:txBody>
          <a:bodyPr spcFirstLastPara="1" wrap="square" lIns="121900" tIns="60933" rIns="121900" bIns="60933" anchor="ctr" anchorCtr="0">
            <a:noAutofit/>
          </a:bodyPr>
          <a:lstStyle/>
          <a:p>
            <a:pPr algn="ctr"/>
            <a:endParaRPr lang="it" sz="3200" b="1" dirty="0">
              <a:solidFill>
                <a:schemeClr val="dk1"/>
              </a:solidFill>
              <a:latin typeface="Calibri"/>
              <a:ea typeface="Arial Narrow"/>
              <a:cs typeface="Calibri"/>
              <a:sym typeface="Calibri"/>
            </a:endParaRPr>
          </a:p>
          <a:p>
            <a:pPr algn="ctr"/>
            <a:r>
              <a:rPr lang="it" sz="4000" b="1" dirty="0">
                <a:solidFill>
                  <a:schemeClr val="dk1"/>
                </a:solidFill>
                <a:latin typeface="Arial Narrow"/>
                <a:ea typeface="Arial Narrow"/>
                <a:cs typeface="Arial Narrow"/>
                <a:sym typeface="Arial Narrow"/>
              </a:rPr>
              <a:t>DEVELOP</a:t>
            </a:r>
            <a:endParaRPr sz="2400" dirty="0"/>
          </a:p>
          <a:p>
            <a:pPr algn="ctr"/>
            <a:endParaRPr sz="3200" b="1" dirty="0">
              <a:solidFill>
                <a:schemeClr val="dk1"/>
              </a:solidFill>
              <a:latin typeface="Calibri"/>
              <a:ea typeface="Calibri"/>
              <a:cs typeface="Calibri"/>
              <a:sym typeface="Calibri"/>
            </a:endParaRPr>
          </a:p>
        </p:txBody>
      </p:sp>
      <p:sp>
        <p:nvSpPr>
          <p:cNvPr id="12" name="Google Shape;151;p27">
            <a:extLst>
              <a:ext uri="{FF2B5EF4-FFF2-40B4-BE49-F238E27FC236}">
                <a16:creationId xmlns:a16="http://schemas.microsoft.com/office/drawing/2014/main" id="{C2C82930-6332-F94C-82D1-60B6BD0BD1D5}"/>
              </a:ext>
            </a:extLst>
          </p:cNvPr>
          <p:cNvSpPr/>
          <p:nvPr/>
        </p:nvSpPr>
        <p:spPr>
          <a:xfrm>
            <a:off x="4338210" y="2971938"/>
            <a:ext cx="3515579" cy="3185561"/>
          </a:xfrm>
          <a:prstGeom prst="rect">
            <a:avLst/>
          </a:prstGeom>
          <a:solidFill>
            <a:srgbClr val="DEEBF7"/>
          </a:solidFill>
          <a:ln>
            <a:noFill/>
          </a:ln>
        </p:spPr>
        <p:txBody>
          <a:bodyPr spcFirstLastPara="1" wrap="square" lIns="121900" tIns="60933" rIns="121900" bIns="60933" anchor="ctr" anchorCtr="0">
            <a:noAutofit/>
          </a:bodyPr>
          <a:lstStyle/>
          <a:p>
            <a:pPr algn="just">
              <a:lnSpc>
                <a:spcPct val="115000"/>
              </a:lnSpc>
            </a:pPr>
            <a:endParaRPr lang="en-US" sz="2400" dirty="0">
              <a:latin typeface="Arial Narrow" panose="020B0606020202030204" pitchFamily="34" charset="0"/>
            </a:endParaRPr>
          </a:p>
          <a:p>
            <a:pPr algn="ctr">
              <a:lnSpc>
                <a:spcPct val="115000"/>
              </a:lnSpc>
            </a:pPr>
            <a:r>
              <a:rPr lang="en-US" sz="2400" dirty="0">
                <a:latin typeface="Arial Narrow" panose="020B0606020202030204" pitchFamily="34" charset="0"/>
              </a:rPr>
              <a:t>Case Studies for reflection and analysis </a:t>
            </a:r>
          </a:p>
          <a:p>
            <a:pPr algn="ctr">
              <a:lnSpc>
                <a:spcPct val="115000"/>
              </a:lnSpc>
            </a:pPr>
            <a:r>
              <a:rPr lang="en-US" sz="2400" dirty="0">
                <a:latin typeface="Arial Narrow" panose="020B0606020202030204" pitchFamily="34" charset="0"/>
              </a:rPr>
              <a:t>Activity: </a:t>
            </a:r>
            <a:r>
              <a:rPr lang="en-GB" sz="2400" i="1" dirty="0">
                <a:latin typeface="Arial Narrow" panose="020B0606020202030204" pitchFamily="34" charset="0"/>
              </a:rPr>
              <a:t>Role playing the cases </a:t>
            </a:r>
          </a:p>
        </p:txBody>
      </p:sp>
    </p:spTree>
    <p:extLst>
      <p:ext uri="{BB962C8B-B14F-4D97-AF65-F5344CB8AC3E}">
        <p14:creationId xmlns:p14="http://schemas.microsoft.com/office/powerpoint/2010/main" val="6539105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17</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6537961" cy="1009651"/>
          </a:xfrm>
          <a:prstGeom prst="rect">
            <a:avLst/>
          </a:prstGeom>
          <a:solidFill>
            <a:srgbClr val="DEEBF7"/>
          </a:solidFill>
          <a:ln>
            <a:noFill/>
          </a:ln>
        </p:spPr>
        <p:txBody>
          <a:bodyPr spcFirstLastPara="1" wrap="square" lIns="121900" tIns="60933" rIns="121900" bIns="60933" anchor="ctr" anchorCtr="0">
            <a:noAutofit/>
          </a:bodyPr>
          <a:lstStyle/>
          <a:p>
            <a:pPr>
              <a:lnSpc>
                <a:spcPct val="115000"/>
              </a:lnSpc>
            </a:pPr>
            <a:r>
              <a:rPr lang="en-US" sz="4000" b="1" dirty="0">
                <a:latin typeface="Arial Narrow" panose="020B0606020202030204" pitchFamily="34" charset="0"/>
              </a:rPr>
              <a:t>Activity: </a:t>
            </a:r>
            <a:r>
              <a:rPr lang="en-GB" sz="4000" b="1" i="1" dirty="0">
                <a:latin typeface="Arial Narrow" panose="020B0606020202030204" pitchFamily="34" charset="0"/>
              </a:rPr>
              <a:t>Role playing the cases </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5625"/>
            <a:ext cx="10515600" cy="4351338"/>
          </a:xfrm>
          <a:prstGeom prst="rect">
            <a:avLst/>
          </a:prstGeom>
          <a:solidFill>
            <a:srgbClr val="DEEBF7"/>
          </a:solidFill>
          <a:ln>
            <a:noFill/>
          </a:ln>
        </p:spPr>
        <p:txBody>
          <a:bodyPr spcFirstLastPara="1" wrap="square" lIns="121900" tIns="60933" rIns="121900" bIns="60933" anchor="t" anchorCtr="0">
            <a:noAutofit/>
          </a:bodyPr>
          <a:lstStyle/>
          <a:p>
            <a:pPr algn="just">
              <a:buClr>
                <a:srgbClr val="7598D9">
                  <a:lumMod val="50000"/>
                </a:srgbClr>
              </a:buClr>
              <a:defRPr/>
            </a:pPr>
            <a:r>
              <a:rPr lang="en-US" sz="3600" b="1" kern="0" dirty="0">
                <a:solidFill>
                  <a:schemeClr val="accent1">
                    <a:lumMod val="75000"/>
                  </a:schemeClr>
                </a:solidFill>
                <a:latin typeface="Arial Narrow" panose="020B0606020202030204" pitchFamily="34" charset="0"/>
              </a:rPr>
              <a:t>Let´s run the </a:t>
            </a:r>
            <a:r>
              <a:rPr lang="pt-PT" sz="3600" b="1" kern="0" dirty="0">
                <a:solidFill>
                  <a:schemeClr val="accent1">
                    <a:lumMod val="75000"/>
                  </a:schemeClr>
                </a:solidFill>
                <a:latin typeface="Arial Narrow" panose="020B0606020202030204" pitchFamily="34" charset="0"/>
              </a:rPr>
              <a:t>Role </a:t>
            </a:r>
            <a:r>
              <a:rPr lang="en-US" sz="3600" b="1" kern="0" dirty="0">
                <a:solidFill>
                  <a:schemeClr val="accent1">
                    <a:lumMod val="75000"/>
                  </a:schemeClr>
                </a:solidFill>
                <a:latin typeface="Arial Narrow" panose="020B0606020202030204" pitchFamily="34" charset="0"/>
              </a:rPr>
              <a:t>Playing!</a:t>
            </a:r>
          </a:p>
        </p:txBody>
      </p:sp>
      <p:sp>
        <p:nvSpPr>
          <p:cNvPr id="21" name="Retângulo 1">
            <a:extLst>
              <a:ext uri="{FF2B5EF4-FFF2-40B4-BE49-F238E27FC236}">
                <a16:creationId xmlns:a16="http://schemas.microsoft.com/office/drawing/2014/main" id="{26CD362F-D608-5545-B900-05B92D7CA85F}"/>
              </a:ext>
            </a:extLst>
          </p:cNvPr>
          <p:cNvSpPr/>
          <p:nvPr/>
        </p:nvSpPr>
        <p:spPr>
          <a:xfrm>
            <a:off x="2209800" y="3216464"/>
            <a:ext cx="2748579" cy="1569660"/>
          </a:xfrm>
          <a:prstGeom prst="rect">
            <a:avLst/>
          </a:prstGeom>
          <a:solidFill>
            <a:schemeClr val="accent3">
              <a:lumMod val="20000"/>
              <a:lumOff val="80000"/>
            </a:schemeClr>
          </a:solidFill>
        </p:spPr>
        <p:txBody>
          <a:bodyPr wrap="square">
            <a:spAutoFit/>
          </a:bodyPr>
          <a:lstStyle/>
          <a:p>
            <a:r>
              <a:rPr lang="en-US" sz="2400" dirty="0">
                <a:solidFill>
                  <a:schemeClr val="accent1">
                    <a:lumMod val="75000"/>
                  </a:schemeClr>
                </a:solidFill>
                <a:latin typeface="Arial Narrow" panose="020B0606020202030204" pitchFamily="34" charset="0"/>
              </a:rPr>
              <a:t>…. </a:t>
            </a:r>
            <a:r>
              <a:rPr lang="en-US" sz="2400" b="1" dirty="0">
                <a:solidFill>
                  <a:schemeClr val="accent1">
                    <a:lumMod val="75000"/>
                  </a:schemeClr>
                </a:solidFill>
                <a:latin typeface="Arial Narrow" panose="020B0606020202030204" pitchFamily="34" charset="0"/>
              </a:rPr>
              <a:t>and</a:t>
            </a:r>
            <a:r>
              <a:rPr lang="en-US" sz="2400" dirty="0">
                <a:latin typeface="Arial Narrow" panose="020B0606020202030204" pitchFamily="34" charset="0"/>
              </a:rPr>
              <a:t> </a:t>
            </a:r>
            <a:r>
              <a:rPr lang="en-US" sz="2400" b="1" dirty="0">
                <a:solidFill>
                  <a:schemeClr val="accent1">
                    <a:lumMod val="75000"/>
                  </a:schemeClr>
                </a:solidFill>
                <a:latin typeface="Arial Narrow" panose="020B0606020202030204" pitchFamily="34" charset="0"/>
              </a:rPr>
              <a:t>practice our knowledge about ASD in a simulated</a:t>
            </a:r>
          </a:p>
          <a:p>
            <a:r>
              <a:rPr lang="pt-PT" sz="2400" b="1" dirty="0">
                <a:solidFill>
                  <a:schemeClr val="accent1">
                    <a:lumMod val="75000"/>
                  </a:schemeClr>
                </a:solidFill>
                <a:latin typeface="Arial Narrow" panose="020B0606020202030204" pitchFamily="34" charset="0"/>
              </a:rPr>
              <a:t>real </a:t>
            </a:r>
            <a:r>
              <a:rPr lang="en-CA" sz="2400" b="1" dirty="0">
                <a:solidFill>
                  <a:schemeClr val="accent1">
                    <a:lumMod val="75000"/>
                  </a:schemeClr>
                </a:solidFill>
                <a:latin typeface="Arial Narrow" panose="020B0606020202030204" pitchFamily="34" charset="0"/>
              </a:rPr>
              <a:t>life situation</a:t>
            </a:r>
            <a:r>
              <a:rPr lang="pt-PT" sz="2400" b="1" dirty="0">
                <a:solidFill>
                  <a:schemeClr val="accent1">
                    <a:lumMod val="75000"/>
                  </a:schemeClr>
                </a:solidFill>
                <a:latin typeface="Arial Narrow" panose="020B0606020202030204" pitchFamily="34" charset="0"/>
              </a:rPr>
              <a:t>…</a:t>
            </a:r>
          </a:p>
        </p:txBody>
      </p:sp>
      <p:pic>
        <p:nvPicPr>
          <p:cNvPr id="22" name="Picture 2" descr="https://t4.ftcdn.net/jpg/03/01/77/03/240_F_301770315_wWHkvhMHSbga4XBh3JQdKncdykarGn53.jpg">
            <a:extLst>
              <a:ext uri="{FF2B5EF4-FFF2-40B4-BE49-F238E27FC236}">
                <a16:creationId xmlns:a16="http://schemas.microsoft.com/office/drawing/2014/main" id="{84C6050B-CA75-7F4E-986B-A5A5770BA87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21157" y="2726711"/>
            <a:ext cx="4864485" cy="2734138"/>
          </a:xfrm>
          <a:prstGeom prst="rect">
            <a:avLst/>
          </a:prstGeom>
          <a:noFill/>
          <a:extLst>
            <a:ext uri="{909E8E84-426E-40DD-AFC4-6F175D3DCCD1}">
              <a14:hiddenFill xmlns:a14="http://schemas.microsoft.com/office/drawing/2010/main">
                <a:solidFill>
                  <a:srgbClr val="FFFFFF"/>
                </a:solidFill>
              </a14:hiddenFill>
            </a:ext>
          </a:extLst>
        </p:spPr>
      </p:pic>
      <p:sp>
        <p:nvSpPr>
          <p:cNvPr id="23" name="Retângulo 12">
            <a:extLst>
              <a:ext uri="{FF2B5EF4-FFF2-40B4-BE49-F238E27FC236}">
                <a16:creationId xmlns:a16="http://schemas.microsoft.com/office/drawing/2014/main" id="{81D2970A-6317-D04D-AAB3-74BB31E80531}"/>
              </a:ext>
            </a:extLst>
          </p:cNvPr>
          <p:cNvSpPr/>
          <p:nvPr/>
        </p:nvSpPr>
        <p:spPr>
          <a:xfrm>
            <a:off x="6792317" y="5384039"/>
            <a:ext cx="2666114" cy="390684"/>
          </a:xfrm>
          <a:prstGeom prst="rect">
            <a:avLst/>
          </a:prstGeom>
        </p:spPr>
        <p:txBody>
          <a:bodyPr wrap="none">
            <a:spAutoFit/>
          </a:bodyPr>
          <a:lstStyle/>
          <a:p>
            <a:pPr algn="ctr">
              <a:lnSpc>
                <a:spcPct val="115000"/>
              </a:lnSpc>
            </a:pPr>
            <a:r>
              <a:rPr lang="en-US" dirty="0">
                <a:latin typeface="Times New Roman" panose="02020603050405020304" pitchFamily="18" charset="0"/>
                <a:ea typeface="Calibri" panose="020F0502020204030204" pitchFamily="34" charset="0"/>
                <a:cs typeface="Vrinda"/>
              </a:rPr>
              <a:t>(Adobe Stock free images)</a:t>
            </a:r>
            <a:endParaRPr lang="pt-PT" sz="2400" dirty="0">
              <a:latin typeface="Calibri" panose="020F0502020204030204" pitchFamily="34" charset="0"/>
              <a:ea typeface="Calibri" panose="020F0502020204030204" pitchFamily="34" charset="0"/>
              <a:cs typeface="Vrinda"/>
            </a:endParaRPr>
          </a:p>
        </p:txBody>
      </p:sp>
    </p:spTree>
    <p:extLst>
      <p:ext uri="{BB962C8B-B14F-4D97-AF65-F5344CB8AC3E}">
        <p14:creationId xmlns:p14="http://schemas.microsoft.com/office/powerpoint/2010/main" val="40677491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27631B7B-E317-B346-8DFE-60139876228D}"/>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0CA48045-4BB7-AD47-B9AF-E7028540D716}"/>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03844065-72F0-C24F-A504-90E2B2DD5643}"/>
              </a:ext>
            </a:extLst>
          </p:cNvPr>
          <p:cNvSpPr>
            <a:spLocks noGrp="1"/>
          </p:cNvSpPr>
          <p:nvPr>
            <p:ph type="sldNum" sz="quarter" idx="12"/>
          </p:nvPr>
        </p:nvSpPr>
        <p:spPr/>
        <p:txBody>
          <a:bodyPr/>
          <a:lstStyle/>
          <a:p>
            <a:fld id="{CD37B2E7-1D31-7C4D-928B-66328FE9604A}" type="slidenum">
              <a:rPr lang="de-AT" smtClean="0"/>
              <a:pPr/>
              <a:t>18</a:t>
            </a:fld>
            <a:endParaRPr lang="de-AT" dirty="0"/>
          </a:p>
        </p:txBody>
      </p:sp>
      <p:sp>
        <p:nvSpPr>
          <p:cNvPr id="11" name="Google Shape;143;p27">
            <a:extLst>
              <a:ext uri="{FF2B5EF4-FFF2-40B4-BE49-F238E27FC236}">
                <a16:creationId xmlns:a16="http://schemas.microsoft.com/office/drawing/2014/main" id="{11371142-163D-DB42-9607-6A3E196B56BB}"/>
              </a:ext>
            </a:extLst>
          </p:cNvPr>
          <p:cNvSpPr/>
          <p:nvPr/>
        </p:nvSpPr>
        <p:spPr>
          <a:xfrm>
            <a:off x="0" y="1286553"/>
            <a:ext cx="12192000" cy="1486535"/>
          </a:xfrm>
          <a:prstGeom prst="rect">
            <a:avLst/>
          </a:prstGeom>
          <a:solidFill>
            <a:srgbClr val="F9DAD9"/>
          </a:solidFill>
          <a:ln>
            <a:noFill/>
          </a:ln>
        </p:spPr>
        <p:txBody>
          <a:bodyPr spcFirstLastPara="1" wrap="square" lIns="121900" tIns="60933" rIns="121900" bIns="60933" anchor="ctr" anchorCtr="0">
            <a:noAutofit/>
          </a:bodyPr>
          <a:lstStyle/>
          <a:p>
            <a:pPr algn="ctr"/>
            <a:endParaRPr lang="it" sz="3200" b="1" dirty="0">
              <a:solidFill>
                <a:schemeClr val="dk1"/>
              </a:solidFill>
              <a:latin typeface="Calibri"/>
              <a:ea typeface="Arial Narrow"/>
              <a:cs typeface="Calibri"/>
              <a:sym typeface="Calibri"/>
            </a:endParaRPr>
          </a:p>
          <a:p>
            <a:pPr algn="ctr"/>
            <a:r>
              <a:rPr lang="de-AT" sz="4000" b="1" dirty="0">
                <a:solidFill>
                  <a:schemeClr val="dk1"/>
                </a:solidFill>
                <a:latin typeface="Arial Narrow"/>
                <a:ea typeface="Arial Narrow"/>
                <a:cs typeface="Arial Narrow"/>
                <a:sym typeface="Arial Narrow"/>
              </a:rPr>
              <a:t>END</a:t>
            </a:r>
            <a:endParaRPr sz="2400" dirty="0"/>
          </a:p>
          <a:p>
            <a:pPr algn="ctr"/>
            <a:endParaRPr sz="3200" b="1" dirty="0">
              <a:solidFill>
                <a:schemeClr val="dk1"/>
              </a:solidFill>
              <a:latin typeface="Calibri"/>
              <a:ea typeface="Calibri"/>
              <a:cs typeface="Calibri"/>
              <a:sym typeface="Calibri"/>
            </a:endParaRPr>
          </a:p>
        </p:txBody>
      </p:sp>
      <p:sp>
        <p:nvSpPr>
          <p:cNvPr id="12" name="Google Shape;151;p27">
            <a:extLst>
              <a:ext uri="{FF2B5EF4-FFF2-40B4-BE49-F238E27FC236}">
                <a16:creationId xmlns:a16="http://schemas.microsoft.com/office/drawing/2014/main" id="{C2C82930-6332-F94C-82D1-60B6BD0BD1D5}"/>
              </a:ext>
            </a:extLst>
          </p:cNvPr>
          <p:cNvSpPr/>
          <p:nvPr/>
        </p:nvSpPr>
        <p:spPr>
          <a:xfrm>
            <a:off x="4338210" y="2971938"/>
            <a:ext cx="3515579" cy="3185561"/>
          </a:xfrm>
          <a:prstGeom prst="rect">
            <a:avLst/>
          </a:prstGeom>
          <a:solidFill>
            <a:srgbClr val="F9DAD9"/>
          </a:solidFill>
          <a:ln>
            <a:noFill/>
          </a:ln>
        </p:spPr>
        <p:txBody>
          <a:bodyPr spcFirstLastPara="1" wrap="square" lIns="121900" tIns="60933" rIns="121900" bIns="60933" anchor="ctr" anchorCtr="0">
            <a:noAutofit/>
          </a:bodyPr>
          <a:lstStyle/>
          <a:p>
            <a:pPr algn="ctr">
              <a:lnSpc>
                <a:spcPct val="150000"/>
              </a:lnSpc>
              <a:defRPr/>
            </a:pPr>
            <a:r>
              <a:rPr lang="de-DE" sz="2400" kern="0" dirty="0" err="1">
                <a:solidFill>
                  <a:prstClr val="black"/>
                </a:solidFill>
                <a:latin typeface="Arial Narrow" panose="020B0606020202030204" pitchFamily="34" charset="0"/>
              </a:rPr>
              <a:t>Wrap</a:t>
            </a:r>
            <a:r>
              <a:rPr lang="de-DE" sz="2400" kern="0" dirty="0">
                <a:solidFill>
                  <a:prstClr val="black"/>
                </a:solidFill>
                <a:latin typeface="Arial Narrow" panose="020B0606020202030204" pitchFamily="34" charset="0"/>
              </a:rPr>
              <a:t> </a:t>
            </a:r>
            <a:r>
              <a:rPr lang="de-DE" sz="2400" kern="0" dirty="0" err="1">
                <a:solidFill>
                  <a:prstClr val="black"/>
                </a:solidFill>
                <a:latin typeface="Arial Narrow" panose="020B0606020202030204" pitchFamily="34" charset="0"/>
              </a:rPr>
              <a:t>up</a:t>
            </a:r>
            <a:endParaRPr lang="de-DE" sz="2400" kern="0" dirty="0">
              <a:solidFill>
                <a:prstClr val="black"/>
              </a:solidFill>
              <a:latin typeface="Arial Narrow" panose="020B0606020202030204" pitchFamily="34" charset="0"/>
            </a:endParaRPr>
          </a:p>
          <a:p>
            <a:pPr algn="ctr">
              <a:lnSpc>
                <a:spcPct val="150000"/>
              </a:lnSpc>
              <a:defRPr/>
            </a:pPr>
            <a:r>
              <a:rPr lang="en-US" sz="2400" i="1" kern="0" dirty="0">
                <a:solidFill>
                  <a:prstClr val="black"/>
                </a:solidFill>
                <a:latin typeface="Arial Narrow" panose="020B0606020202030204" pitchFamily="34" charset="0"/>
              </a:rPr>
              <a:t>Activity: Reflection 6.1</a:t>
            </a:r>
            <a:endParaRPr lang="pt-PT" sz="2400" i="1" kern="0" dirty="0">
              <a:solidFill>
                <a:prstClr val="black"/>
              </a:solidFill>
              <a:latin typeface="Arial Narrow" panose="020B0606020202030204" pitchFamily="34" charset="0"/>
            </a:endParaRPr>
          </a:p>
          <a:p>
            <a:pPr algn="ctr">
              <a:lnSpc>
                <a:spcPct val="150000"/>
              </a:lnSpc>
              <a:buClr>
                <a:srgbClr val="7598D9">
                  <a:lumMod val="75000"/>
                </a:srgbClr>
              </a:buClr>
              <a:buSzPct val="102000"/>
              <a:defRPr/>
            </a:pPr>
            <a:r>
              <a:rPr lang="en-US" sz="2400" kern="0" dirty="0">
                <a:solidFill>
                  <a:prstClr val="black"/>
                </a:solidFill>
                <a:latin typeface="Arial Narrow" panose="020B0606020202030204" pitchFamily="34" charset="0"/>
              </a:rPr>
              <a:t>References &amp; Resources</a:t>
            </a:r>
          </a:p>
          <a:p>
            <a:pPr algn="ctr">
              <a:lnSpc>
                <a:spcPct val="150000"/>
              </a:lnSpc>
              <a:buClr>
                <a:srgbClr val="7598D9">
                  <a:lumMod val="75000"/>
                </a:srgbClr>
              </a:buClr>
              <a:buSzPct val="102000"/>
              <a:defRPr/>
            </a:pPr>
            <a:r>
              <a:rPr lang="en-US" sz="2400" kern="0" dirty="0">
                <a:solidFill>
                  <a:prstClr val="black"/>
                </a:solidFill>
                <a:latin typeface="Arial Narrow" panose="020B0606020202030204" pitchFamily="34" charset="0"/>
              </a:rPr>
              <a:t>Questions? Goodbye &amp; Thanks </a:t>
            </a:r>
            <a:r>
              <a:rPr lang="en-US" sz="2400" kern="0" dirty="0">
                <a:solidFill>
                  <a:prstClr val="black"/>
                </a:solidFill>
                <a:latin typeface="Arial Narrow" panose="020B0606020202030204" pitchFamily="34" charset="0"/>
                <a:sym typeface="Wingdings" panose="05000000000000000000" pitchFamily="2" charset="2"/>
              </a:rPr>
              <a:t></a:t>
            </a:r>
            <a:r>
              <a:rPr lang="en-US" sz="2400" kern="0" dirty="0">
                <a:solidFill>
                  <a:prstClr val="black"/>
                </a:solidFill>
                <a:latin typeface="Arial Narrow" panose="020B0606020202030204" pitchFamily="34" charset="0"/>
              </a:rPr>
              <a:t> </a:t>
            </a:r>
          </a:p>
        </p:txBody>
      </p:sp>
    </p:spTree>
    <p:extLst>
      <p:ext uri="{BB962C8B-B14F-4D97-AF65-F5344CB8AC3E}">
        <p14:creationId xmlns:p14="http://schemas.microsoft.com/office/powerpoint/2010/main" val="28412160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19</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200" y="681036"/>
            <a:ext cx="1913710" cy="1009651"/>
          </a:xfrm>
          <a:prstGeom prst="rect">
            <a:avLst/>
          </a:prstGeom>
          <a:solidFill>
            <a:srgbClr val="F9DAD9"/>
          </a:solidFill>
          <a:ln>
            <a:noFill/>
          </a:ln>
        </p:spPr>
        <p:txBody>
          <a:bodyPr spcFirstLastPara="1" wrap="square" lIns="121900" tIns="60933" rIns="121900" bIns="60933" anchor="ctr" anchorCtr="0">
            <a:noAutofit/>
          </a:bodyPr>
          <a:lstStyle/>
          <a:p>
            <a:r>
              <a:rPr lang="de-DE" sz="4000" b="1" dirty="0" err="1">
                <a:latin typeface="Arial Narrow" panose="020B0606020202030204" pitchFamily="34" charset="0"/>
              </a:rPr>
              <a:t>Wrap</a:t>
            </a:r>
            <a:r>
              <a:rPr lang="de-DE" sz="4000" b="1" dirty="0">
                <a:latin typeface="Arial Narrow" panose="020B0606020202030204" pitchFamily="34" charset="0"/>
              </a:rPr>
              <a:t> </a:t>
            </a:r>
            <a:r>
              <a:rPr lang="de-DE" sz="4000" b="1" dirty="0" err="1">
                <a:latin typeface="Arial Narrow" panose="020B0606020202030204" pitchFamily="34" charset="0"/>
              </a:rPr>
              <a:t>up</a:t>
            </a:r>
            <a:endParaRPr lang="en-US" sz="4000" b="1" dirty="0">
              <a:latin typeface="Arial Narrow" panose="020B0606020202030204" pitchFamily="34" charset="0"/>
            </a:endParaRP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5625"/>
            <a:ext cx="10515600" cy="4351338"/>
          </a:xfrm>
          <a:prstGeom prst="rect">
            <a:avLst/>
          </a:prstGeom>
          <a:solidFill>
            <a:srgbClr val="F9DAD9"/>
          </a:solidFill>
          <a:ln>
            <a:noFill/>
          </a:ln>
        </p:spPr>
        <p:txBody>
          <a:bodyPr spcFirstLastPara="1" wrap="square" lIns="121900" tIns="60933" rIns="121900" bIns="60933" anchor="ctr" anchorCtr="0">
            <a:noAutofit/>
          </a:bodyPr>
          <a:lstStyle/>
          <a:p>
            <a:pPr marL="571500" indent="-571500">
              <a:lnSpc>
                <a:spcPct val="150000"/>
              </a:lnSpc>
              <a:buFont typeface="Arial" panose="020B0604020202020204" pitchFamily="34" charset="0"/>
              <a:buChar char="•"/>
            </a:pPr>
            <a:r>
              <a:rPr lang="en-CA" sz="2400" dirty="0">
                <a:latin typeface="Arial Narrow" panose="020B0606020202030204" pitchFamily="34" charset="0"/>
              </a:rPr>
              <a:t>Summarize and emphases what was done in each role playing</a:t>
            </a:r>
          </a:p>
          <a:p>
            <a:pPr marL="571500" indent="-571500">
              <a:lnSpc>
                <a:spcPct val="150000"/>
              </a:lnSpc>
              <a:buFont typeface="Arial" panose="020B0604020202020204" pitchFamily="34" charset="0"/>
              <a:buChar char="•"/>
            </a:pPr>
            <a:r>
              <a:rPr lang="en-CA" sz="2400" dirty="0">
                <a:latin typeface="Arial Narrow" panose="020B0606020202030204" pitchFamily="34" charset="0"/>
              </a:rPr>
              <a:t>Clear up possible misunderstandings/provide appreciation of the work developed</a:t>
            </a:r>
          </a:p>
          <a:p>
            <a:pPr marL="571500" indent="-571500">
              <a:lnSpc>
                <a:spcPct val="150000"/>
              </a:lnSpc>
              <a:buFont typeface="Arial" panose="020B0604020202020204" pitchFamily="34" charset="0"/>
              <a:buChar char="•"/>
            </a:pPr>
            <a:r>
              <a:rPr lang="en-US" sz="2400" dirty="0">
                <a:latin typeface="Arial Narrow" panose="020B0606020202030204" pitchFamily="34" charset="0"/>
              </a:rPr>
              <a:t>Explore other possibilities - are there any? (generalization to other settings, different approaches, etc.)</a:t>
            </a:r>
          </a:p>
          <a:p>
            <a:pPr marL="571500" indent="-571500">
              <a:lnSpc>
                <a:spcPct val="150000"/>
              </a:lnSpc>
              <a:buFont typeface="Arial" panose="020B0604020202020204" pitchFamily="34" charset="0"/>
              <a:buChar char="•"/>
            </a:pPr>
            <a:r>
              <a:rPr lang="en-US" sz="2400" dirty="0">
                <a:latin typeface="Arial Narrow" panose="020B0606020202030204" pitchFamily="34" charset="0"/>
              </a:rPr>
              <a:t> Give the view of an outside expert in ASD</a:t>
            </a:r>
          </a:p>
          <a:p>
            <a:pPr marL="571500" indent="-571500">
              <a:lnSpc>
                <a:spcPct val="150000"/>
              </a:lnSpc>
              <a:buFont typeface="Arial" panose="020B0604020202020204" pitchFamily="34" charset="0"/>
              <a:buChar char="•"/>
            </a:pPr>
            <a:r>
              <a:rPr lang="en-US" sz="2400" dirty="0">
                <a:latin typeface="Arial Narrow" panose="020B0606020202030204" pitchFamily="34" charset="0"/>
              </a:rPr>
              <a:t>Summarize the skills that were develop as a result of this task</a:t>
            </a:r>
          </a:p>
          <a:p>
            <a:pPr marL="571500" indent="-571500">
              <a:lnSpc>
                <a:spcPct val="150000"/>
              </a:lnSpc>
              <a:buFont typeface="Arial" panose="020B0604020202020204" pitchFamily="34" charset="0"/>
              <a:buChar char="•"/>
            </a:pPr>
            <a:r>
              <a:rPr lang="en-US" sz="2400" dirty="0">
                <a:latin typeface="Arial Narrow" panose="020B0606020202030204" pitchFamily="34" charset="0"/>
              </a:rPr>
              <a:t>Link to future learning</a:t>
            </a:r>
            <a:endParaRPr lang="pt-PT" sz="2400" dirty="0">
              <a:latin typeface="Arial Narrow" panose="020B0606020202030204" pitchFamily="34" charset="0"/>
            </a:endParaRPr>
          </a:p>
        </p:txBody>
      </p:sp>
    </p:spTree>
    <p:extLst>
      <p:ext uri="{BB962C8B-B14F-4D97-AF65-F5344CB8AC3E}">
        <p14:creationId xmlns:p14="http://schemas.microsoft.com/office/powerpoint/2010/main" val="35091909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CB17A013-6D54-C944-95A1-232723112481}"/>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42998A59-E0C5-6C47-ABCE-4440933FA3D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en-GB" dirty="0">
              <a:solidFill>
                <a:prstClr val="black"/>
              </a:solidFill>
            </a:endParaRPr>
          </a:p>
        </p:txBody>
      </p:sp>
      <p:sp>
        <p:nvSpPr>
          <p:cNvPr id="6" name="Slide Number Placeholder 5">
            <a:extLst>
              <a:ext uri="{FF2B5EF4-FFF2-40B4-BE49-F238E27FC236}">
                <a16:creationId xmlns:a16="http://schemas.microsoft.com/office/drawing/2014/main" id="{49A72AF7-D2B8-5149-BDE0-B78EABF65A7A}"/>
              </a:ext>
            </a:extLst>
          </p:cNvPr>
          <p:cNvSpPr>
            <a:spLocks noGrp="1"/>
          </p:cNvSpPr>
          <p:nvPr>
            <p:ph type="sldNum" sz="quarter" idx="12"/>
          </p:nvPr>
        </p:nvSpPr>
        <p:spPr/>
        <p:txBody>
          <a:bodyPr/>
          <a:lstStyle/>
          <a:p>
            <a:fld id="{4AA10864-17D9-EB4A-80E3-89D1D8A92E63}" type="slidenum">
              <a:rPr lang="de-AT" smtClean="0"/>
              <a:pPr/>
              <a:t>2</a:t>
            </a:fld>
            <a:endParaRPr lang="de-AT" dirty="0"/>
          </a:p>
        </p:txBody>
      </p:sp>
      <p:sp>
        <p:nvSpPr>
          <p:cNvPr id="7" name="Google Shape;132;p26">
            <a:extLst>
              <a:ext uri="{FF2B5EF4-FFF2-40B4-BE49-F238E27FC236}">
                <a16:creationId xmlns:a16="http://schemas.microsoft.com/office/drawing/2014/main" id="{10578B7F-A3DA-3340-BED7-F6F49636EF47}"/>
              </a:ext>
            </a:extLst>
          </p:cNvPr>
          <p:cNvSpPr txBox="1">
            <a:spLocks noGrp="1"/>
          </p:cNvSpPr>
          <p:nvPr>
            <p:ph type="ctrTitle"/>
          </p:nvPr>
        </p:nvSpPr>
        <p:spPr>
          <a:xfrm>
            <a:off x="351936" y="1929161"/>
            <a:ext cx="11488128" cy="2999678"/>
          </a:xfrm>
          <a:prstGeom prst="rect">
            <a:avLst/>
          </a:prstGeom>
          <a:solidFill>
            <a:srgbClr val="BBD6EE"/>
          </a:solidFill>
          <a:ln>
            <a:noFill/>
          </a:ln>
        </p:spPr>
        <p:txBody>
          <a:bodyPr spcFirstLastPara="1" wrap="square" lIns="121900" tIns="60933" rIns="121900" bIns="60933" anchor="ctr" anchorCtr="0">
            <a:noAutofit/>
          </a:bodyPr>
          <a:lstStyle/>
          <a:p>
            <a:pPr defTabSz="685800"/>
            <a:r>
              <a:rPr lang="en-US" sz="3200" b="1" dirty="0">
                <a:solidFill>
                  <a:prstClr val="black"/>
                </a:solidFill>
                <a:latin typeface="Arial Narrow" panose="020B0606020202030204" pitchFamily="34" charset="0"/>
              </a:rPr>
              <a:t>Module 6: Put into practice - Wrap up </a:t>
            </a:r>
            <a:endParaRPr lang="en-US" sz="3200" dirty="0">
              <a:solidFill>
                <a:prstClr val="black"/>
              </a:solidFill>
              <a:latin typeface="Arial Narrow" panose="020B0606020202030204" pitchFamily="34" charset="0"/>
            </a:endParaRPr>
          </a:p>
        </p:txBody>
      </p:sp>
    </p:spTree>
    <p:extLst>
      <p:ext uri="{BB962C8B-B14F-4D97-AF65-F5344CB8AC3E}">
        <p14:creationId xmlns:p14="http://schemas.microsoft.com/office/powerpoint/2010/main" val="4636536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20</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4813663" cy="1009651"/>
          </a:xfrm>
          <a:prstGeom prst="rect">
            <a:avLst/>
          </a:prstGeom>
          <a:solidFill>
            <a:srgbClr val="F9DAD9"/>
          </a:solidFill>
          <a:ln>
            <a:noFill/>
          </a:ln>
        </p:spPr>
        <p:txBody>
          <a:bodyPr spcFirstLastPara="1" wrap="square" lIns="121900" tIns="60933" rIns="121900" bIns="60933" anchor="ctr" anchorCtr="0">
            <a:noAutofit/>
          </a:bodyPr>
          <a:lstStyle/>
          <a:p>
            <a:pPr lvl="0">
              <a:defRPr/>
            </a:pPr>
            <a:r>
              <a:rPr lang="en-US" sz="4000" b="1" dirty="0">
                <a:solidFill>
                  <a:prstClr val="black"/>
                </a:solidFill>
                <a:latin typeface="Arial Narrow" panose="020B0606020202030204" pitchFamily="34" charset="0"/>
              </a:rPr>
              <a:t>Activity: Reflection 6.1 </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5625"/>
            <a:ext cx="10515600" cy="4351338"/>
          </a:xfrm>
          <a:prstGeom prst="rect">
            <a:avLst/>
          </a:prstGeom>
          <a:solidFill>
            <a:srgbClr val="F9DAD9"/>
          </a:solidFill>
          <a:ln>
            <a:noFill/>
          </a:ln>
        </p:spPr>
        <p:txBody>
          <a:bodyPr spcFirstLastPara="1" wrap="square" lIns="121900" tIns="60933" rIns="121900" bIns="60933" anchor="ctr" anchorCtr="0">
            <a:noAutofit/>
          </a:bodyPr>
          <a:lstStyle/>
          <a:p>
            <a:pPr>
              <a:lnSpc>
                <a:spcPct val="150000"/>
              </a:lnSpc>
            </a:pPr>
            <a:r>
              <a:rPr lang="en-US" sz="2800" b="1" dirty="0">
                <a:latin typeface="Arial Narrow" panose="020B0606020202030204" pitchFamily="34" charset="0"/>
              </a:rPr>
              <a:t>Possible question for reflection:</a:t>
            </a:r>
            <a:endParaRPr lang="pt-PT" sz="2800" dirty="0">
              <a:latin typeface="Arial Narrow" panose="020B0606020202030204" pitchFamily="34" charset="0"/>
            </a:endParaRPr>
          </a:p>
          <a:p>
            <a:r>
              <a:rPr lang="en-US" sz="2000" b="1" dirty="0">
                <a:latin typeface="Arial Narrow" panose="020B0606020202030204" pitchFamily="34" charset="0"/>
              </a:rPr>
              <a:t>a. </a:t>
            </a:r>
            <a:r>
              <a:rPr lang="en-US" sz="2000" dirty="0">
                <a:latin typeface="Arial Narrow" panose="020B0606020202030204" pitchFamily="34" charset="0"/>
              </a:rPr>
              <a:t>What kind of understanding related to ASD emerged from groups’ role playing?</a:t>
            </a:r>
          </a:p>
          <a:p>
            <a:pPr>
              <a:lnSpc>
                <a:spcPct val="150000"/>
              </a:lnSpc>
            </a:pPr>
            <a:r>
              <a:rPr lang="en-US" sz="2000" b="1" dirty="0">
                <a:latin typeface="Arial Narrow" panose="020B0606020202030204" pitchFamily="34" charset="0"/>
              </a:rPr>
              <a:t>b. </a:t>
            </a:r>
            <a:r>
              <a:rPr lang="en-US" sz="2000" dirty="0">
                <a:latin typeface="Arial Narrow" panose="020B0606020202030204" pitchFamily="34" charset="0"/>
              </a:rPr>
              <a:t>Did I enjoy this exercise? Why? Why not? What surprised me? What annoyed me? </a:t>
            </a:r>
            <a:endParaRPr lang="pt-PT" sz="2000" dirty="0">
              <a:latin typeface="Arial Narrow" panose="020B0606020202030204" pitchFamily="34" charset="0"/>
            </a:endParaRPr>
          </a:p>
          <a:p>
            <a:pPr>
              <a:lnSpc>
                <a:spcPct val="150000"/>
              </a:lnSpc>
            </a:pPr>
            <a:r>
              <a:rPr lang="en-US" sz="2000" b="1" dirty="0">
                <a:latin typeface="Arial Narrow" panose="020B0606020202030204" pitchFamily="34" charset="0"/>
              </a:rPr>
              <a:t>c. </a:t>
            </a:r>
            <a:r>
              <a:rPr lang="en-US" sz="2000" dirty="0">
                <a:latin typeface="Arial Narrow" panose="020B0606020202030204" pitchFamily="34" charset="0"/>
              </a:rPr>
              <a:t>What difficulties did I encounter in playing my role?</a:t>
            </a:r>
          </a:p>
          <a:p>
            <a:pPr>
              <a:lnSpc>
                <a:spcPct val="150000"/>
              </a:lnSpc>
            </a:pPr>
            <a:r>
              <a:rPr lang="en-US" sz="2000" b="1" dirty="0">
                <a:latin typeface="Arial Narrow" panose="020B0606020202030204" pitchFamily="34" charset="0"/>
              </a:rPr>
              <a:t>d. </a:t>
            </a:r>
            <a:r>
              <a:rPr lang="en-US" sz="2000" dirty="0">
                <a:latin typeface="Arial Narrow" panose="020B0606020202030204" pitchFamily="34" charset="0"/>
              </a:rPr>
              <a:t>How do the situations fit in my work place?</a:t>
            </a:r>
          </a:p>
          <a:p>
            <a:pPr>
              <a:lnSpc>
                <a:spcPct val="150000"/>
              </a:lnSpc>
            </a:pPr>
            <a:r>
              <a:rPr lang="en-US" sz="2000" b="1" dirty="0">
                <a:latin typeface="Arial Narrow" panose="020B0606020202030204" pitchFamily="34" charset="0"/>
              </a:rPr>
              <a:t>e. </a:t>
            </a:r>
            <a:r>
              <a:rPr lang="en-US" sz="2000" dirty="0">
                <a:latin typeface="Arial Narrow" panose="020B0606020202030204" pitchFamily="34" charset="0"/>
              </a:rPr>
              <a:t>Is there anything I would do differently if I was to </a:t>
            </a:r>
            <a:r>
              <a:rPr lang="pt-PT" sz="2000" dirty="0" err="1">
                <a:latin typeface="Arial Narrow" panose="020B0606020202030204" pitchFamily="34" charset="0"/>
              </a:rPr>
              <a:t>re-run</a:t>
            </a:r>
            <a:r>
              <a:rPr lang="pt-PT" sz="2000" dirty="0">
                <a:latin typeface="Arial Narrow" panose="020B0606020202030204" pitchFamily="34" charset="0"/>
              </a:rPr>
              <a:t> role-</a:t>
            </a:r>
            <a:r>
              <a:rPr lang="pt-PT" sz="2000" dirty="0" err="1">
                <a:latin typeface="Arial Narrow" panose="020B0606020202030204" pitchFamily="34" charset="0"/>
              </a:rPr>
              <a:t>playing</a:t>
            </a:r>
            <a:r>
              <a:rPr lang="pt-PT" sz="2000" dirty="0">
                <a:latin typeface="Arial Narrow" panose="020B0606020202030204" pitchFamily="34" charset="0"/>
              </a:rPr>
              <a:t>? </a:t>
            </a:r>
            <a:r>
              <a:rPr lang="pt-PT" sz="2000" dirty="0" err="1">
                <a:latin typeface="Arial Narrow" panose="020B0606020202030204" pitchFamily="34" charset="0"/>
              </a:rPr>
              <a:t>Why</a:t>
            </a:r>
            <a:r>
              <a:rPr lang="pt-PT" sz="2000" dirty="0">
                <a:latin typeface="Arial Narrow" panose="020B0606020202030204" pitchFamily="34" charset="0"/>
              </a:rPr>
              <a:t>?</a:t>
            </a:r>
          </a:p>
          <a:p>
            <a:pPr>
              <a:lnSpc>
                <a:spcPct val="150000"/>
              </a:lnSpc>
            </a:pPr>
            <a:r>
              <a:rPr lang="en-US" sz="2000" b="1" dirty="0">
                <a:latin typeface="Arial Narrow" panose="020B0606020202030204" pitchFamily="34" charset="0"/>
              </a:rPr>
              <a:t>f</a:t>
            </a:r>
            <a:r>
              <a:rPr lang="en-US" sz="2000" dirty="0">
                <a:latin typeface="Arial Narrow" panose="020B0606020202030204" pitchFamily="34" charset="0"/>
              </a:rPr>
              <a:t>. How would it be different if I had done this activity with the knowledge I had before started the modules? (my improvement since the beginning of the course)</a:t>
            </a:r>
          </a:p>
          <a:p>
            <a:pPr>
              <a:lnSpc>
                <a:spcPct val="150000"/>
              </a:lnSpc>
            </a:pPr>
            <a:r>
              <a:rPr lang="en-US" sz="2000" b="1" dirty="0">
                <a:latin typeface="Arial Narrow" panose="020B0606020202030204" pitchFamily="34" charset="0"/>
              </a:rPr>
              <a:t>g. </a:t>
            </a:r>
            <a:r>
              <a:rPr lang="en-US" sz="2000" dirty="0">
                <a:latin typeface="Arial Narrow" panose="020B0606020202030204" pitchFamily="34" charset="0"/>
              </a:rPr>
              <a:t>How will I continue my learning about ASD in the future?</a:t>
            </a:r>
          </a:p>
        </p:txBody>
      </p:sp>
    </p:spTree>
    <p:extLst>
      <p:ext uri="{BB962C8B-B14F-4D97-AF65-F5344CB8AC3E}">
        <p14:creationId xmlns:p14="http://schemas.microsoft.com/office/powerpoint/2010/main" val="26097220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21</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200" y="681036"/>
            <a:ext cx="2636520" cy="1009651"/>
          </a:xfrm>
          <a:prstGeom prst="rect">
            <a:avLst/>
          </a:prstGeom>
          <a:solidFill>
            <a:srgbClr val="F9DAD9"/>
          </a:solidFill>
          <a:ln>
            <a:noFill/>
          </a:ln>
        </p:spPr>
        <p:txBody>
          <a:bodyPr spcFirstLastPara="1" wrap="square" lIns="121900" tIns="60933" rIns="121900" bIns="60933" anchor="ctr" anchorCtr="0">
            <a:noAutofit/>
          </a:bodyPr>
          <a:lstStyle/>
          <a:p>
            <a:r>
              <a:rPr lang="en-GB" sz="4000" b="1" kern="0" dirty="0">
                <a:solidFill>
                  <a:prstClr val="black"/>
                </a:solidFill>
                <a:latin typeface="Arial Narrow" panose="020B0606020202030204" pitchFamily="34" charset="0"/>
              </a:rPr>
              <a:t>References</a:t>
            </a:r>
            <a:endParaRPr lang="en-US" sz="4000" dirty="0">
              <a:solidFill>
                <a:prstClr val="black"/>
              </a:solidFill>
              <a:latin typeface="Arial Narrow" panose="020B0606020202030204" pitchFamily="34" charset="0"/>
            </a:endParaRP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5625"/>
            <a:ext cx="10515600" cy="4351338"/>
          </a:xfrm>
          <a:prstGeom prst="rect">
            <a:avLst/>
          </a:prstGeom>
          <a:solidFill>
            <a:srgbClr val="F9DAD9"/>
          </a:solidFill>
          <a:ln>
            <a:noFill/>
          </a:ln>
        </p:spPr>
        <p:txBody>
          <a:bodyPr spcFirstLastPara="1" wrap="square" lIns="121900" tIns="60933" rIns="121900" bIns="60933" anchor="t" anchorCtr="0">
            <a:noAutofit/>
          </a:bodyPr>
          <a:lstStyle/>
          <a:p>
            <a:pPr marL="342900" indent="-342900">
              <a:buFont typeface="Arial" panose="020B0604020202020204" pitchFamily="34" charset="0"/>
              <a:buChar char="•"/>
              <a:defRPr/>
            </a:pPr>
            <a:r>
              <a:rPr lang="en-US" sz="2000" dirty="0">
                <a:latin typeface="Arial Narrow" panose="020B0606020202030204" pitchFamily="34" charset="0"/>
              </a:rPr>
              <a:t>Harris, K., Graham, S., Mason, L., &amp; Friedland, B. (2008). </a:t>
            </a:r>
            <a:r>
              <a:rPr lang="en-US" sz="2000" i="1" dirty="0">
                <a:latin typeface="Arial Narrow" panose="020B0606020202030204" pitchFamily="34" charset="0"/>
              </a:rPr>
              <a:t>Powerful writing strategies for all students</a:t>
            </a:r>
            <a:r>
              <a:rPr lang="en-US" sz="2000" dirty="0">
                <a:latin typeface="Arial Narrow" panose="020B0606020202030204" pitchFamily="34" charset="0"/>
              </a:rPr>
              <a:t>. Paul Brooks.</a:t>
            </a:r>
            <a:endParaRPr lang="pt-PT" sz="2000" dirty="0">
              <a:latin typeface="Arial Narrow" panose="020B0606020202030204" pitchFamily="34" charset="0"/>
            </a:endParaRPr>
          </a:p>
          <a:p>
            <a:pPr marL="457200" indent="-457200">
              <a:buFont typeface="Arial" panose="020B0604020202020204" pitchFamily="34" charset="0"/>
              <a:buChar char="•"/>
            </a:pPr>
            <a:r>
              <a:rPr lang="de-AT" sz="2000" dirty="0">
                <a:latin typeface="Arial Narrow" panose="020B0606020202030204" pitchFamily="34" charset="0"/>
              </a:rPr>
              <a:t>Mason, D., Ingham, B.,  </a:t>
            </a:r>
            <a:r>
              <a:rPr lang="de-AT" sz="2000" dirty="0" err="1">
                <a:latin typeface="Arial Narrow" panose="020B0606020202030204" pitchFamily="34" charset="0"/>
              </a:rPr>
              <a:t>Urbanowicz</a:t>
            </a:r>
            <a:r>
              <a:rPr lang="de-AT" sz="2000" dirty="0">
                <a:latin typeface="Arial Narrow" panose="020B0606020202030204" pitchFamily="34" charset="0"/>
              </a:rPr>
              <a:t>, A., Michael, C., </a:t>
            </a:r>
            <a:r>
              <a:rPr lang="de-AT" sz="2000" dirty="0" err="1">
                <a:latin typeface="Arial Narrow" panose="020B0606020202030204" pitchFamily="34" charset="0"/>
              </a:rPr>
              <a:t>Birtles</a:t>
            </a:r>
            <a:r>
              <a:rPr lang="de-AT" sz="2000" dirty="0">
                <a:latin typeface="Arial Narrow" panose="020B0606020202030204" pitchFamily="34" charset="0"/>
              </a:rPr>
              <a:t>, H., Woodbury‑Smith, M., Brown, T., James, I., Scarlett, C., </a:t>
            </a:r>
            <a:r>
              <a:rPr lang="de-AT" sz="2000" dirty="0" err="1">
                <a:latin typeface="Arial Narrow" panose="020B0606020202030204" pitchFamily="34" charset="0"/>
              </a:rPr>
              <a:t>Nicolaidis</a:t>
            </a:r>
            <a:r>
              <a:rPr lang="de-AT" sz="2000" dirty="0">
                <a:latin typeface="Arial Narrow" panose="020B0606020202030204" pitchFamily="34" charset="0"/>
              </a:rPr>
              <a:t>, C., &amp; Parr, J.R. (2019). A </a:t>
            </a:r>
            <a:r>
              <a:rPr lang="de-AT" sz="2000" dirty="0" err="1">
                <a:latin typeface="Arial Narrow" panose="020B0606020202030204" pitchFamily="34" charset="0"/>
              </a:rPr>
              <a:t>systematic</a:t>
            </a:r>
            <a:r>
              <a:rPr lang="de-AT" sz="2000" dirty="0">
                <a:latin typeface="Arial Narrow" panose="020B0606020202030204" pitchFamily="34" charset="0"/>
              </a:rPr>
              <a:t> </a:t>
            </a:r>
            <a:r>
              <a:rPr lang="de-AT" sz="2000" dirty="0" err="1">
                <a:latin typeface="Arial Narrow" panose="020B0606020202030204" pitchFamily="34" charset="0"/>
              </a:rPr>
              <a:t>review</a:t>
            </a:r>
            <a:r>
              <a:rPr lang="de-AT" sz="2000" dirty="0">
                <a:latin typeface="Arial Narrow" panose="020B0606020202030204" pitchFamily="34" charset="0"/>
              </a:rPr>
              <a:t> </a:t>
            </a:r>
            <a:r>
              <a:rPr lang="de-AT" sz="2000" dirty="0" err="1">
                <a:latin typeface="Arial Narrow" panose="020B0606020202030204" pitchFamily="34" charset="0"/>
              </a:rPr>
              <a:t>of</a:t>
            </a:r>
            <a:r>
              <a:rPr lang="de-AT" sz="2000" dirty="0">
                <a:latin typeface="Arial Narrow" panose="020B0606020202030204" pitchFamily="34" charset="0"/>
              </a:rPr>
              <a:t> </a:t>
            </a:r>
            <a:r>
              <a:rPr lang="de-AT" sz="2000" dirty="0" err="1">
                <a:latin typeface="Arial Narrow" panose="020B0606020202030204" pitchFamily="34" charset="0"/>
              </a:rPr>
              <a:t>what</a:t>
            </a:r>
            <a:r>
              <a:rPr lang="de-AT" sz="2000" dirty="0">
                <a:latin typeface="Arial Narrow" panose="020B0606020202030204" pitchFamily="34" charset="0"/>
              </a:rPr>
              <a:t> </a:t>
            </a:r>
            <a:r>
              <a:rPr lang="de-AT" sz="2000" dirty="0" err="1">
                <a:latin typeface="Arial Narrow" panose="020B0606020202030204" pitchFamily="34" charset="0"/>
              </a:rPr>
              <a:t>barriers</a:t>
            </a:r>
            <a:r>
              <a:rPr lang="de-AT" sz="2000" dirty="0">
                <a:latin typeface="Arial Narrow" panose="020B0606020202030204" pitchFamily="34" charset="0"/>
              </a:rPr>
              <a:t> </a:t>
            </a:r>
            <a:r>
              <a:rPr lang="de-AT" sz="2000" dirty="0" err="1">
                <a:latin typeface="Arial Narrow" panose="020B0606020202030204" pitchFamily="34" charset="0"/>
              </a:rPr>
              <a:t>and</a:t>
            </a:r>
            <a:r>
              <a:rPr lang="de-AT" sz="2000" dirty="0">
                <a:latin typeface="Arial Narrow" panose="020B0606020202030204" pitchFamily="34" charset="0"/>
              </a:rPr>
              <a:t> </a:t>
            </a:r>
            <a:r>
              <a:rPr lang="de-AT" sz="2000" dirty="0" err="1">
                <a:latin typeface="Arial Narrow" panose="020B0606020202030204" pitchFamily="34" charset="0"/>
              </a:rPr>
              <a:t>facilitators</a:t>
            </a:r>
            <a:r>
              <a:rPr lang="de-AT" sz="2000" dirty="0">
                <a:latin typeface="Arial Narrow" panose="020B0606020202030204" pitchFamily="34" charset="0"/>
              </a:rPr>
              <a:t> </a:t>
            </a:r>
            <a:r>
              <a:rPr lang="de-AT" sz="2000" dirty="0" err="1">
                <a:latin typeface="Arial Narrow" panose="020B0606020202030204" pitchFamily="34" charset="0"/>
              </a:rPr>
              <a:t>prevent</a:t>
            </a:r>
            <a:r>
              <a:rPr lang="de-AT" sz="2000" dirty="0">
                <a:latin typeface="Arial Narrow" panose="020B0606020202030204" pitchFamily="34" charset="0"/>
              </a:rPr>
              <a:t> </a:t>
            </a:r>
            <a:r>
              <a:rPr lang="de-AT" sz="2000" dirty="0" err="1">
                <a:latin typeface="Arial Narrow" panose="020B0606020202030204" pitchFamily="34" charset="0"/>
              </a:rPr>
              <a:t>and</a:t>
            </a:r>
            <a:r>
              <a:rPr lang="de-AT" sz="2000" dirty="0">
                <a:latin typeface="Arial Narrow" panose="020B0606020202030204" pitchFamily="34" charset="0"/>
              </a:rPr>
              <a:t> </a:t>
            </a:r>
            <a:r>
              <a:rPr lang="de-AT" sz="2000" dirty="0" err="1">
                <a:latin typeface="Arial Narrow" panose="020B0606020202030204" pitchFamily="34" charset="0"/>
              </a:rPr>
              <a:t>enable</a:t>
            </a:r>
            <a:r>
              <a:rPr lang="de-AT" sz="2000" dirty="0">
                <a:latin typeface="Arial Narrow" panose="020B0606020202030204" pitchFamily="34" charset="0"/>
              </a:rPr>
              <a:t> </a:t>
            </a:r>
            <a:r>
              <a:rPr lang="de-AT" sz="2000" dirty="0" err="1">
                <a:latin typeface="Arial Narrow" panose="020B0606020202030204" pitchFamily="34" charset="0"/>
              </a:rPr>
              <a:t>physical</a:t>
            </a:r>
            <a:r>
              <a:rPr lang="de-AT" sz="2000" dirty="0">
                <a:latin typeface="Arial Narrow" panose="020B0606020202030204" pitchFamily="34" charset="0"/>
              </a:rPr>
              <a:t> </a:t>
            </a:r>
            <a:r>
              <a:rPr lang="de-AT" sz="2000" dirty="0" err="1">
                <a:latin typeface="Arial Narrow" panose="020B0606020202030204" pitchFamily="34" charset="0"/>
              </a:rPr>
              <a:t>healthcare</a:t>
            </a:r>
            <a:r>
              <a:rPr lang="de-AT" sz="2000" dirty="0">
                <a:latin typeface="Arial Narrow" panose="020B0606020202030204" pitchFamily="34" charset="0"/>
              </a:rPr>
              <a:t> </a:t>
            </a:r>
            <a:r>
              <a:rPr lang="de-AT" sz="2000" dirty="0" err="1">
                <a:latin typeface="Arial Narrow" panose="020B0606020202030204" pitchFamily="34" charset="0"/>
              </a:rPr>
              <a:t>services</a:t>
            </a:r>
            <a:r>
              <a:rPr lang="de-AT" sz="2000" dirty="0">
                <a:latin typeface="Arial Narrow" panose="020B0606020202030204" pitchFamily="34" charset="0"/>
              </a:rPr>
              <a:t> </a:t>
            </a:r>
            <a:r>
              <a:rPr lang="de-AT" sz="2000" dirty="0" err="1">
                <a:latin typeface="Arial Narrow" panose="020B0606020202030204" pitchFamily="34" charset="0"/>
              </a:rPr>
              <a:t>access</a:t>
            </a:r>
            <a:r>
              <a:rPr lang="de-AT" sz="2000" dirty="0">
                <a:latin typeface="Arial Narrow" panose="020B0606020202030204" pitchFamily="34" charset="0"/>
              </a:rPr>
              <a:t> </a:t>
            </a:r>
            <a:r>
              <a:rPr lang="de-AT" sz="2000" dirty="0" err="1">
                <a:latin typeface="Arial Narrow" panose="020B0606020202030204" pitchFamily="34" charset="0"/>
              </a:rPr>
              <a:t>for</a:t>
            </a:r>
            <a:r>
              <a:rPr lang="de-AT" sz="2000" dirty="0">
                <a:latin typeface="Arial Narrow" panose="020B0606020202030204" pitchFamily="34" charset="0"/>
              </a:rPr>
              <a:t> </a:t>
            </a:r>
            <a:r>
              <a:rPr lang="de-AT" sz="2000" dirty="0" err="1">
                <a:latin typeface="Arial Narrow" panose="020B0606020202030204" pitchFamily="34" charset="0"/>
              </a:rPr>
              <a:t>autistic</a:t>
            </a:r>
            <a:r>
              <a:rPr lang="de-AT" sz="2000" dirty="0">
                <a:latin typeface="Arial Narrow" panose="020B0606020202030204" pitchFamily="34" charset="0"/>
              </a:rPr>
              <a:t> </a:t>
            </a:r>
            <a:r>
              <a:rPr lang="de-AT" sz="2000" dirty="0" err="1">
                <a:latin typeface="Arial Narrow" panose="020B0606020202030204" pitchFamily="34" charset="0"/>
              </a:rPr>
              <a:t>adults</a:t>
            </a:r>
            <a:r>
              <a:rPr lang="de-AT" sz="2000" dirty="0">
                <a:latin typeface="Arial Narrow" panose="020B0606020202030204" pitchFamily="34" charset="0"/>
              </a:rPr>
              <a:t>. </a:t>
            </a:r>
            <a:r>
              <a:rPr lang="de-AT" sz="2000" i="1" dirty="0">
                <a:latin typeface="Arial Narrow" panose="020B0606020202030204" pitchFamily="34" charset="0"/>
              </a:rPr>
              <a:t>Journal </a:t>
            </a:r>
            <a:r>
              <a:rPr lang="de-AT" sz="2000" i="1" dirty="0" err="1">
                <a:latin typeface="Arial Narrow" panose="020B0606020202030204" pitchFamily="34" charset="0"/>
              </a:rPr>
              <a:t>of</a:t>
            </a:r>
            <a:r>
              <a:rPr lang="de-AT" sz="2000" i="1" dirty="0">
                <a:latin typeface="Arial Narrow" panose="020B0606020202030204" pitchFamily="34" charset="0"/>
              </a:rPr>
              <a:t> </a:t>
            </a:r>
            <a:r>
              <a:rPr lang="de-AT" sz="2000" i="1" dirty="0" err="1">
                <a:latin typeface="Arial Narrow" panose="020B0606020202030204" pitchFamily="34" charset="0"/>
              </a:rPr>
              <a:t>Autism</a:t>
            </a:r>
            <a:r>
              <a:rPr lang="de-AT" sz="2000" i="1" dirty="0">
                <a:latin typeface="Arial Narrow" panose="020B0606020202030204" pitchFamily="34" charset="0"/>
              </a:rPr>
              <a:t> </a:t>
            </a:r>
            <a:r>
              <a:rPr lang="de-AT" sz="2000" i="1" dirty="0" err="1">
                <a:latin typeface="Arial Narrow" panose="020B0606020202030204" pitchFamily="34" charset="0"/>
              </a:rPr>
              <a:t>and</a:t>
            </a:r>
            <a:r>
              <a:rPr lang="de-AT" sz="2000" i="1" dirty="0">
                <a:latin typeface="Arial Narrow" panose="020B0606020202030204" pitchFamily="34" charset="0"/>
              </a:rPr>
              <a:t> </a:t>
            </a:r>
            <a:r>
              <a:rPr lang="de-AT" sz="2000" i="1" dirty="0" err="1">
                <a:latin typeface="Arial Narrow" panose="020B0606020202030204" pitchFamily="34" charset="0"/>
              </a:rPr>
              <a:t>Developmental</a:t>
            </a:r>
            <a:r>
              <a:rPr lang="de-AT" sz="2000" i="1" dirty="0">
                <a:latin typeface="Arial Narrow" panose="020B0606020202030204" pitchFamily="34" charset="0"/>
              </a:rPr>
              <a:t> </a:t>
            </a:r>
            <a:r>
              <a:rPr lang="de-AT" sz="2000" i="1" dirty="0" err="1">
                <a:latin typeface="Arial Narrow" panose="020B0606020202030204" pitchFamily="34" charset="0"/>
              </a:rPr>
              <a:t>Disorders</a:t>
            </a:r>
            <a:r>
              <a:rPr lang="de-AT" sz="2000" dirty="0">
                <a:latin typeface="Arial Narrow" panose="020B0606020202030204" pitchFamily="34" charset="0"/>
              </a:rPr>
              <a:t>, 49, 3387–3400</a:t>
            </a:r>
            <a:endParaRPr lang="pt-PT" sz="2000" dirty="0">
              <a:latin typeface="Arial Narrow" panose="020B0606020202030204" pitchFamily="34" charset="0"/>
            </a:endParaRPr>
          </a:p>
          <a:p>
            <a:pPr marL="457200" indent="-457200" algn="just">
              <a:buFont typeface="Arial" panose="020B0604020202020204" pitchFamily="34" charset="0"/>
              <a:buChar char="•"/>
            </a:pPr>
            <a:r>
              <a:rPr lang="en-US" sz="2000" dirty="0">
                <a:latin typeface="Arial Narrow" panose="020B0606020202030204" pitchFamily="34" charset="0"/>
              </a:rPr>
              <a:t>Shattuck, P.,  Garfield, T., Roux, A.M., </a:t>
            </a:r>
            <a:r>
              <a:rPr lang="en-US" sz="2000" dirty="0" err="1">
                <a:latin typeface="Arial Narrow" panose="020B0606020202030204" pitchFamily="34" charset="0"/>
              </a:rPr>
              <a:t>Rast</a:t>
            </a:r>
            <a:r>
              <a:rPr lang="en-US" sz="2000" dirty="0">
                <a:latin typeface="Arial Narrow" panose="020B0606020202030204" pitchFamily="34" charset="0"/>
              </a:rPr>
              <a:t>, J.E, Anderson, K., </a:t>
            </a:r>
            <a:r>
              <a:rPr lang="en-US" sz="2000" dirty="0" err="1">
                <a:latin typeface="Arial Narrow" panose="020B0606020202030204" pitchFamily="34" charset="0"/>
              </a:rPr>
              <a:t>Hassrick</a:t>
            </a:r>
            <a:r>
              <a:rPr lang="en-US" sz="2000" dirty="0">
                <a:latin typeface="Arial Narrow" panose="020B0606020202030204" pitchFamily="34" charset="0"/>
              </a:rPr>
              <a:t>, E.M., &amp; </a:t>
            </a:r>
            <a:r>
              <a:rPr lang="en-US" sz="2000" dirty="0" err="1">
                <a:latin typeface="Arial Narrow" panose="020B0606020202030204" pitchFamily="34" charset="0"/>
              </a:rPr>
              <a:t>Kuo</a:t>
            </a:r>
            <a:r>
              <a:rPr lang="en-US" sz="2000" dirty="0">
                <a:latin typeface="Arial Narrow" panose="020B0606020202030204" pitchFamily="34" charset="0"/>
              </a:rPr>
              <a:t>, A.  (2020). Services for adults with autism spectrum disorder: A systems perspective. </a:t>
            </a:r>
            <a:r>
              <a:rPr lang="en-US" sz="2000" i="1" dirty="0">
                <a:latin typeface="Arial Narrow" panose="020B0606020202030204" pitchFamily="34" charset="0"/>
              </a:rPr>
              <a:t>Current Psychiatry Reports,</a:t>
            </a:r>
            <a:r>
              <a:rPr lang="en-US" sz="2000" dirty="0">
                <a:latin typeface="Arial Narrow" panose="020B0606020202030204" pitchFamily="34" charset="0"/>
              </a:rPr>
              <a:t> 22, 13.</a:t>
            </a:r>
            <a:endParaRPr lang="pt-PT" sz="2000" dirty="0">
              <a:latin typeface="Arial Narrow" panose="020B0606020202030204" pitchFamily="34" charset="0"/>
            </a:endParaRPr>
          </a:p>
        </p:txBody>
      </p:sp>
      <p:pic>
        <p:nvPicPr>
          <p:cNvPr id="9" name="Picture 2" descr="https://t3.ftcdn.net/jpg/04/20/56/44/240_F_420564469_uA6VrRqOpBacLSFp6oDQLABLEHWl546q.jpg">
            <a:extLst>
              <a:ext uri="{FF2B5EF4-FFF2-40B4-BE49-F238E27FC236}">
                <a16:creationId xmlns:a16="http://schemas.microsoft.com/office/drawing/2014/main" id="{AE88C10F-6698-7B4B-B1EC-7C2B135822B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97135" y="4461431"/>
            <a:ext cx="2183549" cy="1455700"/>
          </a:xfrm>
          <a:prstGeom prst="rect">
            <a:avLst/>
          </a:prstGeom>
          <a:noFill/>
          <a:extLst>
            <a:ext uri="{909E8E84-426E-40DD-AFC4-6F175D3DCCD1}">
              <a14:hiddenFill xmlns:a14="http://schemas.microsoft.com/office/drawing/2010/main">
                <a:solidFill>
                  <a:srgbClr val="FFFFFF"/>
                </a:solidFill>
              </a14:hiddenFill>
            </a:ext>
          </a:extLst>
        </p:spPr>
      </p:pic>
      <p:sp>
        <p:nvSpPr>
          <p:cNvPr id="10" name="Retângulo 12">
            <a:extLst>
              <a:ext uri="{FF2B5EF4-FFF2-40B4-BE49-F238E27FC236}">
                <a16:creationId xmlns:a16="http://schemas.microsoft.com/office/drawing/2014/main" id="{0B28385C-3A5A-464E-8BE5-3050925F7EF0}"/>
              </a:ext>
            </a:extLst>
          </p:cNvPr>
          <p:cNvSpPr/>
          <p:nvPr/>
        </p:nvSpPr>
        <p:spPr>
          <a:xfrm>
            <a:off x="4967823" y="5917131"/>
            <a:ext cx="1842171" cy="291234"/>
          </a:xfrm>
          <a:prstGeom prst="rect">
            <a:avLst/>
          </a:prstGeom>
        </p:spPr>
        <p:txBody>
          <a:bodyPr wrap="none">
            <a:spAutoFit/>
          </a:bodyPr>
          <a:lstStyle/>
          <a:p>
            <a:pPr algn="ctr">
              <a:lnSpc>
                <a:spcPct val="115000"/>
              </a:lnSpc>
            </a:pPr>
            <a:r>
              <a:rPr lang="en-US" sz="1200" dirty="0">
                <a:latin typeface="Times New Roman" panose="02020603050405020304" pitchFamily="18" charset="0"/>
                <a:ea typeface="Calibri" panose="020F0502020204030204" pitchFamily="34" charset="0"/>
                <a:cs typeface="Vrinda"/>
              </a:rPr>
              <a:t>(Adobe Stock free images)</a:t>
            </a:r>
            <a:endParaRPr lang="pt-PT" sz="1200" dirty="0">
              <a:latin typeface="Calibri" panose="020F0502020204030204" pitchFamily="34" charset="0"/>
              <a:ea typeface="Calibri" panose="020F0502020204030204" pitchFamily="34" charset="0"/>
              <a:cs typeface="Vrinda"/>
            </a:endParaRPr>
          </a:p>
        </p:txBody>
      </p:sp>
    </p:spTree>
    <p:extLst>
      <p:ext uri="{BB962C8B-B14F-4D97-AF65-F5344CB8AC3E}">
        <p14:creationId xmlns:p14="http://schemas.microsoft.com/office/powerpoint/2010/main" val="25480251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22</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3958935" cy="1009651"/>
          </a:xfrm>
          <a:prstGeom prst="rect">
            <a:avLst/>
          </a:prstGeom>
          <a:solidFill>
            <a:srgbClr val="F9DAD9"/>
          </a:solidFill>
          <a:ln>
            <a:noFill/>
          </a:ln>
        </p:spPr>
        <p:txBody>
          <a:bodyPr spcFirstLastPara="1" wrap="square" lIns="121900" tIns="60933" rIns="121900" bIns="60933" anchor="ctr" anchorCtr="0">
            <a:noAutofit/>
          </a:bodyPr>
          <a:lstStyle/>
          <a:p>
            <a:pPr lvl="0" algn="ctr">
              <a:defRPr/>
            </a:pPr>
            <a:r>
              <a:rPr lang="en-US" sz="4000" b="1" kern="0" dirty="0">
                <a:solidFill>
                  <a:prstClr val="black"/>
                </a:solidFill>
                <a:latin typeface="Arial Narrow" panose="020B0606020202030204" pitchFamily="34" charset="0"/>
              </a:rPr>
              <a:t>Helpful resources</a:t>
            </a:r>
            <a:endParaRPr lang="de-DE" sz="4000" b="1" kern="0" dirty="0">
              <a:solidFill>
                <a:prstClr val="black"/>
              </a:solidFill>
              <a:latin typeface="Arial Narrow" panose="020B0606020202030204" pitchFamily="34" charset="0"/>
            </a:endParaRP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5625"/>
            <a:ext cx="10515600" cy="4351338"/>
          </a:xfrm>
          <a:prstGeom prst="rect">
            <a:avLst/>
          </a:prstGeom>
          <a:solidFill>
            <a:srgbClr val="F9DAD9"/>
          </a:solidFill>
          <a:ln>
            <a:noFill/>
          </a:ln>
        </p:spPr>
        <p:txBody>
          <a:bodyPr spcFirstLastPara="1" wrap="square" lIns="121900" tIns="60933" rIns="121900" bIns="60933" anchor="ctr" anchorCtr="0">
            <a:noAutofit/>
          </a:bodyPr>
          <a:lstStyle/>
          <a:p>
            <a:pPr marL="342900" indent="-342900" algn="just">
              <a:buFont typeface="Arial" panose="020B0604020202020204" pitchFamily="34" charset="0"/>
              <a:buChar char="•"/>
              <a:defRPr/>
            </a:pPr>
            <a:r>
              <a:rPr lang="de-DE" sz="2000" dirty="0">
                <a:latin typeface="Arial Narrow" panose="020B0606020202030204" pitchFamily="34" charset="0"/>
              </a:rPr>
              <a:t>Black M.H., Mahdi S., </a:t>
            </a:r>
            <a:r>
              <a:rPr lang="de-DE" sz="2000" dirty="0" err="1">
                <a:latin typeface="Arial Narrow" panose="020B0606020202030204" pitchFamily="34" charset="0"/>
              </a:rPr>
              <a:t>Milbourn</a:t>
            </a:r>
            <a:r>
              <a:rPr lang="de-DE" sz="2000" dirty="0">
                <a:latin typeface="Arial Narrow" panose="020B0606020202030204" pitchFamily="34" charset="0"/>
              </a:rPr>
              <a:t>, B., Scott, M., Gerber, A., Esposito, C., </a:t>
            </a:r>
            <a:r>
              <a:rPr lang="de-DE" sz="2000" dirty="0" err="1">
                <a:latin typeface="Arial Narrow" panose="020B0606020202030204" pitchFamily="34" charset="0"/>
              </a:rPr>
              <a:t>Falkmer</a:t>
            </a:r>
            <a:r>
              <a:rPr lang="de-DE" sz="2000" dirty="0">
                <a:latin typeface="Arial Narrow" panose="020B0606020202030204" pitchFamily="34" charset="0"/>
              </a:rPr>
              <a:t> M., Lerner, M.D., </a:t>
            </a:r>
            <a:r>
              <a:rPr lang="de-DE" sz="2000" dirty="0" err="1">
                <a:latin typeface="Arial Narrow" panose="020B0606020202030204" pitchFamily="34" charset="0"/>
              </a:rPr>
              <a:t>Halladay</a:t>
            </a:r>
            <a:r>
              <a:rPr lang="de-DE" sz="2000" dirty="0">
                <a:latin typeface="Arial Narrow" panose="020B0606020202030204" pitchFamily="34" charset="0"/>
              </a:rPr>
              <a:t>, A., Ström, E., </a:t>
            </a:r>
            <a:r>
              <a:rPr lang="de-DE" sz="2000" dirty="0" err="1">
                <a:latin typeface="Arial Narrow" panose="020B0606020202030204" pitchFamily="34" charset="0"/>
              </a:rPr>
              <a:t>D'Angelo</a:t>
            </a:r>
            <a:r>
              <a:rPr lang="de-DE" sz="2000" dirty="0">
                <a:latin typeface="Arial Narrow" panose="020B0606020202030204" pitchFamily="34" charset="0"/>
              </a:rPr>
              <a:t>, A., </a:t>
            </a:r>
            <a:r>
              <a:rPr lang="de-DE" sz="2000" dirty="0" err="1">
                <a:latin typeface="Arial Narrow" panose="020B0606020202030204" pitchFamily="34" charset="0"/>
              </a:rPr>
              <a:t>Falkmer</a:t>
            </a:r>
            <a:r>
              <a:rPr lang="de-DE" sz="2000" dirty="0">
                <a:latin typeface="Arial Narrow" panose="020B0606020202030204" pitchFamily="34" charset="0"/>
              </a:rPr>
              <a:t>, T., Bölte, S., &amp; </a:t>
            </a:r>
            <a:r>
              <a:rPr lang="de-DE" sz="2000" dirty="0" err="1">
                <a:latin typeface="Arial Narrow" panose="020B0606020202030204" pitchFamily="34" charset="0"/>
              </a:rPr>
              <a:t>Girdler</a:t>
            </a:r>
            <a:r>
              <a:rPr lang="de-DE" sz="2000" dirty="0">
                <a:latin typeface="Arial Narrow" panose="020B0606020202030204" pitchFamily="34" charset="0"/>
              </a:rPr>
              <a:t>, S. (2018). </a:t>
            </a:r>
            <a:r>
              <a:rPr lang="de-DE" sz="2000" i="1" dirty="0">
                <a:latin typeface="Arial Narrow" panose="020B0606020202030204" pitchFamily="34" charset="0"/>
              </a:rPr>
              <a:t>Multi-informant international </a:t>
            </a:r>
            <a:r>
              <a:rPr lang="de-DE" sz="2000" i="1" dirty="0" err="1">
                <a:latin typeface="Arial Narrow" panose="020B0606020202030204" pitchFamily="34" charset="0"/>
              </a:rPr>
              <a:t>perspectives</a:t>
            </a:r>
            <a:r>
              <a:rPr lang="de-DE" sz="2000" i="1" dirty="0">
                <a:latin typeface="Arial Narrow" panose="020B0606020202030204" pitchFamily="34" charset="0"/>
              </a:rPr>
              <a:t> on </a:t>
            </a:r>
            <a:r>
              <a:rPr lang="de-DE" sz="2000" i="1" dirty="0" err="1">
                <a:latin typeface="Arial Narrow" panose="020B0606020202030204" pitchFamily="34" charset="0"/>
              </a:rPr>
              <a:t>the</a:t>
            </a:r>
            <a:r>
              <a:rPr lang="de-DE" sz="2000" i="1" dirty="0">
                <a:latin typeface="Arial Narrow" panose="020B0606020202030204" pitchFamily="34" charset="0"/>
              </a:rPr>
              <a:t> </a:t>
            </a:r>
            <a:r>
              <a:rPr lang="de-DE" sz="2000" i="1" dirty="0" err="1">
                <a:latin typeface="Arial Narrow" panose="020B0606020202030204" pitchFamily="34" charset="0"/>
              </a:rPr>
              <a:t>facilitators</a:t>
            </a:r>
            <a:r>
              <a:rPr lang="de-DE" sz="2000" i="1" dirty="0">
                <a:latin typeface="Arial Narrow" panose="020B0606020202030204" pitchFamily="34" charset="0"/>
              </a:rPr>
              <a:t> </a:t>
            </a:r>
            <a:r>
              <a:rPr lang="de-DE" sz="2000" i="1" dirty="0" err="1">
                <a:latin typeface="Arial Narrow" panose="020B0606020202030204" pitchFamily="34" charset="0"/>
              </a:rPr>
              <a:t>and</a:t>
            </a:r>
            <a:r>
              <a:rPr lang="de-DE" sz="2000" i="1" dirty="0">
                <a:latin typeface="Arial Narrow" panose="020B0606020202030204" pitchFamily="34" charset="0"/>
              </a:rPr>
              <a:t> </a:t>
            </a:r>
            <a:r>
              <a:rPr lang="de-DE" sz="2000" i="1" dirty="0" err="1">
                <a:latin typeface="Arial Narrow" panose="020B0606020202030204" pitchFamily="34" charset="0"/>
              </a:rPr>
              <a:t>barriers</a:t>
            </a:r>
            <a:r>
              <a:rPr lang="de-DE" sz="2000" i="1" dirty="0">
                <a:latin typeface="Arial Narrow" panose="020B0606020202030204" pitchFamily="34" charset="0"/>
              </a:rPr>
              <a:t> </a:t>
            </a:r>
            <a:r>
              <a:rPr lang="de-DE" sz="2000" i="1" dirty="0" err="1">
                <a:latin typeface="Arial Narrow" panose="020B0606020202030204" pitchFamily="34" charset="0"/>
              </a:rPr>
              <a:t>to</a:t>
            </a:r>
            <a:r>
              <a:rPr lang="de-DE" sz="2000" i="1" dirty="0">
                <a:latin typeface="Arial Narrow" panose="020B0606020202030204" pitchFamily="34" charset="0"/>
              </a:rPr>
              <a:t> </a:t>
            </a:r>
            <a:r>
              <a:rPr lang="de-DE" sz="2000" i="1" dirty="0" err="1">
                <a:latin typeface="Arial Narrow" panose="020B0606020202030204" pitchFamily="34" charset="0"/>
              </a:rPr>
              <a:t>employment</a:t>
            </a:r>
            <a:r>
              <a:rPr lang="de-DE" sz="2000" i="1" dirty="0">
                <a:latin typeface="Arial Narrow" panose="020B0606020202030204" pitchFamily="34" charset="0"/>
              </a:rPr>
              <a:t> </a:t>
            </a:r>
            <a:r>
              <a:rPr lang="de-DE" sz="2000" i="1" dirty="0" err="1">
                <a:latin typeface="Arial Narrow" panose="020B0606020202030204" pitchFamily="34" charset="0"/>
              </a:rPr>
              <a:t>for</a:t>
            </a:r>
            <a:r>
              <a:rPr lang="de-DE" sz="2000" i="1" dirty="0">
                <a:latin typeface="Arial Narrow" panose="020B0606020202030204" pitchFamily="34" charset="0"/>
              </a:rPr>
              <a:t> </a:t>
            </a:r>
            <a:r>
              <a:rPr lang="de-DE" sz="2000" i="1" dirty="0" err="1">
                <a:latin typeface="Arial Narrow" panose="020B0606020202030204" pitchFamily="34" charset="0"/>
              </a:rPr>
              <a:t>autistic</a:t>
            </a:r>
            <a:r>
              <a:rPr lang="de-DE" sz="2000" i="1" dirty="0">
                <a:latin typeface="Arial Narrow" panose="020B0606020202030204" pitchFamily="34" charset="0"/>
              </a:rPr>
              <a:t> </a:t>
            </a:r>
            <a:r>
              <a:rPr lang="de-DE" sz="2000" i="1" dirty="0" err="1">
                <a:latin typeface="Arial Narrow" panose="020B0606020202030204" pitchFamily="34" charset="0"/>
              </a:rPr>
              <a:t>adults</a:t>
            </a:r>
            <a:r>
              <a:rPr lang="de-DE" sz="2000" dirty="0">
                <a:latin typeface="Arial Narrow" panose="020B0606020202030204" pitchFamily="34" charset="0"/>
              </a:rPr>
              <a:t>. </a:t>
            </a:r>
            <a:r>
              <a:rPr lang="de-DE" sz="2000" i="1" dirty="0" err="1">
                <a:latin typeface="Arial Narrow" panose="020B0606020202030204" pitchFamily="34" charset="0"/>
              </a:rPr>
              <a:t>Autism</a:t>
            </a:r>
            <a:r>
              <a:rPr lang="de-DE" sz="2000" i="1" dirty="0">
                <a:latin typeface="Arial Narrow" panose="020B0606020202030204" pitchFamily="34" charset="0"/>
              </a:rPr>
              <a:t> Research</a:t>
            </a:r>
            <a:r>
              <a:rPr lang="de-DE" sz="2000" dirty="0">
                <a:latin typeface="Arial Narrow" panose="020B0606020202030204" pitchFamily="34" charset="0"/>
              </a:rPr>
              <a:t>, 13(7), 1195-1214.</a:t>
            </a:r>
          </a:p>
          <a:p>
            <a:pPr marL="342900" indent="-342900" algn="just">
              <a:buFont typeface="Arial" panose="020B0604020202020204" pitchFamily="34" charset="0"/>
              <a:buChar char="•"/>
              <a:defRPr/>
            </a:pPr>
            <a:endParaRPr lang="pt-PT" sz="2000" kern="0" dirty="0">
              <a:solidFill>
                <a:prstClr val="black"/>
              </a:solidFill>
              <a:latin typeface="Arial Narrow" panose="020B0606020202030204" pitchFamily="34" charset="0"/>
            </a:endParaRPr>
          </a:p>
          <a:p>
            <a:pPr marL="342900" indent="-342900" algn="just">
              <a:buFont typeface="Arial" panose="020B0604020202020204" pitchFamily="34" charset="0"/>
              <a:buChar char="•"/>
            </a:pPr>
            <a:r>
              <a:rPr lang="en-US" sz="2000" dirty="0">
                <a:latin typeface="Arial Narrow" panose="020B0606020202030204" pitchFamily="34" charset="0"/>
              </a:rPr>
              <a:t>Center of Neurodevelopmental Disorders at Karolinska </a:t>
            </a:r>
            <a:r>
              <a:rPr lang="en-US" sz="2000" dirty="0" err="1">
                <a:latin typeface="Arial Narrow" panose="020B0606020202030204" pitchFamily="34" charset="0"/>
              </a:rPr>
              <a:t>Institutet</a:t>
            </a:r>
            <a:r>
              <a:rPr lang="en-US" sz="2000" dirty="0">
                <a:latin typeface="Arial Narrow" panose="020B0606020202030204" pitchFamily="34" charset="0"/>
              </a:rPr>
              <a:t> (KIND), Karolinska </a:t>
            </a:r>
            <a:r>
              <a:rPr lang="en-US" sz="2000" dirty="0" err="1">
                <a:latin typeface="Arial Narrow" panose="020B0606020202030204" pitchFamily="34" charset="0"/>
              </a:rPr>
              <a:t>Institutet</a:t>
            </a:r>
            <a:r>
              <a:rPr lang="en-US" sz="2000" dirty="0">
                <a:latin typeface="Arial Narrow" panose="020B0606020202030204" pitchFamily="34" charset="0"/>
              </a:rPr>
              <a:t>. </a:t>
            </a:r>
            <a:r>
              <a:rPr lang="en-US" sz="2000" dirty="0">
                <a:latin typeface="Arial Narrow" panose="020B0606020202030204" pitchFamily="34" charset="0"/>
                <a:hlinkClick r:id="rId2"/>
              </a:rPr>
              <a:t>www.ki.se</a:t>
            </a:r>
            <a:endParaRPr lang="en-US" sz="2000" dirty="0">
              <a:latin typeface="Arial Narrow" panose="020B0606020202030204" pitchFamily="34" charset="0"/>
            </a:endParaRPr>
          </a:p>
          <a:p>
            <a:pPr marL="342900" indent="-342900" algn="just">
              <a:buFont typeface="Arial" panose="020B0604020202020204" pitchFamily="34" charset="0"/>
              <a:buChar char="•"/>
            </a:pPr>
            <a:endParaRPr lang="pt-PT" sz="2000" dirty="0">
              <a:latin typeface="Arial Narrow" panose="020B0606020202030204" pitchFamily="34" charset="0"/>
            </a:endParaRPr>
          </a:p>
          <a:p>
            <a:pPr marL="342900" indent="-342900" algn="just">
              <a:buFont typeface="Arial" panose="020B0604020202020204" pitchFamily="34" charset="0"/>
              <a:buChar char="•"/>
            </a:pPr>
            <a:r>
              <a:rPr lang="en-US" sz="2000" dirty="0">
                <a:latin typeface="Arial Narrow" panose="020B0606020202030204" pitchFamily="34" charset="0"/>
              </a:rPr>
              <a:t>Denning, C.B. &amp; Moody, A.K. (2018). </a:t>
            </a:r>
            <a:r>
              <a:rPr lang="en-US" sz="2000" i="1" dirty="0">
                <a:latin typeface="Arial Narrow" panose="020B0606020202030204" pitchFamily="34" charset="0"/>
              </a:rPr>
              <a:t>Inclusion and autism spectrum disorder: Proactive strategies to support students</a:t>
            </a:r>
            <a:r>
              <a:rPr lang="en-US" sz="2000" dirty="0">
                <a:latin typeface="Arial Narrow" panose="020B0606020202030204" pitchFamily="34" charset="0"/>
              </a:rPr>
              <a:t>. Routledge.</a:t>
            </a:r>
          </a:p>
          <a:p>
            <a:pPr marL="342900" indent="-342900" algn="just">
              <a:buFont typeface="Arial" panose="020B0604020202020204" pitchFamily="34" charset="0"/>
              <a:buChar char="•"/>
            </a:pPr>
            <a:endParaRPr lang="pt-PT" sz="2000" dirty="0">
              <a:latin typeface="Arial Narrow" panose="020B0606020202030204" pitchFamily="34" charset="0"/>
            </a:endParaRPr>
          </a:p>
          <a:p>
            <a:pPr marL="342900" indent="-342900" algn="just">
              <a:buFont typeface="Arial" panose="020B0604020202020204" pitchFamily="34" charset="0"/>
              <a:buChar char="•"/>
              <a:defRPr/>
            </a:pPr>
            <a:r>
              <a:rPr lang="en-US" sz="2000" dirty="0">
                <a:latin typeface="Arial Narrow" panose="020B0606020202030204" pitchFamily="34" charset="0"/>
              </a:rPr>
              <a:t>Myers, B. A. (2019). </a:t>
            </a:r>
            <a:r>
              <a:rPr lang="en-US" sz="2000" i="1" dirty="0">
                <a:latin typeface="Arial Narrow" panose="020B0606020202030204" pitchFamily="34" charset="0"/>
              </a:rPr>
              <a:t>Autobiography on the spectrum: Disrupting the autism narrative</a:t>
            </a:r>
            <a:r>
              <a:rPr lang="en-US" sz="2000" dirty="0">
                <a:latin typeface="Arial Narrow" panose="020B0606020202030204" pitchFamily="34" charset="0"/>
              </a:rPr>
              <a:t>. Teachers College Press.</a:t>
            </a:r>
            <a:endParaRPr lang="pt-PT" sz="2000" dirty="0">
              <a:latin typeface="Arial Narrow" panose="020B0606020202030204" pitchFamily="34" charset="0"/>
            </a:endParaRPr>
          </a:p>
        </p:txBody>
      </p:sp>
    </p:spTree>
    <p:extLst>
      <p:ext uri="{BB962C8B-B14F-4D97-AF65-F5344CB8AC3E}">
        <p14:creationId xmlns:p14="http://schemas.microsoft.com/office/powerpoint/2010/main" val="22279497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23</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3958935" cy="1009651"/>
          </a:xfrm>
          <a:prstGeom prst="rect">
            <a:avLst/>
          </a:prstGeom>
          <a:solidFill>
            <a:srgbClr val="F9DAD9"/>
          </a:solidFill>
          <a:ln>
            <a:noFill/>
          </a:ln>
        </p:spPr>
        <p:txBody>
          <a:bodyPr spcFirstLastPara="1" wrap="square" lIns="121900" tIns="60933" rIns="121900" bIns="60933" anchor="ctr" anchorCtr="0">
            <a:noAutofit/>
          </a:bodyPr>
          <a:lstStyle/>
          <a:p>
            <a:pPr lvl="0" algn="ctr">
              <a:defRPr/>
            </a:pPr>
            <a:r>
              <a:rPr lang="en-US" sz="4000" b="1" kern="0" dirty="0">
                <a:solidFill>
                  <a:prstClr val="black"/>
                </a:solidFill>
                <a:latin typeface="Arial Narrow" panose="020B0606020202030204" pitchFamily="34" charset="0"/>
              </a:rPr>
              <a:t>Helpful resources</a:t>
            </a:r>
            <a:endParaRPr lang="de-DE" sz="4000" b="1" kern="0" dirty="0">
              <a:solidFill>
                <a:prstClr val="black"/>
              </a:solidFill>
              <a:latin typeface="Arial Narrow" panose="020B0606020202030204" pitchFamily="34" charset="0"/>
            </a:endParaRP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5625"/>
            <a:ext cx="10515600" cy="4351338"/>
          </a:xfrm>
          <a:prstGeom prst="rect">
            <a:avLst/>
          </a:prstGeom>
          <a:solidFill>
            <a:srgbClr val="F9DAD9"/>
          </a:solidFill>
          <a:ln>
            <a:noFill/>
          </a:ln>
        </p:spPr>
        <p:txBody>
          <a:bodyPr spcFirstLastPara="1" wrap="square" lIns="121900" tIns="60933" rIns="121900" bIns="60933" anchor="ctr" anchorCtr="0">
            <a:noAutofit/>
          </a:bodyPr>
          <a:lstStyle/>
          <a:p>
            <a:pPr marL="342900" indent="-342900" algn="just">
              <a:buFont typeface="Arial" panose="020B0604020202020204" pitchFamily="34" charset="0"/>
              <a:buChar char="•"/>
            </a:pPr>
            <a:r>
              <a:rPr lang="en-US" sz="2000" dirty="0">
                <a:latin typeface="Arial Narrow" panose="020B0606020202030204" pitchFamily="34" charset="0"/>
              </a:rPr>
              <a:t>National Autistic Society (2020). </a:t>
            </a:r>
            <a:r>
              <a:rPr lang="en-US" sz="2000" i="1" dirty="0">
                <a:latin typeface="Arial Narrow" panose="020B0606020202030204" pitchFamily="34" charset="0"/>
              </a:rPr>
              <a:t>Communication.</a:t>
            </a:r>
            <a:r>
              <a:rPr lang="en-US" sz="2000" dirty="0">
                <a:latin typeface="Arial Narrow" panose="020B0606020202030204" pitchFamily="34" charset="0"/>
              </a:rPr>
              <a:t> </a:t>
            </a:r>
            <a:r>
              <a:rPr lang="en-US" sz="2000" i="1" dirty="0">
                <a:latin typeface="Arial Narrow" panose="020B0606020202030204" pitchFamily="34" charset="0"/>
              </a:rPr>
              <a:t>Adult autism strategy</a:t>
            </a:r>
            <a:r>
              <a:rPr lang="en-US" sz="2000" dirty="0">
                <a:latin typeface="Arial Narrow" panose="020B0606020202030204" pitchFamily="34" charset="0"/>
              </a:rPr>
              <a:t>. </a:t>
            </a:r>
            <a:r>
              <a:rPr lang="en-US" sz="2000" u="sng" dirty="0">
                <a:latin typeface="Arial Narrow" panose="020B0606020202030204" pitchFamily="34" charset="0"/>
                <a:hlinkClick r:id="rId2"/>
              </a:rPr>
              <a:t>https://www.autism.org.uk/advice-and-guidance/topics/communication</a:t>
            </a:r>
            <a:r>
              <a:rPr lang="en-US" sz="2000" dirty="0">
                <a:latin typeface="Arial Narrow" panose="020B0606020202030204" pitchFamily="34" charset="0"/>
              </a:rPr>
              <a:t> </a:t>
            </a:r>
            <a:endParaRPr lang="pt-PT" sz="2000" dirty="0">
              <a:latin typeface="Arial Narrow" panose="020B0606020202030204" pitchFamily="34" charset="0"/>
            </a:endParaRPr>
          </a:p>
          <a:p>
            <a:pPr marL="342900" indent="-342900" algn="just">
              <a:buFont typeface="Arial" panose="020B0604020202020204" pitchFamily="34" charset="0"/>
              <a:buChar char="•"/>
            </a:pPr>
            <a:endParaRPr lang="en-US" sz="2000" dirty="0">
              <a:latin typeface="Arial Narrow" panose="020B0606020202030204" pitchFamily="34" charset="0"/>
            </a:endParaRPr>
          </a:p>
          <a:p>
            <a:pPr marL="342900" indent="-342900" algn="just">
              <a:buFont typeface="Arial" panose="020B0604020202020204" pitchFamily="34" charset="0"/>
              <a:buChar char="•"/>
            </a:pPr>
            <a:r>
              <a:rPr lang="en-US" sz="2000" dirty="0" err="1">
                <a:latin typeface="Arial Narrow" panose="020B0606020202030204" pitchFamily="34" charset="0"/>
              </a:rPr>
              <a:t>Wehman</a:t>
            </a:r>
            <a:r>
              <a:rPr lang="en-US" sz="2000" dirty="0">
                <a:latin typeface="Arial Narrow" panose="020B0606020202030204" pitchFamily="34" charset="0"/>
              </a:rPr>
              <a:t>, P., Smith, M.D., &amp; </a:t>
            </a:r>
            <a:r>
              <a:rPr lang="en-US" sz="2000" dirty="0" err="1">
                <a:latin typeface="Arial Narrow" panose="020B0606020202030204" pitchFamily="34" charset="0"/>
              </a:rPr>
              <a:t>Schall</a:t>
            </a:r>
            <a:r>
              <a:rPr lang="en-US" sz="2000" dirty="0">
                <a:latin typeface="Arial Narrow" panose="020B0606020202030204" pitchFamily="34" charset="0"/>
              </a:rPr>
              <a:t>, C. (2008). </a:t>
            </a:r>
            <a:r>
              <a:rPr lang="en-US" sz="2000" i="1" dirty="0">
                <a:latin typeface="Arial Narrow" panose="020B0606020202030204" pitchFamily="34" charset="0"/>
              </a:rPr>
              <a:t>Autism and the transition to adulthood success beyond the classroom.</a:t>
            </a:r>
            <a:r>
              <a:rPr lang="en-US" sz="2000" dirty="0">
                <a:latin typeface="Arial Narrow" panose="020B0606020202030204" pitchFamily="34" charset="0"/>
              </a:rPr>
              <a:t> Paul H. Brookes Publishing.</a:t>
            </a:r>
            <a:endParaRPr lang="pt-PT" sz="2000" dirty="0">
              <a:latin typeface="Arial Narrow" panose="020B0606020202030204" pitchFamily="34" charset="0"/>
            </a:endParaRPr>
          </a:p>
          <a:p>
            <a:pPr marL="342900" indent="-342900" algn="just">
              <a:buFont typeface="Arial" panose="020B0604020202020204" pitchFamily="34" charset="0"/>
              <a:buChar char="•"/>
              <a:defRPr/>
            </a:pPr>
            <a:endParaRPr lang="en-US" sz="2000" dirty="0">
              <a:latin typeface="Arial Narrow" panose="020B0606020202030204" pitchFamily="34" charset="0"/>
            </a:endParaRPr>
          </a:p>
          <a:p>
            <a:pPr marL="342900" indent="-342900" algn="just">
              <a:buFont typeface="Arial" panose="020B0604020202020204" pitchFamily="34" charset="0"/>
              <a:buChar char="•"/>
              <a:defRPr/>
            </a:pPr>
            <a:r>
              <a:rPr lang="en-US" sz="2000" dirty="0">
                <a:latin typeface="Arial Narrow" panose="020B0606020202030204" pitchFamily="34" charset="0"/>
              </a:rPr>
              <a:t>Steinbrenner, J. R., Hume, K., Odom, S. L., Morin, K.L., Nowell, S.W., Tomaszewski, B., </a:t>
            </a:r>
            <a:r>
              <a:rPr lang="en-US" sz="2000" dirty="0" err="1">
                <a:latin typeface="Arial Narrow" panose="020B0606020202030204" pitchFamily="34" charset="0"/>
              </a:rPr>
              <a:t>Szendrey</a:t>
            </a:r>
            <a:r>
              <a:rPr lang="en-US" sz="2000" dirty="0">
                <a:latin typeface="Arial Narrow" panose="020B0606020202030204" pitchFamily="34" charset="0"/>
              </a:rPr>
              <a:t>, S., McIntyre, N.S., </a:t>
            </a:r>
            <a:r>
              <a:rPr lang="en-US" sz="2000" dirty="0" err="1">
                <a:latin typeface="Arial Narrow" panose="020B0606020202030204" pitchFamily="34" charset="0"/>
              </a:rPr>
              <a:t>Yücesoy-Özkan</a:t>
            </a:r>
            <a:r>
              <a:rPr lang="en-US" sz="2000" dirty="0">
                <a:latin typeface="Arial Narrow" panose="020B0606020202030204" pitchFamily="34" charset="0"/>
              </a:rPr>
              <a:t>, S., &amp; Savage, M.N. (2020). </a:t>
            </a:r>
            <a:r>
              <a:rPr lang="en-US" sz="2000" i="1" dirty="0">
                <a:latin typeface="Arial Narrow" panose="020B0606020202030204" pitchFamily="34" charset="0"/>
              </a:rPr>
              <a:t>Evidence-based practices for children, youth, and young adults with autism</a:t>
            </a:r>
            <a:r>
              <a:rPr lang="en-US" sz="2000" dirty="0">
                <a:latin typeface="Arial Narrow" panose="020B0606020202030204" pitchFamily="34" charset="0"/>
              </a:rPr>
              <a:t>. The University of North Carolina at Chapel Hill, Frank Porter Graham Child Development Institute, National Clearinghouse on Autism Evidence and Practice Review Team.</a:t>
            </a:r>
            <a:endParaRPr lang="pt-PT" sz="2000" kern="0" dirty="0">
              <a:solidFill>
                <a:prstClr val="black"/>
              </a:solidFill>
              <a:latin typeface="Arial Narrow" panose="020B0606020202030204" pitchFamily="34" charset="0"/>
            </a:endParaRPr>
          </a:p>
        </p:txBody>
      </p:sp>
    </p:spTree>
    <p:extLst>
      <p:ext uri="{BB962C8B-B14F-4D97-AF65-F5344CB8AC3E}">
        <p14:creationId xmlns:p14="http://schemas.microsoft.com/office/powerpoint/2010/main" val="41260207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699541" y="1558059"/>
            <a:ext cx="7042068" cy="4134209"/>
          </a:xfrm>
          <a:prstGeom prst="rect">
            <a:avLst/>
          </a:prstGeom>
          <a:solidFill>
            <a:srgbClr val="F9DAD9"/>
          </a:solidFill>
        </p:spPr>
        <p:txBody>
          <a:bodyPr wrap="square">
            <a:spAutoFit/>
          </a:bodyPr>
          <a:lstStyle/>
          <a:p>
            <a:pPr algn="ctr">
              <a:lnSpc>
                <a:spcPct val="170000"/>
              </a:lnSpc>
            </a:pPr>
            <a:r>
              <a:rPr lang="de-AT" sz="5400" b="1" dirty="0">
                <a:solidFill>
                  <a:srgbClr val="024E94"/>
                </a:solidFill>
                <a:latin typeface="Arial Narrow" panose="020B0606020202030204" pitchFamily="34" charset="0"/>
              </a:rPr>
              <a:t>Questions?</a:t>
            </a:r>
          </a:p>
          <a:p>
            <a:pPr algn="ctr">
              <a:lnSpc>
                <a:spcPct val="170000"/>
              </a:lnSpc>
            </a:pPr>
            <a:r>
              <a:rPr lang="de-AT" sz="5400" b="1" dirty="0">
                <a:solidFill>
                  <a:srgbClr val="024E94"/>
                </a:solidFill>
                <a:latin typeface="Arial Narrow" panose="020B0606020202030204" pitchFamily="34" charset="0"/>
              </a:rPr>
              <a:t>Goodbye &amp;</a:t>
            </a:r>
          </a:p>
          <a:p>
            <a:pPr algn="ctr">
              <a:lnSpc>
                <a:spcPct val="170000"/>
              </a:lnSpc>
            </a:pPr>
            <a:r>
              <a:rPr lang="de-AT" sz="5400" b="1" dirty="0">
                <a:solidFill>
                  <a:srgbClr val="024E94"/>
                </a:solidFill>
                <a:latin typeface="Arial Narrow" panose="020B0606020202030204" pitchFamily="34" charset="0"/>
              </a:rPr>
              <a:t>Thanks for coming </a:t>
            </a:r>
            <a:r>
              <a:rPr lang="de-AT" sz="5400" b="1" dirty="0">
                <a:solidFill>
                  <a:srgbClr val="024E94"/>
                </a:solidFill>
                <a:latin typeface="Arial Narrow" panose="020B0606020202030204" pitchFamily="34" charset="0"/>
                <a:sym typeface="Wingdings" panose="05000000000000000000" pitchFamily="2" charset="2"/>
              </a:rPr>
              <a:t></a:t>
            </a:r>
          </a:p>
        </p:txBody>
      </p:sp>
      <p:grpSp>
        <p:nvGrpSpPr>
          <p:cNvPr id="15" name="Grupo 14"/>
          <p:cNvGrpSpPr/>
          <p:nvPr/>
        </p:nvGrpSpPr>
        <p:grpSpPr>
          <a:xfrm>
            <a:off x="1606778" y="6412676"/>
            <a:ext cx="7351175" cy="445325"/>
            <a:chOff x="178130" y="6412675"/>
            <a:chExt cx="9128049" cy="445325"/>
          </a:xfrm>
        </p:grpSpPr>
        <p:sp>
          <p:nvSpPr>
            <p:cNvPr id="16" name="Retângulo 15"/>
            <p:cNvSpPr/>
            <p:nvPr/>
          </p:nvSpPr>
          <p:spPr>
            <a:xfrm>
              <a:off x="2213898" y="6457890"/>
              <a:ext cx="7092281" cy="338554"/>
            </a:xfrm>
            <a:prstGeom prst="rect">
              <a:avLst/>
            </a:prstGeom>
          </p:spPr>
          <p:txBody>
            <a:bodyPr wrap="square">
              <a:spAutoFit/>
            </a:bodyPr>
            <a:lstStyle/>
            <a:p>
              <a:r>
                <a:rPr lang="en-US" sz="800" dirty="0">
                  <a:solidFill>
                    <a:prstClr val="black"/>
                  </a:solidFill>
                  <a:latin typeface="Arial Narrow" panose="020B0606020202030204" pitchFamily="34" charset="0"/>
                  <a:ea typeface="Times New Roman" panose="02020603050405020304" pitchFamily="18" charset="0"/>
                  <a:cs typeface="Arial" panose="020B0604020202020204"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en-GB" sz="800" dirty="0">
                <a:solidFill>
                  <a:prstClr val="black"/>
                </a:solidFill>
                <a:latin typeface="Arial Narrow" panose="020B0606020202030204" pitchFamily="34" charset="0"/>
                <a:cs typeface="Arial" panose="020B0604020202020204" pitchFamily="34" charset="0"/>
              </a:endParaRPr>
            </a:p>
          </p:txBody>
        </p:sp>
        <p:pic>
          <p:nvPicPr>
            <p:cNvPr id="17" name="Grafik 1" descr="Ein Bild, das Text enthält.&#10;&#10;Automatisch generierte Beschreibung"/>
            <p:cNvPicPr/>
            <p:nvPr/>
          </p:nvPicPr>
          <p:blipFill rotWithShape="1">
            <a:blip r:embed="rId2" cstate="print">
              <a:extLst>
                <a:ext uri="{28A0092B-C50C-407E-A947-70E740481C1C}">
                  <a14:useLocalDpi xmlns:a14="http://schemas.microsoft.com/office/drawing/2010/main" val="0"/>
                </a:ext>
              </a:extLst>
            </a:blip>
            <a:srcRect l="26265" t="3861"/>
            <a:stretch/>
          </p:blipFill>
          <p:spPr>
            <a:xfrm>
              <a:off x="178130" y="6412675"/>
              <a:ext cx="2017606" cy="445325"/>
            </a:xfrm>
            <a:prstGeom prst="rect">
              <a:avLst/>
            </a:prstGeom>
          </p:spPr>
        </p:pic>
      </p:grpSp>
      <p:sp>
        <p:nvSpPr>
          <p:cNvPr id="3" name="Marcador de Posição do Número do Diapositivo 2"/>
          <p:cNvSpPr>
            <a:spLocks noGrp="1"/>
          </p:cNvSpPr>
          <p:nvPr>
            <p:ph type="sldNum" sz="quarter" idx="12"/>
          </p:nvPr>
        </p:nvSpPr>
        <p:spPr/>
        <p:txBody>
          <a:bodyPr/>
          <a:lstStyle/>
          <a:p>
            <a:fld id="{35BA1E5D-A24E-4249-ACDB-C6F8AD62BBF2}" type="slidenum">
              <a:rPr lang="pt-PT" smtClean="0"/>
              <a:t>24</a:t>
            </a:fld>
            <a:endParaRPr lang="pt-PT"/>
          </a:p>
        </p:txBody>
      </p:sp>
    </p:spTree>
    <p:extLst>
      <p:ext uri="{BB962C8B-B14F-4D97-AF65-F5344CB8AC3E}">
        <p14:creationId xmlns:p14="http://schemas.microsoft.com/office/powerpoint/2010/main" val="26353634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CB17A013-6D54-C944-95A1-232723112481}"/>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42998A59-E0C5-6C47-ABCE-4440933FA3D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en-GB" dirty="0">
              <a:solidFill>
                <a:prstClr val="black"/>
              </a:solidFill>
            </a:endParaRPr>
          </a:p>
        </p:txBody>
      </p:sp>
      <p:sp>
        <p:nvSpPr>
          <p:cNvPr id="6" name="Slide Number Placeholder 5">
            <a:extLst>
              <a:ext uri="{FF2B5EF4-FFF2-40B4-BE49-F238E27FC236}">
                <a16:creationId xmlns:a16="http://schemas.microsoft.com/office/drawing/2014/main" id="{49A72AF7-D2B8-5149-BDE0-B78EABF65A7A}"/>
              </a:ext>
            </a:extLst>
          </p:cNvPr>
          <p:cNvSpPr>
            <a:spLocks noGrp="1"/>
          </p:cNvSpPr>
          <p:nvPr>
            <p:ph type="sldNum" sz="quarter" idx="12"/>
          </p:nvPr>
        </p:nvSpPr>
        <p:spPr/>
        <p:txBody>
          <a:bodyPr/>
          <a:lstStyle/>
          <a:p>
            <a:fld id="{4AA10864-17D9-EB4A-80E3-89D1D8A92E63}" type="slidenum">
              <a:rPr lang="de-AT" smtClean="0"/>
              <a:pPr/>
              <a:t>25</a:t>
            </a:fld>
            <a:endParaRPr lang="de-AT" dirty="0"/>
          </a:p>
        </p:txBody>
      </p:sp>
      <p:sp>
        <p:nvSpPr>
          <p:cNvPr id="7" name="Google Shape;132;p26">
            <a:extLst>
              <a:ext uri="{FF2B5EF4-FFF2-40B4-BE49-F238E27FC236}">
                <a16:creationId xmlns:a16="http://schemas.microsoft.com/office/drawing/2014/main" id="{10578B7F-A3DA-3340-BED7-F6F49636EF47}"/>
              </a:ext>
            </a:extLst>
          </p:cNvPr>
          <p:cNvSpPr txBox="1">
            <a:spLocks noGrp="1"/>
          </p:cNvSpPr>
          <p:nvPr>
            <p:ph type="ctrTitle"/>
          </p:nvPr>
        </p:nvSpPr>
        <p:spPr>
          <a:xfrm>
            <a:off x="351936" y="1929161"/>
            <a:ext cx="11488128" cy="2999678"/>
          </a:xfrm>
          <a:prstGeom prst="rect">
            <a:avLst/>
          </a:prstGeom>
          <a:solidFill>
            <a:srgbClr val="BBD6EE"/>
          </a:solidFill>
          <a:ln>
            <a:noFill/>
          </a:ln>
        </p:spPr>
        <p:txBody>
          <a:bodyPr spcFirstLastPara="1" wrap="square" lIns="121900" tIns="60933" rIns="121900" bIns="60933" anchor="ctr" anchorCtr="0">
            <a:noAutofit/>
          </a:bodyPr>
          <a:lstStyle/>
          <a:p>
            <a:pPr algn="ctr">
              <a:lnSpc>
                <a:spcPct val="170000"/>
              </a:lnSpc>
              <a:buClr>
                <a:srgbClr val="024E94"/>
              </a:buClr>
              <a:buSzPct val="100000"/>
            </a:pPr>
            <a:r>
              <a:rPr lang="it" sz="3200" b="1" dirty="0">
                <a:solidFill>
                  <a:srgbClr val="024E94"/>
                </a:solidFill>
                <a:latin typeface="Arial Narrow"/>
                <a:ea typeface="Arial Narrow"/>
                <a:cs typeface="Arial Narrow"/>
                <a:sym typeface="Arial Narrow"/>
              </a:rPr>
              <a:t>Curriculum for the Training Course </a:t>
            </a:r>
            <a:br>
              <a:rPr lang="it" sz="3200" b="1" dirty="0">
                <a:solidFill>
                  <a:srgbClr val="024E94"/>
                </a:solidFill>
                <a:latin typeface="Arial Narrow"/>
                <a:ea typeface="Arial Narrow"/>
                <a:cs typeface="Arial Narrow"/>
                <a:sym typeface="Arial Narrow"/>
              </a:rPr>
            </a:br>
            <a:r>
              <a:rPr lang="it" sz="3200" b="1" dirty="0">
                <a:solidFill>
                  <a:srgbClr val="024E94"/>
                </a:solidFill>
                <a:latin typeface="Arial Narrow"/>
                <a:ea typeface="Arial Narrow"/>
                <a:cs typeface="Arial Narrow"/>
                <a:sym typeface="Arial Narrow"/>
              </a:rPr>
              <a:t>“Autism Spectrum Disorder (ASD) Officer”</a:t>
            </a:r>
            <a:endParaRPr sz="700" dirty="0"/>
          </a:p>
          <a:p>
            <a:pPr algn="ctr">
              <a:lnSpc>
                <a:spcPct val="90000"/>
              </a:lnSpc>
              <a:buClr>
                <a:schemeClr val="dk1"/>
              </a:buClr>
              <a:buSzPct val="100000"/>
            </a:pPr>
            <a:endParaRPr sz="2000" b="1" cap="small" dirty="0">
              <a:solidFill>
                <a:srgbClr val="024E94"/>
              </a:solidFill>
              <a:latin typeface="Arial Narrow"/>
              <a:ea typeface="Arial Narrow"/>
              <a:cs typeface="Arial Narrow"/>
              <a:sym typeface="Arial Narrow"/>
            </a:endParaRPr>
          </a:p>
          <a:p>
            <a:pPr algn="ctr">
              <a:lnSpc>
                <a:spcPct val="90000"/>
              </a:lnSpc>
              <a:buClr>
                <a:srgbClr val="024E94"/>
              </a:buClr>
              <a:buSzPct val="100000"/>
            </a:pPr>
            <a:r>
              <a:rPr lang="it" sz="2000" cap="small" dirty="0">
                <a:solidFill>
                  <a:srgbClr val="024E94"/>
                </a:solidFill>
                <a:latin typeface="Arial Narrow"/>
                <a:ea typeface="Arial Narrow"/>
                <a:cs typeface="Arial Narrow"/>
                <a:sym typeface="Arial Narrow"/>
              </a:rPr>
              <a:t>https://www.autrain.eu/pt/curriculo/</a:t>
            </a:r>
            <a:endParaRPr sz="2000" dirty="0">
              <a:solidFill>
                <a:srgbClr val="024E94"/>
              </a:solidFill>
              <a:latin typeface="Arial Narrow"/>
              <a:ea typeface="Arial Narrow"/>
              <a:cs typeface="Arial Narrow"/>
              <a:sym typeface="Arial Narrow"/>
            </a:endParaRPr>
          </a:p>
        </p:txBody>
      </p:sp>
    </p:spTree>
    <p:extLst>
      <p:ext uri="{BB962C8B-B14F-4D97-AF65-F5344CB8AC3E}">
        <p14:creationId xmlns:p14="http://schemas.microsoft.com/office/powerpoint/2010/main" val="2092985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27631B7B-E317-B346-8DFE-60139876228D}"/>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0CA48045-4BB7-AD47-B9AF-E7028540D716}"/>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03844065-72F0-C24F-A504-90E2B2DD5643}"/>
              </a:ext>
            </a:extLst>
          </p:cNvPr>
          <p:cNvSpPr>
            <a:spLocks noGrp="1"/>
          </p:cNvSpPr>
          <p:nvPr>
            <p:ph type="sldNum" sz="quarter" idx="12"/>
          </p:nvPr>
        </p:nvSpPr>
        <p:spPr/>
        <p:txBody>
          <a:bodyPr/>
          <a:lstStyle/>
          <a:p>
            <a:fld id="{CD37B2E7-1D31-7C4D-928B-66328FE9604A}" type="slidenum">
              <a:rPr lang="de-AT" smtClean="0"/>
              <a:pPr/>
              <a:t>3</a:t>
            </a:fld>
            <a:endParaRPr lang="de-AT" dirty="0"/>
          </a:p>
        </p:txBody>
      </p:sp>
      <p:sp>
        <p:nvSpPr>
          <p:cNvPr id="11" name="Google Shape;143;p27">
            <a:extLst>
              <a:ext uri="{FF2B5EF4-FFF2-40B4-BE49-F238E27FC236}">
                <a16:creationId xmlns:a16="http://schemas.microsoft.com/office/drawing/2014/main" id="{11371142-163D-DB42-9607-6A3E196B56BB}"/>
              </a:ext>
            </a:extLst>
          </p:cNvPr>
          <p:cNvSpPr/>
          <p:nvPr/>
        </p:nvSpPr>
        <p:spPr>
          <a:xfrm>
            <a:off x="0" y="1286553"/>
            <a:ext cx="12192000" cy="1486535"/>
          </a:xfrm>
          <a:prstGeom prst="rect">
            <a:avLst/>
          </a:prstGeom>
          <a:solidFill>
            <a:srgbClr val="FFF2CC"/>
          </a:solidFill>
          <a:ln>
            <a:noFill/>
          </a:ln>
        </p:spPr>
        <p:txBody>
          <a:bodyPr spcFirstLastPara="1" wrap="square" lIns="121900" tIns="60933" rIns="121900" bIns="60933" anchor="ctr" anchorCtr="0">
            <a:noAutofit/>
          </a:bodyPr>
          <a:lstStyle/>
          <a:p>
            <a:pPr algn="ctr"/>
            <a:endParaRPr lang="it" sz="3200" b="1" dirty="0">
              <a:solidFill>
                <a:schemeClr val="dk1"/>
              </a:solidFill>
              <a:latin typeface="Calibri"/>
              <a:ea typeface="Arial Narrow"/>
              <a:cs typeface="Calibri"/>
              <a:sym typeface="Calibri"/>
            </a:endParaRPr>
          </a:p>
          <a:p>
            <a:pPr algn="ctr"/>
            <a:r>
              <a:rPr lang="it" sz="4000" b="1" dirty="0">
                <a:solidFill>
                  <a:schemeClr val="dk1"/>
                </a:solidFill>
                <a:latin typeface="Arial Narrow"/>
                <a:ea typeface="Arial Narrow"/>
                <a:cs typeface="Arial Narrow"/>
                <a:sym typeface="Arial Narrow"/>
              </a:rPr>
              <a:t>BEGIN</a:t>
            </a:r>
            <a:endParaRPr sz="2400" dirty="0"/>
          </a:p>
          <a:p>
            <a:pPr algn="ctr"/>
            <a:endParaRPr sz="3200" b="1" dirty="0">
              <a:solidFill>
                <a:schemeClr val="dk1"/>
              </a:solidFill>
              <a:latin typeface="Calibri"/>
              <a:ea typeface="Calibri"/>
              <a:cs typeface="Calibri"/>
              <a:sym typeface="Calibri"/>
            </a:endParaRPr>
          </a:p>
        </p:txBody>
      </p:sp>
      <p:sp>
        <p:nvSpPr>
          <p:cNvPr id="12" name="Google Shape;151;p27">
            <a:extLst>
              <a:ext uri="{FF2B5EF4-FFF2-40B4-BE49-F238E27FC236}">
                <a16:creationId xmlns:a16="http://schemas.microsoft.com/office/drawing/2014/main" id="{C2C82930-6332-F94C-82D1-60B6BD0BD1D5}"/>
              </a:ext>
            </a:extLst>
          </p:cNvPr>
          <p:cNvSpPr/>
          <p:nvPr/>
        </p:nvSpPr>
        <p:spPr>
          <a:xfrm>
            <a:off x="4338210" y="2971938"/>
            <a:ext cx="3515579" cy="3185561"/>
          </a:xfrm>
          <a:prstGeom prst="rect">
            <a:avLst/>
          </a:prstGeom>
          <a:solidFill>
            <a:srgbClr val="FFF2CC"/>
          </a:solidFill>
          <a:ln>
            <a:noFill/>
          </a:ln>
        </p:spPr>
        <p:txBody>
          <a:bodyPr spcFirstLastPara="1" wrap="square" lIns="121900" tIns="60933" rIns="121900" bIns="60933" anchor="t" anchorCtr="0">
            <a:noAutofit/>
          </a:bodyPr>
          <a:lstStyle/>
          <a:p>
            <a:pPr algn="ctr">
              <a:lnSpc>
                <a:spcPct val="150000"/>
              </a:lnSpc>
              <a:buClr>
                <a:schemeClr val="accent2">
                  <a:lumMod val="75000"/>
                </a:schemeClr>
              </a:buClr>
              <a:buSzPct val="102000"/>
            </a:pPr>
            <a:r>
              <a:rPr lang="de-DE" sz="2000" dirty="0" err="1">
                <a:latin typeface="Arial Narrow" panose="020B0606020202030204" pitchFamily="34" charset="0"/>
              </a:rPr>
              <a:t>Aim</a:t>
            </a:r>
            <a:endParaRPr lang="de-DE" sz="2000" dirty="0">
              <a:latin typeface="Arial Narrow" panose="020B0606020202030204" pitchFamily="34" charset="0"/>
            </a:endParaRPr>
          </a:p>
          <a:p>
            <a:pPr algn="ctr">
              <a:lnSpc>
                <a:spcPct val="150000"/>
              </a:lnSpc>
              <a:buClr>
                <a:schemeClr val="accent2">
                  <a:lumMod val="75000"/>
                </a:schemeClr>
              </a:buClr>
              <a:buSzPct val="102000"/>
            </a:pPr>
            <a:r>
              <a:rPr lang="de-DE" sz="2000" dirty="0">
                <a:latin typeface="Arial Narrow" panose="020B0606020202030204" pitchFamily="34" charset="0"/>
              </a:rPr>
              <a:t>Contents</a:t>
            </a:r>
          </a:p>
          <a:p>
            <a:pPr algn="ctr">
              <a:lnSpc>
                <a:spcPct val="150000"/>
              </a:lnSpc>
              <a:buClr>
                <a:schemeClr val="accent2">
                  <a:lumMod val="75000"/>
                </a:schemeClr>
              </a:buClr>
              <a:buSzPct val="102000"/>
            </a:pPr>
            <a:r>
              <a:rPr lang="de-DE" sz="2000" dirty="0">
                <a:latin typeface="Arial Narrow" panose="020B0606020202030204" pitchFamily="34" charset="0"/>
              </a:rPr>
              <a:t>Learning Outcomes</a:t>
            </a:r>
          </a:p>
          <a:p>
            <a:pPr algn="ctr">
              <a:lnSpc>
                <a:spcPct val="150000"/>
              </a:lnSpc>
              <a:buClr>
                <a:schemeClr val="accent2">
                  <a:lumMod val="75000"/>
                </a:schemeClr>
              </a:buClr>
              <a:buSzPct val="102000"/>
            </a:pPr>
            <a:r>
              <a:rPr lang="en-GB" sz="2000" dirty="0">
                <a:latin typeface="Arial Narrow" panose="020B0606020202030204" pitchFamily="34" charset="0"/>
              </a:rPr>
              <a:t>Organization</a:t>
            </a:r>
          </a:p>
          <a:p>
            <a:pPr lvl="0" algn="ctr">
              <a:lnSpc>
                <a:spcPct val="115000"/>
              </a:lnSpc>
              <a:defRPr/>
            </a:pPr>
            <a:r>
              <a:rPr lang="en-US" sz="2000" dirty="0">
                <a:latin typeface="Arial Narrow" panose="020B0606020202030204" pitchFamily="34" charset="0"/>
              </a:rPr>
              <a:t>Real-world tasks for reflection and analysis</a:t>
            </a:r>
            <a:endParaRPr lang="pt-PT" sz="2000" i="1" dirty="0">
              <a:latin typeface="Arial Narrow" panose="020B0606020202030204" pitchFamily="34" charset="0"/>
              <a:ea typeface="Calibri" panose="020F0502020204030204" pitchFamily="34" charset="0"/>
              <a:cs typeface="Vrinda"/>
            </a:endParaRPr>
          </a:p>
          <a:p>
            <a:pPr lvl="0" algn="ctr">
              <a:lnSpc>
                <a:spcPct val="115000"/>
              </a:lnSpc>
              <a:defRPr/>
            </a:pPr>
            <a:r>
              <a:rPr lang="en-US" sz="2000" dirty="0">
                <a:latin typeface="Arial Narrow" panose="020B0606020202030204" pitchFamily="34" charset="0"/>
              </a:rPr>
              <a:t>Activity: </a:t>
            </a:r>
            <a:r>
              <a:rPr lang="en-US" sz="2000" i="1" dirty="0">
                <a:solidFill>
                  <a:prstClr val="black"/>
                </a:solidFill>
                <a:latin typeface="Arial Narrow" panose="020B0606020202030204" pitchFamily="34" charset="0"/>
              </a:rPr>
              <a:t>Brainstorming 6.1- POW</a:t>
            </a:r>
            <a:endParaRPr lang="pt-PT" sz="2000" i="1" dirty="0">
              <a:solidFill>
                <a:prstClr val="black"/>
              </a:solidFill>
              <a:latin typeface="Arial Narrow" panose="020B0606020202030204" pitchFamily="34" charset="0"/>
            </a:endParaRPr>
          </a:p>
        </p:txBody>
      </p:sp>
    </p:spTree>
    <p:extLst>
      <p:ext uri="{BB962C8B-B14F-4D97-AF65-F5344CB8AC3E}">
        <p14:creationId xmlns:p14="http://schemas.microsoft.com/office/powerpoint/2010/main" val="10733453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4</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200" y="681036"/>
            <a:ext cx="2743200" cy="1009651"/>
          </a:xfrm>
          <a:prstGeom prst="rect">
            <a:avLst/>
          </a:prstGeom>
          <a:solidFill>
            <a:srgbClr val="FFF2CC"/>
          </a:solidFill>
          <a:ln>
            <a:noFill/>
          </a:ln>
        </p:spPr>
        <p:txBody>
          <a:bodyPr spcFirstLastPara="1" wrap="square" lIns="121900" tIns="60933" rIns="121900" bIns="60933" anchor="ctr" anchorCtr="0">
            <a:noAutofit/>
          </a:bodyPr>
          <a:lstStyle/>
          <a:p>
            <a:pPr algn="ctr"/>
            <a:r>
              <a:rPr lang="it" sz="4800" b="1" dirty="0">
                <a:solidFill>
                  <a:srgbClr val="000000"/>
                </a:solidFill>
                <a:latin typeface="Arial Narrow"/>
                <a:ea typeface="Arial Narrow"/>
                <a:cs typeface="Arial Narrow"/>
                <a:sym typeface="Arial Narrow"/>
              </a:rPr>
              <a:t>Aim      </a:t>
            </a:r>
            <a:endParaRPr sz="3600"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FF2CC"/>
          </a:solidFill>
          <a:ln>
            <a:noFill/>
          </a:ln>
        </p:spPr>
        <p:txBody>
          <a:bodyPr spcFirstLastPara="1" wrap="square" lIns="121900" tIns="60933" rIns="121900" bIns="60933" anchor="ctr" anchorCtr="0">
            <a:noAutofit/>
          </a:bodyPr>
          <a:lstStyle/>
          <a:p>
            <a:pPr algn="ctr" defTabSz="685800"/>
            <a:r>
              <a:rPr lang="en-US" sz="3200" b="1" dirty="0">
                <a:solidFill>
                  <a:prstClr val="black"/>
                </a:solidFill>
                <a:latin typeface="Arial Narrow" panose="020B0606020202030204" pitchFamily="34" charset="0"/>
              </a:rPr>
              <a:t>Module 6: Put into practice - Wrap up </a:t>
            </a:r>
          </a:p>
          <a:p>
            <a:pPr algn="ctr" defTabSz="685800"/>
            <a:endParaRPr lang="en-US" sz="3200" dirty="0">
              <a:solidFill>
                <a:prstClr val="black"/>
              </a:solidFill>
              <a:latin typeface="Arial Narrow" panose="020B0606020202030204" pitchFamily="34" charset="0"/>
            </a:endParaRPr>
          </a:p>
          <a:p>
            <a:pPr algn="just" defTabSz="685800">
              <a:lnSpc>
                <a:spcPct val="150000"/>
              </a:lnSpc>
            </a:pPr>
            <a:r>
              <a:rPr lang="en-US" sz="3200" dirty="0">
                <a:solidFill>
                  <a:prstClr val="black"/>
                </a:solidFill>
                <a:latin typeface="Arial Narrow" panose="020B0606020202030204" pitchFamily="34" charset="0"/>
              </a:rPr>
              <a:t>To enhance participants to practice and reflect about strategies that may be helpful when coping and dealing with individuals with Autism Spectrum Disorder (ASD)</a:t>
            </a:r>
          </a:p>
        </p:txBody>
      </p:sp>
    </p:spTree>
    <p:extLst>
      <p:ext uri="{BB962C8B-B14F-4D97-AF65-F5344CB8AC3E}">
        <p14:creationId xmlns:p14="http://schemas.microsoft.com/office/powerpoint/2010/main" val="11912729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5</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200" y="681036"/>
            <a:ext cx="2743200" cy="1009651"/>
          </a:xfrm>
          <a:prstGeom prst="rect">
            <a:avLst/>
          </a:prstGeom>
          <a:solidFill>
            <a:srgbClr val="FFF2CC"/>
          </a:solidFill>
          <a:ln>
            <a:noFill/>
          </a:ln>
        </p:spPr>
        <p:txBody>
          <a:bodyPr spcFirstLastPara="1" wrap="square" lIns="121900" tIns="60933" rIns="121900" bIns="60933" anchor="ctr" anchorCtr="0">
            <a:noAutofit/>
          </a:bodyPr>
          <a:lstStyle/>
          <a:p>
            <a:pPr algn="ctr">
              <a:buClr>
                <a:srgbClr val="C00000"/>
              </a:buClr>
            </a:pPr>
            <a:r>
              <a:rPr lang="en-US" sz="4800" b="1" dirty="0">
                <a:solidFill>
                  <a:prstClr val="black"/>
                </a:solidFill>
                <a:latin typeface="Arial Narrow" panose="020B0606020202030204" pitchFamily="34" charset="0"/>
              </a:rPr>
              <a:t>Contents      </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FF2CC"/>
          </a:solidFill>
          <a:ln>
            <a:noFill/>
          </a:ln>
        </p:spPr>
        <p:txBody>
          <a:bodyPr spcFirstLastPara="1" wrap="square" lIns="121900" tIns="60933" rIns="121900" bIns="60933" anchor="ctr" anchorCtr="0">
            <a:noAutofit/>
          </a:bodyPr>
          <a:lstStyle/>
          <a:p>
            <a:pPr algn="ctr" defTabSz="685800"/>
            <a:endParaRPr lang="en-US" sz="3200" b="1" dirty="0">
              <a:solidFill>
                <a:prstClr val="black"/>
              </a:solidFill>
              <a:latin typeface="Arial Narrow" panose="020B0606020202030204" pitchFamily="34" charset="0"/>
            </a:endParaRPr>
          </a:p>
          <a:p>
            <a:pPr algn="ctr" defTabSz="685800"/>
            <a:r>
              <a:rPr lang="en-US" sz="3200" b="1" dirty="0">
                <a:solidFill>
                  <a:prstClr val="black"/>
                </a:solidFill>
                <a:latin typeface="Arial Narrow" panose="020B0606020202030204" pitchFamily="34" charset="0"/>
              </a:rPr>
              <a:t>Module 6: Put into practice - Wrap up </a:t>
            </a:r>
          </a:p>
          <a:p>
            <a:pPr algn="ctr" defTabSz="685800"/>
            <a:endParaRPr lang="en-US" sz="3200" dirty="0">
              <a:solidFill>
                <a:prstClr val="black"/>
              </a:solidFill>
              <a:latin typeface="Arial Narrow" panose="020B0606020202030204" pitchFamily="34" charset="0"/>
            </a:endParaRPr>
          </a:p>
          <a:p>
            <a:pPr marL="457200" indent="-457200" defTabSz="685800">
              <a:lnSpc>
                <a:spcPct val="150000"/>
              </a:lnSpc>
              <a:buFont typeface="Arial" panose="020B0604020202020204" pitchFamily="34" charset="0"/>
              <a:buChar char="•"/>
            </a:pPr>
            <a:r>
              <a:rPr lang="en-US" sz="3200" dirty="0">
                <a:solidFill>
                  <a:prstClr val="black"/>
                </a:solidFill>
                <a:latin typeface="Arial Narrow" panose="020B0606020202030204" pitchFamily="34" charset="0"/>
              </a:rPr>
              <a:t>Real-world tasks for reflection and analysis</a:t>
            </a:r>
          </a:p>
          <a:p>
            <a:pPr marL="457200" indent="-457200" defTabSz="685800">
              <a:lnSpc>
                <a:spcPct val="150000"/>
              </a:lnSpc>
              <a:buFont typeface="Arial" panose="020B0604020202020204" pitchFamily="34" charset="0"/>
              <a:buChar char="•"/>
            </a:pPr>
            <a:r>
              <a:rPr lang="en-US" sz="3200" dirty="0">
                <a:solidFill>
                  <a:prstClr val="black"/>
                </a:solidFill>
                <a:latin typeface="Arial Narrow" panose="020B0606020202030204" pitchFamily="34" charset="0"/>
              </a:rPr>
              <a:t>Case Studies for reflection and analysis</a:t>
            </a:r>
          </a:p>
          <a:p>
            <a:pPr defTabSz="685800">
              <a:lnSpc>
                <a:spcPct val="150000"/>
              </a:lnSpc>
            </a:pPr>
            <a:endParaRPr lang="en-US" sz="3200" dirty="0">
              <a:solidFill>
                <a:prstClr val="black"/>
              </a:solidFill>
              <a:latin typeface="Arial Narrow" panose="020B0606020202030204" pitchFamily="34" charset="0"/>
            </a:endParaRPr>
          </a:p>
        </p:txBody>
      </p:sp>
    </p:spTree>
    <p:extLst>
      <p:ext uri="{BB962C8B-B14F-4D97-AF65-F5344CB8AC3E}">
        <p14:creationId xmlns:p14="http://schemas.microsoft.com/office/powerpoint/2010/main" val="33360986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6</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200" y="681036"/>
            <a:ext cx="4125686" cy="1009651"/>
          </a:xfrm>
          <a:prstGeom prst="rect">
            <a:avLst/>
          </a:prstGeom>
          <a:solidFill>
            <a:srgbClr val="FFF2CC"/>
          </a:solidFill>
          <a:ln>
            <a:noFill/>
          </a:ln>
        </p:spPr>
        <p:txBody>
          <a:bodyPr spcFirstLastPara="1" wrap="square" lIns="121900" tIns="60933" rIns="121900" bIns="60933" anchor="ctr" anchorCtr="0">
            <a:noAutofit/>
          </a:bodyPr>
          <a:lstStyle/>
          <a:p>
            <a:pPr>
              <a:buClr>
                <a:srgbClr val="C00000"/>
              </a:buClr>
            </a:pPr>
            <a:r>
              <a:rPr lang="en-US" sz="4000" b="1" dirty="0">
                <a:solidFill>
                  <a:prstClr val="black"/>
                </a:solidFill>
                <a:latin typeface="Arial Narrow" panose="020B0606020202030204" pitchFamily="34" charset="0"/>
              </a:rPr>
              <a:t>Learning outcomes     </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FF2CC"/>
          </a:solidFill>
          <a:ln>
            <a:noFill/>
          </a:ln>
        </p:spPr>
        <p:txBody>
          <a:bodyPr spcFirstLastPara="1" wrap="square" lIns="121900" tIns="60933" rIns="121900" bIns="60933" anchor="ctr" anchorCtr="0">
            <a:noAutofit/>
          </a:bodyPr>
          <a:lstStyle/>
          <a:p>
            <a:pPr algn="ctr" defTabSz="685800"/>
            <a:endParaRPr lang="en-US" sz="3200" b="1" dirty="0">
              <a:solidFill>
                <a:prstClr val="black"/>
              </a:solidFill>
              <a:latin typeface="Arial Narrow" panose="020B0606020202030204" pitchFamily="34" charset="0"/>
            </a:endParaRPr>
          </a:p>
          <a:p>
            <a:pPr algn="ctr" defTabSz="685800"/>
            <a:r>
              <a:rPr lang="en-US" sz="3200" b="1" dirty="0">
                <a:solidFill>
                  <a:prstClr val="black"/>
                </a:solidFill>
                <a:latin typeface="Arial Narrow" panose="020B0606020202030204" pitchFamily="34" charset="0"/>
              </a:rPr>
              <a:t>Module 6: Put into practice - Wrap up </a:t>
            </a:r>
          </a:p>
          <a:p>
            <a:pPr algn="ctr" defTabSz="685800"/>
            <a:endParaRPr lang="en-US" sz="3200" b="1" dirty="0">
              <a:solidFill>
                <a:prstClr val="black"/>
              </a:solidFill>
              <a:latin typeface="Arial Narrow" panose="020B0606020202030204" pitchFamily="34" charset="0"/>
            </a:endParaRPr>
          </a:p>
          <a:p>
            <a:pPr marL="457200" indent="-457200" algn="just">
              <a:buFont typeface="Arial" panose="020B0604020202020204" pitchFamily="34" charset="0"/>
              <a:buChar char="•"/>
            </a:pPr>
            <a:r>
              <a:rPr lang="en-US" sz="2800" dirty="0">
                <a:solidFill>
                  <a:prstClr val="black"/>
                </a:solidFill>
                <a:latin typeface="Arial Narrow" panose="020B0606020202030204" pitchFamily="34" charset="0"/>
              </a:rPr>
              <a:t>To identify challenges and opportunities in the work place when dealing with people with ASD;</a:t>
            </a:r>
          </a:p>
          <a:p>
            <a:pPr marL="457200" indent="-457200" algn="just">
              <a:buFont typeface="Arial" panose="020B0604020202020204" pitchFamily="34" charset="0"/>
              <a:buChar char="•"/>
            </a:pPr>
            <a:r>
              <a:rPr lang="en-US" sz="2800" dirty="0">
                <a:solidFill>
                  <a:prstClr val="black"/>
                </a:solidFill>
                <a:latin typeface="Arial Narrow" panose="020B0606020202030204" pitchFamily="34" charset="0"/>
              </a:rPr>
              <a:t>To use the knowledge gained throughout the course to answer the identified challenges and opportunities in the work place when dealing with people with ASD;</a:t>
            </a:r>
            <a:endParaRPr lang="pt-PT" sz="2800" dirty="0">
              <a:solidFill>
                <a:prstClr val="black"/>
              </a:solidFill>
              <a:latin typeface="Arial Narrow" panose="020B0606020202030204" pitchFamily="34" charset="0"/>
            </a:endParaRPr>
          </a:p>
          <a:p>
            <a:pPr marL="457200" indent="-457200" algn="just">
              <a:buFont typeface="Arial" panose="020B0604020202020204" pitchFamily="34" charset="0"/>
              <a:buChar char="•"/>
            </a:pPr>
            <a:r>
              <a:rPr lang="en-US" sz="2800" dirty="0">
                <a:solidFill>
                  <a:prstClr val="black"/>
                </a:solidFill>
                <a:latin typeface="Arial Narrow" panose="020B0606020202030204" pitchFamily="34" charset="0"/>
              </a:rPr>
              <a:t>To know how to act in favor of people with ASD using a philosophy coined by humanity, responsibility taking and problem solving, experientially and critically.</a:t>
            </a:r>
          </a:p>
          <a:p>
            <a:pPr marL="342900" indent="-342900" algn="just">
              <a:buFontTx/>
              <a:buChar char="-"/>
            </a:pPr>
            <a:endParaRPr lang="en-US" sz="2800" dirty="0">
              <a:solidFill>
                <a:prstClr val="black"/>
              </a:solidFill>
              <a:latin typeface="Arial Narrow" panose="020B0606020202030204" pitchFamily="34" charset="0"/>
            </a:endParaRPr>
          </a:p>
        </p:txBody>
      </p:sp>
    </p:spTree>
    <p:extLst>
      <p:ext uri="{BB962C8B-B14F-4D97-AF65-F5344CB8AC3E}">
        <p14:creationId xmlns:p14="http://schemas.microsoft.com/office/powerpoint/2010/main" val="6254719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7</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200" y="681036"/>
            <a:ext cx="2836817" cy="1009651"/>
          </a:xfrm>
          <a:prstGeom prst="rect">
            <a:avLst/>
          </a:prstGeom>
          <a:solidFill>
            <a:srgbClr val="FFF2CC"/>
          </a:solidFill>
          <a:ln>
            <a:noFill/>
          </a:ln>
        </p:spPr>
        <p:txBody>
          <a:bodyPr spcFirstLastPara="1" wrap="square" lIns="121900" tIns="60933" rIns="121900" bIns="60933" anchor="ctr" anchorCtr="0">
            <a:noAutofit/>
          </a:bodyPr>
          <a:lstStyle/>
          <a:p>
            <a:pPr>
              <a:buClr>
                <a:srgbClr val="C00000"/>
              </a:buClr>
            </a:pPr>
            <a:r>
              <a:rPr lang="en-US" sz="4000" b="1" dirty="0">
                <a:latin typeface="Arial Narrow" panose="020B0606020202030204" pitchFamily="34" charset="0"/>
              </a:rPr>
              <a:t>Organization</a:t>
            </a:r>
            <a:r>
              <a:rPr lang="en-US" sz="4000" b="1" dirty="0">
                <a:solidFill>
                  <a:prstClr val="black"/>
                </a:solidFill>
                <a:latin typeface="Arial Narrow" panose="020B0606020202030204" pitchFamily="34" charset="0"/>
              </a:rPr>
              <a:t>      </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FF2CC"/>
          </a:solidFill>
          <a:ln>
            <a:noFill/>
          </a:ln>
        </p:spPr>
        <p:txBody>
          <a:bodyPr spcFirstLastPara="1" wrap="square" lIns="121900" tIns="60933" rIns="121900" bIns="60933" anchor="ctr" anchorCtr="0">
            <a:noAutofit/>
          </a:bodyPr>
          <a:lstStyle/>
          <a:p>
            <a:pPr algn="ctr" defTabSz="685800"/>
            <a:endParaRPr lang="en-US" sz="3200" b="1" dirty="0">
              <a:solidFill>
                <a:prstClr val="black"/>
              </a:solidFill>
              <a:latin typeface="Arial Narrow" panose="020B0606020202030204" pitchFamily="34" charset="0"/>
            </a:endParaRPr>
          </a:p>
          <a:p>
            <a:pPr algn="ctr" defTabSz="685800"/>
            <a:r>
              <a:rPr lang="en-US" sz="3200" b="1" dirty="0">
                <a:solidFill>
                  <a:prstClr val="black"/>
                </a:solidFill>
                <a:latin typeface="Arial Narrow" panose="020B0606020202030204" pitchFamily="34" charset="0"/>
              </a:rPr>
              <a:t>Module 6: Put into practice - Wrap up </a:t>
            </a:r>
          </a:p>
          <a:p>
            <a:pPr algn="ctr"/>
            <a:endParaRPr lang="en-US" sz="3200" b="1" dirty="0">
              <a:latin typeface="Arial Narrow" panose="020B0606020202030204" pitchFamily="34" charset="0"/>
            </a:endParaRPr>
          </a:p>
          <a:p>
            <a:pPr algn="just">
              <a:lnSpc>
                <a:spcPct val="150000"/>
              </a:lnSpc>
            </a:pPr>
            <a:r>
              <a:rPr lang="en-US" sz="3200" b="1" dirty="0">
                <a:latin typeface="Arial Narrow" panose="020B0606020202030204" pitchFamily="34" charset="0"/>
              </a:rPr>
              <a:t>Estimated time to complete the module: </a:t>
            </a:r>
            <a:r>
              <a:rPr lang="en-US" sz="3200" dirty="0">
                <a:latin typeface="Arial Narrow" panose="020B0606020202030204" pitchFamily="34" charset="0"/>
              </a:rPr>
              <a:t>3 hours</a:t>
            </a:r>
            <a:endParaRPr lang="en-US" sz="3200" b="1" dirty="0">
              <a:latin typeface="Arial Narrow" panose="020B0606020202030204" pitchFamily="34" charset="0"/>
            </a:endParaRPr>
          </a:p>
          <a:p>
            <a:pPr algn="just">
              <a:lnSpc>
                <a:spcPct val="150000"/>
              </a:lnSpc>
            </a:pPr>
            <a:r>
              <a:rPr lang="en-US" sz="3200" b="1" dirty="0">
                <a:latin typeface="Arial Narrow" panose="020B0606020202030204" pitchFamily="34" charset="0"/>
              </a:rPr>
              <a:t>Break: </a:t>
            </a:r>
            <a:r>
              <a:rPr lang="en-US" sz="3200" dirty="0">
                <a:latin typeface="Arial Narrow" panose="020B0606020202030204" pitchFamily="34" charset="0"/>
              </a:rPr>
              <a:t>30 minutes or two breaks of 10-15 minutes each</a:t>
            </a:r>
          </a:p>
          <a:p>
            <a:pPr algn="just">
              <a:lnSpc>
                <a:spcPct val="150000"/>
              </a:lnSpc>
            </a:pPr>
            <a:endParaRPr lang="en-US" sz="3200" dirty="0">
              <a:solidFill>
                <a:prstClr val="black"/>
              </a:solidFill>
              <a:latin typeface="Arial Narrow" panose="020B0606020202030204" pitchFamily="34" charset="0"/>
            </a:endParaRPr>
          </a:p>
        </p:txBody>
      </p:sp>
    </p:spTree>
    <p:extLst>
      <p:ext uri="{BB962C8B-B14F-4D97-AF65-F5344CB8AC3E}">
        <p14:creationId xmlns:p14="http://schemas.microsoft.com/office/powerpoint/2010/main" val="25730956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8</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200" y="681036"/>
            <a:ext cx="2836817" cy="1009651"/>
          </a:xfrm>
          <a:prstGeom prst="rect">
            <a:avLst/>
          </a:prstGeom>
          <a:solidFill>
            <a:srgbClr val="FFF2CC"/>
          </a:solidFill>
          <a:ln>
            <a:noFill/>
          </a:ln>
        </p:spPr>
        <p:txBody>
          <a:bodyPr spcFirstLastPara="1" wrap="square" lIns="121900" tIns="60933" rIns="121900" bIns="60933" anchor="ctr" anchorCtr="0">
            <a:noAutofit/>
          </a:bodyPr>
          <a:lstStyle/>
          <a:p>
            <a:pPr>
              <a:buClr>
                <a:srgbClr val="C00000"/>
              </a:buClr>
            </a:pPr>
            <a:r>
              <a:rPr lang="en-US" sz="4000" b="1" dirty="0">
                <a:latin typeface="Arial Narrow" panose="020B0606020202030204" pitchFamily="34" charset="0"/>
              </a:rPr>
              <a:t>Organization</a:t>
            </a:r>
            <a:r>
              <a:rPr lang="en-US" sz="4000" b="1" dirty="0">
                <a:solidFill>
                  <a:prstClr val="black"/>
                </a:solidFill>
                <a:latin typeface="Arial Narrow" panose="020B0606020202030204" pitchFamily="34" charset="0"/>
              </a:rPr>
              <a:t>      </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FF2CC"/>
          </a:solidFill>
          <a:ln>
            <a:noFill/>
          </a:ln>
        </p:spPr>
        <p:txBody>
          <a:bodyPr spcFirstLastPara="1" wrap="square" lIns="121900" tIns="60933" rIns="121900" bIns="60933" anchor="ctr" anchorCtr="0">
            <a:noAutofit/>
          </a:bodyPr>
          <a:lstStyle/>
          <a:p>
            <a:pPr algn="just">
              <a:lnSpc>
                <a:spcPct val="150000"/>
              </a:lnSpc>
            </a:pPr>
            <a:endParaRPr lang="en-US" sz="3200" dirty="0">
              <a:solidFill>
                <a:prstClr val="black"/>
              </a:solidFill>
              <a:latin typeface="Arial Narrow" panose="020B0606020202030204" pitchFamily="34" charset="0"/>
            </a:endParaRPr>
          </a:p>
        </p:txBody>
      </p:sp>
      <p:graphicFrame>
        <p:nvGraphicFramePr>
          <p:cNvPr id="9" name="Tabela 4">
            <a:extLst>
              <a:ext uri="{FF2B5EF4-FFF2-40B4-BE49-F238E27FC236}">
                <a16:creationId xmlns:a16="http://schemas.microsoft.com/office/drawing/2014/main" id="{4791D3D8-42DE-0645-8D02-BBE3B99E6F0B}"/>
              </a:ext>
            </a:extLst>
          </p:cNvPr>
          <p:cNvGraphicFramePr>
            <a:graphicFrameLocks noGrp="1"/>
          </p:cNvGraphicFramePr>
          <p:nvPr>
            <p:extLst>
              <p:ext uri="{D42A27DB-BD31-4B8C-83A1-F6EECF244321}">
                <p14:modId xmlns:p14="http://schemas.microsoft.com/office/powerpoint/2010/main" val="1985461457"/>
              </p:ext>
            </p:extLst>
          </p:nvPr>
        </p:nvGraphicFramePr>
        <p:xfrm>
          <a:off x="2256608" y="1825624"/>
          <a:ext cx="7844187" cy="4347851"/>
        </p:xfrm>
        <a:graphic>
          <a:graphicData uri="http://schemas.openxmlformats.org/drawingml/2006/table">
            <a:tbl>
              <a:tblPr firstRow="1" firstCol="1" bandRow="1">
                <a:tableStyleId>{5C22544A-7EE6-4342-B048-85BDC9FD1C3A}</a:tableStyleId>
              </a:tblPr>
              <a:tblGrid>
                <a:gridCol w="3797947">
                  <a:extLst>
                    <a:ext uri="{9D8B030D-6E8A-4147-A177-3AD203B41FA5}">
                      <a16:colId xmlns:a16="http://schemas.microsoft.com/office/drawing/2014/main" val="635721867"/>
                    </a:ext>
                  </a:extLst>
                </a:gridCol>
                <a:gridCol w="4046240">
                  <a:extLst>
                    <a:ext uri="{9D8B030D-6E8A-4147-A177-3AD203B41FA5}">
                      <a16:colId xmlns:a16="http://schemas.microsoft.com/office/drawing/2014/main" val="3240990846"/>
                    </a:ext>
                  </a:extLst>
                </a:gridCol>
              </a:tblGrid>
              <a:tr h="2064525">
                <a:tc>
                  <a:txBody>
                    <a:bodyPr/>
                    <a:lstStyle/>
                    <a:p>
                      <a:pPr algn="ctr">
                        <a:lnSpc>
                          <a:spcPct val="115000"/>
                        </a:lnSpc>
                        <a:spcAft>
                          <a:spcPts val="0"/>
                        </a:spcAft>
                      </a:pPr>
                      <a:r>
                        <a:rPr lang="en-US" sz="1600" dirty="0">
                          <a:solidFill>
                            <a:schemeClr val="tx1"/>
                          </a:solidFill>
                          <a:effectLst/>
                          <a:latin typeface="Arial Narrow" panose="020B0606020202030204" pitchFamily="34" charset="0"/>
                        </a:rPr>
                        <a:t>Begin 09:00 – 9:30</a:t>
                      </a:r>
                      <a:endParaRPr lang="pt-PT" sz="1600" dirty="0">
                        <a:solidFill>
                          <a:schemeClr val="tx1"/>
                        </a:solidFill>
                        <a:effectLst/>
                        <a:latin typeface="Arial Narrow" panose="020B0606020202030204" pitchFamily="34" charset="0"/>
                      </a:endParaRPr>
                    </a:p>
                    <a:p>
                      <a:pPr marL="174625" lvl="3" indent="-174625" algn="l">
                        <a:lnSpc>
                          <a:spcPct val="115000"/>
                        </a:lnSpc>
                        <a:spcAft>
                          <a:spcPts val="0"/>
                        </a:spcAft>
                        <a:buFont typeface="Symbol" panose="05050102010706020507" pitchFamily="18" charset="2"/>
                        <a:buChar char=""/>
                        <a:tabLst>
                          <a:tab pos="113030" algn="l"/>
                        </a:tabLst>
                      </a:pPr>
                      <a:r>
                        <a:rPr lang="en-US" sz="1600" b="0" dirty="0">
                          <a:solidFill>
                            <a:schemeClr val="tx1"/>
                          </a:solidFill>
                          <a:effectLst/>
                          <a:latin typeface="Arial Narrow" panose="020B0606020202030204" pitchFamily="34" charset="0"/>
                        </a:rPr>
                        <a:t>Aim</a:t>
                      </a:r>
                      <a:endParaRPr lang="pt-PT" sz="1600" b="0" dirty="0">
                        <a:solidFill>
                          <a:schemeClr val="tx1"/>
                        </a:solidFill>
                        <a:effectLst/>
                        <a:latin typeface="Arial Narrow" panose="020B0606020202030204" pitchFamily="34" charset="0"/>
                      </a:endParaRPr>
                    </a:p>
                    <a:p>
                      <a:pPr marL="174625" lvl="0" indent="-174625" algn="l">
                        <a:lnSpc>
                          <a:spcPct val="115000"/>
                        </a:lnSpc>
                        <a:spcAft>
                          <a:spcPts val="0"/>
                        </a:spcAft>
                        <a:buFont typeface="Symbol" panose="05050102010706020507" pitchFamily="18" charset="2"/>
                        <a:buChar char=""/>
                      </a:pPr>
                      <a:r>
                        <a:rPr lang="en-US" sz="1600" b="0" dirty="0">
                          <a:solidFill>
                            <a:schemeClr val="tx1"/>
                          </a:solidFill>
                          <a:effectLst/>
                          <a:latin typeface="Arial Narrow" panose="020B0606020202030204" pitchFamily="34" charset="0"/>
                        </a:rPr>
                        <a:t>Contents</a:t>
                      </a:r>
                      <a:endParaRPr lang="pt-PT" sz="1600" b="0" dirty="0">
                        <a:solidFill>
                          <a:schemeClr val="tx1"/>
                        </a:solidFill>
                        <a:effectLst/>
                        <a:latin typeface="Arial Narrow" panose="020B0606020202030204" pitchFamily="34" charset="0"/>
                      </a:endParaRPr>
                    </a:p>
                    <a:p>
                      <a:pPr marL="174625" lvl="0" indent="-174625" algn="l">
                        <a:lnSpc>
                          <a:spcPct val="115000"/>
                        </a:lnSpc>
                        <a:spcAft>
                          <a:spcPts val="0"/>
                        </a:spcAft>
                        <a:buFont typeface="Symbol" panose="05050102010706020507" pitchFamily="18" charset="2"/>
                        <a:buChar char=""/>
                      </a:pPr>
                      <a:r>
                        <a:rPr lang="en-US" sz="1600" b="0" dirty="0">
                          <a:solidFill>
                            <a:schemeClr val="tx1"/>
                          </a:solidFill>
                          <a:effectLst/>
                          <a:latin typeface="Arial Narrow" panose="020B0606020202030204" pitchFamily="34" charset="0"/>
                        </a:rPr>
                        <a:t>Learning outcomes</a:t>
                      </a:r>
                      <a:endParaRPr lang="pt-PT" sz="1600" b="0" dirty="0">
                        <a:solidFill>
                          <a:schemeClr val="tx1"/>
                        </a:solidFill>
                        <a:effectLst/>
                        <a:latin typeface="Arial Narrow" panose="020B0606020202030204" pitchFamily="34" charset="0"/>
                      </a:endParaRPr>
                    </a:p>
                    <a:p>
                      <a:pPr marL="174625" lvl="0" indent="-174625" algn="l">
                        <a:lnSpc>
                          <a:spcPct val="115000"/>
                        </a:lnSpc>
                        <a:spcAft>
                          <a:spcPts val="0"/>
                        </a:spcAft>
                        <a:buFont typeface="Symbol" panose="05050102010706020507" pitchFamily="18" charset="2"/>
                        <a:buChar char=""/>
                      </a:pPr>
                      <a:r>
                        <a:rPr lang="en-US" sz="1600" b="0" dirty="0">
                          <a:solidFill>
                            <a:schemeClr val="tx1"/>
                          </a:solidFill>
                          <a:effectLst/>
                          <a:latin typeface="Arial Narrow" panose="020B0606020202030204" pitchFamily="34" charset="0"/>
                        </a:rPr>
                        <a:t>Organization</a:t>
                      </a:r>
                      <a:endParaRPr lang="pt-PT" sz="1600" b="0" dirty="0">
                        <a:solidFill>
                          <a:schemeClr val="tx1"/>
                        </a:solidFill>
                        <a:effectLst/>
                        <a:latin typeface="Arial Narrow" panose="020B0606020202030204" pitchFamily="34" charset="0"/>
                      </a:endParaRPr>
                    </a:p>
                    <a:p>
                      <a:pPr marL="174625" marR="0" lvl="0" indent="-174625" algn="l" defTabSz="914400" rtl="0" eaLnBrk="1" fontAlgn="auto" latinLnBrk="0" hangingPunct="1">
                        <a:lnSpc>
                          <a:spcPct val="115000"/>
                        </a:lnSpc>
                        <a:spcBef>
                          <a:spcPts val="0"/>
                        </a:spcBef>
                        <a:spcAft>
                          <a:spcPts val="0"/>
                        </a:spcAft>
                        <a:buClrTx/>
                        <a:buSzTx/>
                        <a:buFont typeface="Symbol" panose="05050102010706020507" pitchFamily="18" charset="2"/>
                        <a:buChar char=""/>
                        <a:tabLst/>
                        <a:defRPr/>
                      </a:pPr>
                      <a:r>
                        <a:rPr lang="en-US" sz="1600" b="0" dirty="0">
                          <a:solidFill>
                            <a:schemeClr val="tx1"/>
                          </a:solidFill>
                          <a:effectLst/>
                          <a:latin typeface="Arial Narrow" panose="020B0606020202030204" pitchFamily="34" charset="0"/>
                        </a:rPr>
                        <a:t>Real-world tasks for reflection and analysis</a:t>
                      </a:r>
                      <a:endParaRPr lang="pt-PT" sz="1600" b="0" i="1" dirty="0">
                        <a:solidFill>
                          <a:schemeClr val="tx1"/>
                        </a:solidFill>
                        <a:effectLst/>
                        <a:latin typeface="Arial Narrow" panose="020B0606020202030204" pitchFamily="34" charset="0"/>
                        <a:ea typeface="Calibri" panose="020F0502020204030204" pitchFamily="34" charset="0"/>
                        <a:cs typeface="Vrinda"/>
                      </a:endParaRPr>
                    </a:p>
                    <a:p>
                      <a:pPr marL="174625" marR="0" lvl="0" indent="-174625" algn="l" defTabSz="914400" rtl="0" eaLnBrk="1" fontAlgn="auto" latinLnBrk="0" hangingPunct="1">
                        <a:lnSpc>
                          <a:spcPct val="115000"/>
                        </a:lnSpc>
                        <a:spcBef>
                          <a:spcPts val="0"/>
                        </a:spcBef>
                        <a:spcAft>
                          <a:spcPts val="0"/>
                        </a:spcAft>
                        <a:buClrTx/>
                        <a:buSzTx/>
                        <a:buFont typeface="Symbol" panose="05050102010706020507" pitchFamily="18" charset="2"/>
                        <a:buChar char=""/>
                        <a:tabLst/>
                        <a:defRPr/>
                      </a:pPr>
                      <a:r>
                        <a:rPr lang="en-US" sz="1600" b="0" noProof="0" dirty="0">
                          <a:solidFill>
                            <a:schemeClr val="tx1"/>
                          </a:solidFill>
                          <a:effectLst/>
                          <a:latin typeface="Arial Narrow" panose="020B0606020202030204" pitchFamily="34" charset="0"/>
                        </a:rPr>
                        <a:t>Activity:</a:t>
                      </a:r>
                      <a:r>
                        <a:rPr lang="en-US" sz="1600" b="0" baseline="0" noProof="0" dirty="0">
                          <a:solidFill>
                            <a:schemeClr val="tx1"/>
                          </a:solidFill>
                          <a:effectLst/>
                          <a:latin typeface="Arial Narrow" panose="020B0606020202030204" pitchFamily="34" charset="0"/>
                        </a:rPr>
                        <a:t> </a:t>
                      </a:r>
                      <a:r>
                        <a:rPr kumimoji="0" lang="en-US" sz="1600" b="0" i="1"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Brainstorming 6.1- POW</a:t>
                      </a:r>
                      <a:endParaRPr kumimoji="0" lang="pt-PT" sz="1600" b="0" i="1"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a:txBody>
                  <a:tcPr marL="68580" marR="68580" marT="0" marB="0">
                    <a:solidFill>
                      <a:schemeClr val="accent4">
                        <a:lumMod val="20000"/>
                        <a:lumOff val="80000"/>
                      </a:schemeClr>
                    </a:solidFill>
                  </a:tcPr>
                </a:tc>
                <a:tc>
                  <a:txBody>
                    <a:bodyPr/>
                    <a:lstStyle/>
                    <a:p>
                      <a:pPr algn="ctr">
                        <a:lnSpc>
                          <a:spcPct val="115000"/>
                        </a:lnSpc>
                        <a:spcAft>
                          <a:spcPts val="0"/>
                        </a:spcAft>
                      </a:pPr>
                      <a:r>
                        <a:rPr lang="en-US" sz="1600" dirty="0">
                          <a:solidFill>
                            <a:schemeClr val="tx1"/>
                          </a:solidFill>
                          <a:effectLst/>
                          <a:latin typeface="Arial Narrow" panose="020B0606020202030204" pitchFamily="34" charset="0"/>
                        </a:rPr>
                        <a:t>Develop 09:30 – 10:15 </a:t>
                      </a:r>
                      <a:endParaRPr lang="pt-PT" sz="1600" dirty="0">
                        <a:solidFill>
                          <a:schemeClr val="tx1"/>
                        </a:solidFill>
                        <a:effectLst/>
                        <a:latin typeface="Arial Narrow" panose="020B0606020202030204" pitchFamily="34" charset="0"/>
                      </a:endParaRPr>
                    </a:p>
                    <a:p>
                      <a:pPr marL="174625" lvl="0" indent="-174625" algn="just">
                        <a:lnSpc>
                          <a:spcPct val="115000"/>
                        </a:lnSpc>
                        <a:spcAft>
                          <a:spcPts val="0"/>
                        </a:spcAft>
                        <a:buFont typeface="Symbol" panose="05050102010706020507" pitchFamily="18" charset="2"/>
                        <a:buChar char=""/>
                      </a:pPr>
                      <a:r>
                        <a:rPr lang="en-US" sz="1600" b="0" dirty="0">
                          <a:solidFill>
                            <a:schemeClr val="tx1"/>
                          </a:solidFill>
                          <a:effectLst/>
                          <a:latin typeface="Arial Narrow" panose="020B0606020202030204" pitchFamily="34" charset="0"/>
                        </a:rPr>
                        <a:t>Real-world tasks for reflection and analysis (Cont.)</a:t>
                      </a:r>
                    </a:p>
                    <a:p>
                      <a:pPr marL="174625" marR="0" lvl="0" indent="-174625" algn="l" defTabSz="914400" rtl="0" eaLnBrk="1" fontAlgn="auto" latinLnBrk="0" hangingPunct="1">
                        <a:lnSpc>
                          <a:spcPct val="115000"/>
                        </a:lnSpc>
                        <a:spcBef>
                          <a:spcPts val="0"/>
                        </a:spcBef>
                        <a:spcAft>
                          <a:spcPts val="0"/>
                        </a:spcAft>
                        <a:buClrTx/>
                        <a:buSzTx/>
                        <a:buFont typeface="Symbol" panose="05050102010706020507" pitchFamily="18" charset="2"/>
                        <a:buChar char=""/>
                        <a:tabLst/>
                        <a:defRPr/>
                      </a:pPr>
                      <a:r>
                        <a:rPr kumimoji="0" lang="en-US" sz="16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Activity: </a:t>
                      </a:r>
                      <a:r>
                        <a:rPr lang="en-US" sz="1600" b="0" noProof="0" dirty="0">
                          <a:solidFill>
                            <a:schemeClr val="tx1"/>
                          </a:solidFill>
                          <a:effectLst/>
                          <a:latin typeface="Arial Narrow" panose="020B0606020202030204" pitchFamily="34" charset="0"/>
                        </a:rPr>
                        <a:t>Activity:</a:t>
                      </a:r>
                      <a:r>
                        <a:rPr lang="en-US" sz="1600" b="0" baseline="0" noProof="0" dirty="0">
                          <a:solidFill>
                            <a:schemeClr val="tx1"/>
                          </a:solidFill>
                          <a:effectLst/>
                          <a:latin typeface="Arial Narrow" panose="020B0606020202030204" pitchFamily="34" charset="0"/>
                        </a:rPr>
                        <a:t> </a:t>
                      </a:r>
                      <a:r>
                        <a:rPr kumimoji="0" lang="en-US" sz="1600" b="0" i="1"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Brainstorming 6.1- 5W + 2H </a:t>
                      </a:r>
                      <a:endParaRPr kumimoji="0" lang="pt-PT" sz="16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a:p>
                      <a:pPr marL="13335" algn="just">
                        <a:lnSpc>
                          <a:spcPct val="115000"/>
                        </a:lnSpc>
                        <a:spcAft>
                          <a:spcPts val="0"/>
                        </a:spcAft>
                      </a:pPr>
                      <a:r>
                        <a:rPr lang="pt-PT" sz="1600" dirty="0">
                          <a:solidFill>
                            <a:schemeClr val="tx1"/>
                          </a:solidFill>
                          <a:effectLst/>
                          <a:latin typeface="Arial Narrow" panose="020B0606020202030204" pitchFamily="34" charset="0"/>
                        </a:rPr>
                        <a:t> </a:t>
                      </a:r>
                      <a:endParaRPr lang="pt-PT" sz="1600" dirty="0">
                        <a:solidFill>
                          <a:schemeClr val="tx1"/>
                        </a:solidFill>
                        <a:effectLst/>
                        <a:latin typeface="Arial Narrow" panose="020B0606020202030204" pitchFamily="34" charset="0"/>
                        <a:ea typeface="Calibri" panose="020F0502020204030204" pitchFamily="34" charset="0"/>
                        <a:cs typeface="Vrinda"/>
                      </a:endParaRPr>
                    </a:p>
                  </a:txBody>
                  <a:tcPr marL="68580" marR="68580" marT="0" marB="0">
                    <a:solidFill>
                      <a:srgbClr val="DEEBF7"/>
                    </a:solidFill>
                  </a:tcPr>
                </a:tc>
                <a:extLst>
                  <a:ext uri="{0D108BD9-81ED-4DB2-BD59-A6C34878D82A}">
                    <a16:rowId xmlns:a16="http://schemas.microsoft.com/office/drawing/2014/main" val="3586345835"/>
                  </a:ext>
                </a:extLst>
              </a:tr>
              <a:tr h="570492">
                <a:tc gridSpan="2">
                  <a:txBody>
                    <a:bodyPr/>
                    <a:lstStyle/>
                    <a:p>
                      <a:pPr algn="ctr">
                        <a:lnSpc>
                          <a:spcPct val="115000"/>
                        </a:lnSpc>
                        <a:spcAft>
                          <a:spcPts val="0"/>
                        </a:spcAft>
                      </a:pPr>
                      <a:r>
                        <a:rPr lang="de-AT" sz="1600" dirty="0">
                          <a:solidFill>
                            <a:schemeClr val="tx1"/>
                          </a:solidFill>
                          <a:effectLst/>
                          <a:latin typeface="Arial Narrow" panose="020B0606020202030204" pitchFamily="34" charset="0"/>
                        </a:rPr>
                        <a:t>10:15 – 10:45 </a:t>
                      </a:r>
                      <a:endParaRPr lang="pt-PT" sz="1600" dirty="0">
                        <a:solidFill>
                          <a:schemeClr val="tx1"/>
                        </a:solidFill>
                        <a:effectLst/>
                        <a:latin typeface="Arial Narrow" panose="020B0606020202030204" pitchFamily="34" charset="0"/>
                      </a:endParaRPr>
                    </a:p>
                    <a:p>
                      <a:pPr algn="ctr">
                        <a:lnSpc>
                          <a:spcPct val="115000"/>
                        </a:lnSpc>
                        <a:spcAft>
                          <a:spcPts val="0"/>
                        </a:spcAft>
                      </a:pPr>
                      <a:r>
                        <a:rPr lang="en-US" sz="1600" dirty="0">
                          <a:solidFill>
                            <a:schemeClr val="tx1"/>
                          </a:solidFill>
                          <a:effectLst/>
                          <a:latin typeface="Arial Narrow" panose="020B0606020202030204" pitchFamily="34" charset="0"/>
                        </a:rPr>
                        <a:t>Beak time</a:t>
                      </a:r>
                      <a:endParaRPr lang="pt-PT" sz="1600" dirty="0">
                        <a:solidFill>
                          <a:schemeClr val="tx1"/>
                        </a:solidFill>
                        <a:effectLst/>
                        <a:latin typeface="Arial Narrow" panose="020B0606020202030204" pitchFamily="34" charset="0"/>
                        <a:ea typeface="Calibri" panose="020F0502020204030204" pitchFamily="34" charset="0"/>
                        <a:cs typeface="Vrinda"/>
                      </a:endParaRPr>
                    </a:p>
                  </a:txBody>
                  <a:tcPr marL="68580" marR="68580" marT="0" marB="0">
                    <a:solidFill>
                      <a:schemeClr val="accent6">
                        <a:lumMod val="60000"/>
                        <a:lumOff val="40000"/>
                      </a:schemeClr>
                    </a:solidFill>
                  </a:tcPr>
                </a:tc>
                <a:tc hMerge="1">
                  <a:txBody>
                    <a:bodyPr/>
                    <a:lstStyle/>
                    <a:p>
                      <a:endParaRPr lang="pt-PT"/>
                    </a:p>
                  </a:txBody>
                  <a:tcPr/>
                </a:tc>
                <a:extLst>
                  <a:ext uri="{0D108BD9-81ED-4DB2-BD59-A6C34878D82A}">
                    <a16:rowId xmlns:a16="http://schemas.microsoft.com/office/drawing/2014/main" val="3299380523"/>
                  </a:ext>
                </a:extLst>
              </a:tr>
              <a:tr h="1712834">
                <a:tc>
                  <a:txBody>
                    <a:bodyPr/>
                    <a:lstStyle/>
                    <a:p>
                      <a:pPr marL="174625" indent="-174625" algn="ctr">
                        <a:lnSpc>
                          <a:spcPct val="115000"/>
                        </a:lnSpc>
                        <a:spcAft>
                          <a:spcPts val="0"/>
                        </a:spcAft>
                      </a:pPr>
                      <a:r>
                        <a:rPr lang="en-US" sz="1600" b="1" dirty="0">
                          <a:solidFill>
                            <a:schemeClr val="tx1"/>
                          </a:solidFill>
                          <a:effectLst/>
                          <a:latin typeface="Arial Narrow" panose="020B0606020202030204" pitchFamily="34" charset="0"/>
                        </a:rPr>
                        <a:t>Develop 10:45 – 11:30</a:t>
                      </a:r>
                      <a:endParaRPr lang="pt-PT" sz="1600" b="1" dirty="0">
                        <a:solidFill>
                          <a:schemeClr val="tx1"/>
                        </a:solidFill>
                        <a:effectLst/>
                        <a:latin typeface="Arial Narrow" panose="020B0606020202030204" pitchFamily="34" charset="0"/>
                      </a:endParaRPr>
                    </a:p>
                    <a:p>
                      <a:pPr marL="174625" lvl="0" indent="-174625" algn="just">
                        <a:lnSpc>
                          <a:spcPct val="115000"/>
                        </a:lnSpc>
                        <a:spcAft>
                          <a:spcPts val="0"/>
                        </a:spcAft>
                        <a:buFont typeface="Symbol" panose="05050102010706020507" pitchFamily="18" charset="2"/>
                        <a:buChar char=""/>
                      </a:pPr>
                      <a:r>
                        <a:rPr lang="en-US" sz="1600" b="0" kern="1200" dirty="0">
                          <a:solidFill>
                            <a:schemeClr val="tx1"/>
                          </a:solidFill>
                          <a:effectLst/>
                          <a:latin typeface="Arial Narrow" panose="020B0606020202030204" pitchFamily="34" charset="0"/>
                          <a:ea typeface="+mn-ea"/>
                          <a:cs typeface="+mn-cs"/>
                        </a:rPr>
                        <a:t>Case Studies for reflection and analysis </a:t>
                      </a:r>
                      <a:endParaRPr lang="pt-PT" sz="1600" b="0" dirty="0">
                        <a:solidFill>
                          <a:schemeClr val="tx1"/>
                        </a:solidFill>
                        <a:effectLst/>
                        <a:latin typeface="Arial Narrow" panose="020B0606020202030204" pitchFamily="34" charset="0"/>
                      </a:endParaRPr>
                    </a:p>
                    <a:p>
                      <a:pPr marL="174625" lvl="0" indent="-174625">
                        <a:lnSpc>
                          <a:spcPct val="115000"/>
                        </a:lnSpc>
                        <a:spcAft>
                          <a:spcPts val="0"/>
                        </a:spcAft>
                        <a:buFont typeface="Symbol" panose="05050102010706020507" pitchFamily="18" charset="2"/>
                        <a:buChar char=""/>
                      </a:pPr>
                      <a:r>
                        <a:rPr lang="en-US" sz="1600" dirty="0">
                          <a:solidFill>
                            <a:schemeClr val="tx1"/>
                          </a:solidFill>
                          <a:effectLst/>
                          <a:latin typeface="Arial Narrow" panose="020B0606020202030204" pitchFamily="34" charset="0"/>
                        </a:rPr>
                        <a:t>Activity: </a:t>
                      </a:r>
                      <a:r>
                        <a:rPr lang="en-GB" sz="1600" b="0" i="1" kern="1200" dirty="0">
                          <a:solidFill>
                            <a:schemeClr val="tx1"/>
                          </a:solidFill>
                          <a:effectLst/>
                          <a:latin typeface="Arial Narrow" panose="020B0606020202030204" pitchFamily="34" charset="0"/>
                          <a:ea typeface="+mn-ea"/>
                          <a:cs typeface="+mn-cs"/>
                        </a:rPr>
                        <a:t>Role playing the cases </a:t>
                      </a:r>
                    </a:p>
                    <a:p>
                      <a:pPr algn="ctr">
                        <a:lnSpc>
                          <a:spcPct val="115000"/>
                        </a:lnSpc>
                        <a:spcAft>
                          <a:spcPts val="0"/>
                        </a:spcAft>
                      </a:pPr>
                      <a:r>
                        <a:rPr lang="en-US" sz="1600" dirty="0">
                          <a:effectLst/>
                          <a:latin typeface="Arial Narrow" panose="020B0606020202030204" pitchFamily="34" charset="0"/>
                        </a:rPr>
                        <a:t> </a:t>
                      </a:r>
                      <a:endParaRPr lang="pt-PT" sz="1600" dirty="0">
                        <a:effectLst/>
                        <a:latin typeface="Arial Narrow" panose="020B0606020202030204" pitchFamily="34" charset="0"/>
                        <a:ea typeface="Calibri" panose="020F0502020204030204" pitchFamily="34" charset="0"/>
                        <a:cs typeface="Vrinda"/>
                      </a:endParaRPr>
                    </a:p>
                  </a:txBody>
                  <a:tcPr marL="68580" marR="68580" marT="0" marB="0">
                    <a:solidFill>
                      <a:srgbClr val="DEEBF7"/>
                    </a:solidFill>
                  </a:tcPr>
                </a:tc>
                <a:tc>
                  <a:txBody>
                    <a:bodyPr/>
                    <a:lstStyle/>
                    <a:p>
                      <a:pPr algn="ctr">
                        <a:lnSpc>
                          <a:spcPct val="115000"/>
                        </a:lnSpc>
                        <a:spcAft>
                          <a:spcPts val="0"/>
                        </a:spcAft>
                      </a:pPr>
                      <a:r>
                        <a:rPr lang="de-DE" sz="1600" b="1" dirty="0">
                          <a:solidFill>
                            <a:schemeClr val="tx1"/>
                          </a:solidFill>
                          <a:effectLst/>
                          <a:latin typeface="Arial Narrow" panose="020B0606020202030204" pitchFamily="34" charset="0"/>
                        </a:rPr>
                        <a:t>End </a:t>
                      </a:r>
                      <a:r>
                        <a:rPr lang="en-US" sz="1600" b="1" dirty="0">
                          <a:solidFill>
                            <a:schemeClr val="tx1"/>
                          </a:solidFill>
                          <a:effectLst/>
                          <a:latin typeface="Arial Narrow" panose="020B0606020202030204" pitchFamily="34" charset="0"/>
                        </a:rPr>
                        <a:t>11:30 – 12:00</a:t>
                      </a:r>
                      <a:endParaRPr lang="pt-PT" sz="1600" b="1" dirty="0">
                        <a:solidFill>
                          <a:schemeClr val="tx1"/>
                        </a:solidFill>
                        <a:effectLst/>
                        <a:latin typeface="Arial Narrow" panose="020B0606020202030204" pitchFamily="34" charset="0"/>
                      </a:endParaRPr>
                    </a:p>
                    <a:p>
                      <a:pPr marL="174625" lvl="0" indent="-174625">
                        <a:lnSpc>
                          <a:spcPct val="115000"/>
                        </a:lnSpc>
                        <a:spcAft>
                          <a:spcPts val="0"/>
                        </a:spcAft>
                        <a:buFont typeface="Symbol" panose="05050102010706020507" pitchFamily="18" charset="2"/>
                        <a:buChar char=""/>
                      </a:pPr>
                      <a:r>
                        <a:rPr lang="de-DE" sz="1600" dirty="0">
                          <a:solidFill>
                            <a:schemeClr val="tx1"/>
                          </a:solidFill>
                          <a:effectLst/>
                          <a:latin typeface="Arial Narrow" panose="020B0606020202030204" pitchFamily="34" charset="0"/>
                        </a:rPr>
                        <a:t>Wrap up</a:t>
                      </a:r>
                      <a:endParaRPr lang="pt-PT" sz="1600" dirty="0">
                        <a:solidFill>
                          <a:schemeClr val="tx1"/>
                        </a:solidFill>
                        <a:effectLst/>
                        <a:latin typeface="Arial Narrow" panose="020B0606020202030204" pitchFamily="34" charset="0"/>
                      </a:endParaRPr>
                    </a:p>
                    <a:p>
                      <a:pPr marL="174625" lvl="0" indent="-174625">
                        <a:lnSpc>
                          <a:spcPct val="115000"/>
                        </a:lnSpc>
                        <a:spcAft>
                          <a:spcPts val="0"/>
                        </a:spcAft>
                        <a:buFont typeface="Symbol" panose="05050102010706020507" pitchFamily="18" charset="2"/>
                        <a:buChar char=""/>
                      </a:pPr>
                      <a:r>
                        <a:rPr lang="en-US" sz="1600" dirty="0">
                          <a:solidFill>
                            <a:schemeClr val="tx1"/>
                          </a:solidFill>
                          <a:effectLst/>
                          <a:latin typeface="Arial Narrow" panose="020B0606020202030204" pitchFamily="34" charset="0"/>
                        </a:rPr>
                        <a:t>Activity: </a:t>
                      </a:r>
                      <a:r>
                        <a:rPr lang="en-GB" sz="1600" b="0" i="1" kern="1200" dirty="0">
                          <a:solidFill>
                            <a:schemeClr val="tx1"/>
                          </a:solidFill>
                          <a:effectLst/>
                          <a:latin typeface="Arial Narrow" panose="020B0606020202030204" pitchFamily="34" charset="0"/>
                          <a:ea typeface="+mn-ea"/>
                          <a:cs typeface="+mn-cs"/>
                        </a:rPr>
                        <a:t>reflection 6.1</a:t>
                      </a:r>
                    </a:p>
                    <a:p>
                      <a:pPr marL="174625" lvl="0" indent="-174625">
                        <a:lnSpc>
                          <a:spcPct val="115000"/>
                        </a:lnSpc>
                        <a:spcAft>
                          <a:spcPts val="0"/>
                        </a:spcAft>
                        <a:buFont typeface="Symbol" panose="05050102010706020507" pitchFamily="18" charset="2"/>
                        <a:buChar char=""/>
                      </a:pPr>
                      <a:r>
                        <a:rPr lang="en-US" sz="1600" dirty="0">
                          <a:solidFill>
                            <a:schemeClr val="tx1"/>
                          </a:solidFill>
                          <a:effectLst/>
                          <a:latin typeface="Arial Narrow" panose="020B0606020202030204" pitchFamily="34" charset="0"/>
                        </a:rPr>
                        <a:t>References &amp; Resources</a:t>
                      </a:r>
                      <a:endParaRPr lang="pt-PT" sz="1600" dirty="0">
                        <a:solidFill>
                          <a:schemeClr val="tx1"/>
                        </a:solidFill>
                        <a:effectLst/>
                        <a:latin typeface="Arial Narrow" panose="020B0606020202030204" pitchFamily="34" charset="0"/>
                      </a:endParaRPr>
                    </a:p>
                    <a:p>
                      <a:pPr marL="174625" lvl="0" indent="-174625">
                        <a:lnSpc>
                          <a:spcPct val="115000"/>
                        </a:lnSpc>
                        <a:spcAft>
                          <a:spcPts val="0"/>
                        </a:spcAft>
                        <a:buFont typeface="Symbol" panose="05050102010706020507" pitchFamily="18" charset="2"/>
                        <a:buChar char=""/>
                      </a:pPr>
                      <a:r>
                        <a:rPr lang="en-US" sz="1600" dirty="0">
                          <a:solidFill>
                            <a:schemeClr val="tx1"/>
                          </a:solidFill>
                          <a:effectLst/>
                          <a:latin typeface="Arial Narrow" panose="020B0606020202030204" pitchFamily="34" charset="0"/>
                        </a:rPr>
                        <a:t>Goodbye </a:t>
                      </a:r>
                      <a:r>
                        <a:rPr lang="en-US" sz="1600" dirty="0">
                          <a:solidFill>
                            <a:schemeClr val="tx1"/>
                          </a:solidFill>
                          <a:effectLst/>
                          <a:latin typeface="Arial Narrow" panose="020B0606020202030204" pitchFamily="34" charset="0"/>
                          <a:sym typeface="Wingdings" panose="05000000000000000000" pitchFamily="2" charset="2"/>
                        </a:rPr>
                        <a:t></a:t>
                      </a:r>
                      <a:r>
                        <a:rPr lang="en-US" sz="1600" dirty="0">
                          <a:solidFill>
                            <a:schemeClr val="tx1"/>
                          </a:solidFill>
                          <a:effectLst/>
                          <a:latin typeface="Arial Narrow" panose="020B0606020202030204" pitchFamily="34" charset="0"/>
                        </a:rPr>
                        <a:t> </a:t>
                      </a:r>
                      <a:endParaRPr lang="pt-PT" sz="1600" dirty="0">
                        <a:solidFill>
                          <a:schemeClr val="tx1"/>
                        </a:solidFill>
                        <a:effectLst/>
                        <a:latin typeface="Arial Narrow" panose="020B0606020202030204" pitchFamily="34" charset="0"/>
                        <a:ea typeface="Calibri" panose="020F0502020204030204" pitchFamily="34" charset="0"/>
                        <a:cs typeface="Vrinda"/>
                      </a:endParaRPr>
                    </a:p>
                  </a:txBody>
                  <a:tcPr marL="68580" marR="68580" marT="0" marB="0">
                    <a:solidFill>
                      <a:srgbClr val="F9DAD9"/>
                    </a:solidFill>
                  </a:tcPr>
                </a:tc>
                <a:extLst>
                  <a:ext uri="{0D108BD9-81ED-4DB2-BD59-A6C34878D82A}">
                    <a16:rowId xmlns:a16="http://schemas.microsoft.com/office/drawing/2014/main" val="460419655"/>
                  </a:ext>
                </a:extLst>
              </a:tr>
            </a:tbl>
          </a:graphicData>
        </a:graphic>
      </p:graphicFrame>
    </p:spTree>
    <p:extLst>
      <p:ext uri="{BB962C8B-B14F-4D97-AF65-F5344CB8AC3E}">
        <p14:creationId xmlns:p14="http://schemas.microsoft.com/office/powerpoint/2010/main" val="1785526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9</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200" y="681036"/>
            <a:ext cx="9080863" cy="1009651"/>
          </a:xfrm>
          <a:prstGeom prst="rect">
            <a:avLst/>
          </a:prstGeom>
          <a:solidFill>
            <a:srgbClr val="FFF2CC"/>
          </a:solidFill>
          <a:ln>
            <a:noFill/>
          </a:ln>
        </p:spPr>
        <p:txBody>
          <a:bodyPr spcFirstLastPara="1" wrap="square" lIns="121900" tIns="60933" rIns="121900" bIns="60933" anchor="ctr" anchorCtr="0">
            <a:noAutofit/>
          </a:bodyPr>
          <a:lstStyle/>
          <a:p>
            <a:pPr lvl="0">
              <a:lnSpc>
                <a:spcPct val="115000"/>
              </a:lnSpc>
              <a:defRPr/>
            </a:pPr>
            <a:r>
              <a:rPr lang="en-US" sz="4000" b="1" dirty="0">
                <a:latin typeface="Arial Narrow" panose="020B0606020202030204" pitchFamily="34" charset="0"/>
              </a:rPr>
              <a:t>Real-world tasks for reflection and analysis</a:t>
            </a:r>
            <a:endParaRPr lang="pt-PT" sz="4000" b="1" i="1" dirty="0">
              <a:latin typeface="Arial Narrow" panose="020B0606020202030204" pitchFamily="34" charset="0"/>
              <a:ea typeface="Calibri" panose="020F0502020204030204" pitchFamily="34" charset="0"/>
              <a:cs typeface="Vrinda"/>
            </a:endParaRP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FF2CC"/>
          </a:solidFill>
          <a:ln>
            <a:noFill/>
          </a:ln>
        </p:spPr>
        <p:txBody>
          <a:bodyPr spcFirstLastPara="1" wrap="square" lIns="121900" tIns="60933" rIns="121900" bIns="60933" anchor="t" anchorCtr="0">
            <a:noAutofit/>
          </a:bodyPr>
          <a:lstStyle/>
          <a:p>
            <a:pPr marL="457200" indent="-457200">
              <a:buClr>
                <a:schemeClr val="tx1"/>
              </a:buClr>
              <a:buFont typeface="Arial" panose="020B0604020202020204" pitchFamily="34" charset="0"/>
              <a:buChar char="•"/>
            </a:pPr>
            <a:r>
              <a:rPr lang="en-US" sz="3200" dirty="0">
                <a:latin typeface="Arial Narrow" panose="020B0606020202030204" pitchFamily="34" charset="0"/>
              </a:rPr>
              <a:t>“An ecological life course perspective </a:t>
            </a:r>
          </a:p>
          <a:p>
            <a:pPr marL="457200" indent="-457200">
              <a:buClr>
                <a:schemeClr val="tx1"/>
              </a:buClr>
              <a:buFont typeface="Arial" panose="020B0604020202020204" pitchFamily="34" charset="0"/>
              <a:buChar char="•"/>
            </a:pPr>
            <a:r>
              <a:rPr lang="en-US" sz="3200" dirty="0">
                <a:latin typeface="Arial Narrow" panose="020B0606020202030204" pitchFamily="34" charset="0"/>
              </a:rPr>
              <a:t>highlights the need to improve systems of services and care </a:t>
            </a:r>
          </a:p>
          <a:p>
            <a:pPr marL="457200" indent="-457200">
              <a:buClr>
                <a:schemeClr val="tx1"/>
              </a:buClr>
              <a:buFont typeface="Arial" panose="020B0604020202020204" pitchFamily="34" charset="0"/>
              <a:buChar char="•"/>
            </a:pPr>
            <a:r>
              <a:rPr lang="en-US" sz="3200" dirty="0">
                <a:latin typeface="Arial Narrow" panose="020B0606020202030204" pitchFamily="34" charset="0"/>
              </a:rPr>
              <a:t>as a key component of efforts to achieve better health and social outcomes” for people with ASD (Shattuck et al., 2020, p. 13).</a:t>
            </a:r>
            <a:endParaRPr lang="pt-PT" sz="3200" dirty="0">
              <a:latin typeface="Arial Narrow" panose="020B0606020202030204" pitchFamily="34" charset="0"/>
            </a:endParaRPr>
          </a:p>
        </p:txBody>
      </p:sp>
      <p:sp>
        <p:nvSpPr>
          <p:cNvPr id="9" name="Retângulo 3">
            <a:extLst>
              <a:ext uri="{FF2B5EF4-FFF2-40B4-BE49-F238E27FC236}">
                <a16:creationId xmlns:a16="http://schemas.microsoft.com/office/drawing/2014/main" id="{671E18E5-8361-F441-B93D-DDBA32150CE9}"/>
              </a:ext>
            </a:extLst>
          </p:cNvPr>
          <p:cNvSpPr/>
          <p:nvPr/>
        </p:nvSpPr>
        <p:spPr>
          <a:xfrm>
            <a:off x="2428802" y="3997807"/>
            <a:ext cx="7603471" cy="1938992"/>
          </a:xfrm>
          <a:prstGeom prst="rect">
            <a:avLst/>
          </a:prstGeom>
          <a:solidFill>
            <a:srgbClr val="FFBD5D"/>
          </a:solidFill>
        </p:spPr>
        <p:txBody>
          <a:bodyPr wrap="square">
            <a:spAutoFit/>
          </a:bodyPr>
          <a:lstStyle/>
          <a:p>
            <a:pPr marL="342900" indent="-342900">
              <a:buClr>
                <a:schemeClr val="tx1"/>
              </a:buClr>
              <a:buFont typeface="Arial" panose="020B0604020202020204" pitchFamily="34" charset="0"/>
              <a:buChar char="•"/>
            </a:pPr>
            <a:r>
              <a:rPr lang="en-US" sz="2000" dirty="0">
                <a:latin typeface="Arial Narrow" panose="020B0606020202030204" pitchFamily="34" charset="0"/>
              </a:rPr>
              <a:t>Based on real works tasks within your work context</a:t>
            </a:r>
          </a:p>
          <a:p>
            <a:pPr marL="342900" indent="-342900">
              <a:buClr>
                <a:schemeClr val="tx1"/>
              </a:buClr>
              <a:buFont typeface="Arial" panose="020B0604020202020204" pitchFamily="34" charset="0"/>
              <a:buChar char="•"/>
            </a:pPr>
            <a:r>
              <a:rPr lang="en-US" sz="2000" dirty="0">
                <a:latin typeface="Arial Narrow" panose="020B0606020202030204" pitchFamily="34" charset="0"/>
              </a:rPr>
              <a:t>develop case studies and role play it</a:t>
            </a:r>
          </a:p>
          <a:p>
            <a:pPr marL="342900" indent="-342900">
              <a:buClr>
                <a:schemeClr val="tx1"/>
              </a:buClr>
              <a:buFont typeface="Arial" panose="020B0604020202020204" pitchFamily="34" charset="0"/>
              <a:buChar char="•"/>
            </a:pPr>
            <a:r>
              <a:rPr lang="en-US" sz="2000" dirty="0">
                <a:latin typeface="Arial Narrow" panose="020B0606020202030204" pitchFamily="34" charset="0"/>
              </a:rPr>
              <a:t>to enhance skills for interacting with people </a:t>
            </a:r>
          </a:p>
          <a:p>
            <a:pPr>
              <a:buClr>
                <a:schemeClr val="tx1"/>
              </a:buClr>
            </a:pPr>
            <a:r>
              <a:rPr lang="en-US" sz="2000" dirty="0">
                <a:latin typeface="Arial Narrow" panose="020B0606020202030204" pitchFamily="34" charset="0"/>
              </a:rPr>
              <a:t>      with ASD and </a:t>
            </a:r>
          </a:p>
          <a:p>
            <a:pPr marL="342900" indent="-342900">
              <a:buClr>
                <a:schemeClr val="tx1"/>
              </a:buClr>
              <a:buFont typeface="Arial" panose="020B0604020202020204" pitchFamily="34" charset="0"/>
              <a:buChar char="•"/>
            </a:pPr>
            <a:r>
              <a:rPr lang="en-US" sz="2000" dirty="0">
                <a:latin typeface="Arial Narrow" panose="020B0606020202030204" pitchFamily="34" charset="0"/>
              </a:rPr>
              <a:t>to reflect critically and constructively</a:t>
            </a:r>
          </a:p>
          <a:p>
            <a:pPr marL="342900" indent="-342900">
              <a:buClr>
                <a:schemeClr val="tx1"/>
              </a:buClr>
              <a:buFont typeface="Arial" panose="020B0604020202020204" pitchFamily="34" charset="0"/>
              <a:buChar char="•"/>
            </a:pPr>
            <a:endParaRPr lang="en-US" sz="2000" dirty="0">
              <a:latin typeface="Arial Narrow" panose="020B0606020202030204" pitchFamily="34" charset="0"/>
            </a:endParaRPr>
          </a:p>
        </p:txBody>
      </p:sp>
      <p:sp>
        <p:nvSpPr>
          <p:cNvPr id="10" name="Retângulo 2">
            <a:extLst>
              <a:ext uri="{FF2B5EF4-FFF2-40B4-BE49-F238E27FC236}">
                <a16:creationId xmlns:a16="http://schemas.microsoft.com/office/drawing/2014/main" id="{0F1E2837-9BC2-B04C-9B1B-00326334B221}"/>
              </a:ext>
            </a:extLst>
          </p:cNvPr>
          <p:cNvSpPr/>
          <p:nvPr/>
        </p:nvSpPr>
        <p:spPr>
          <a:xfrm>
            <a:off x="7837953" y="5534403"/>
            <a:ext cx="1842171" cy="291234"/>
          </a:xfrm>
          <a:prstGeom prst="rect">
            <a:avLst/>
          </a:prstGeom>
        </p:spPr>
        <p:txBody>
          <a:bodyPr wrap="none">
            <a:spAutoFit/>
          </a:bodyPr>
          <a:lstStyle/>
          <a:p>
            <a:pPr algn="ctr">
              <a:lnSpc>
                <a:spcPct val="115000"/>
              </a:lnSpc>
            </a:pPr>
            <a:r>
              <a:rPr lang="en-US" sz="1200" dirty="0">
                <a:latin typeface="Times New Roman" panose="02020603050405020304" pitchFamily="18" charset="0"/>
                <a:ea typeface="Calibri" panose="020F0502020204030204" pitchFamily="34" charset="0"/>
                <a:cs typeface="Vrinda"/>
              </a:rPr>
              <a:t>(Adobe Stock free images)</a:t>
            </a:r>
            <a:endParaRPr lang="pt-PT" sz="1200" dirty="0">
              <a:latin typeface="Calibri" panose="020F0502020204030204" pitchFamily="34" charset="0"/>
              <a:ea typeface="Calibri" panose="020F0502020204030204" pitchFamily="34" charset="0"/>
              <a:cs typeface="Vrinda"/>
            </a:endParaRPr>
          </a:p>
        </p:txBody>
      </p:sp>
      <p:pic>
        <p:nvPicPr>
          <p:cNvPr id="11" name="Picture 2" descr="https://t3.ftcdn.net/jpg/03/39/04/50/240_F_339045015_tFShpjRG9vfYIUuyKhipj90gWIsnQIt9.jpg">
            <a:extLst>
              <a:ext uri="{FF2B5EF4-FFF2-40B4-BE49-F238E27FC236}">
                <a16:creationId xmlns:a16="http://schemas.microsoft.com/office/drawing/2014/main" id="{C420BBC6-D7FA-5743-95AF-C61766AB9FA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70588" y="4080914"/>
            <a:ext cx="2176902" cy="14197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40554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TotalTime>
  <Words>2632</Words>
  <Application>Microsoft Macintosh PowerPoint</Application>
  <PresentationFormat>Widescreen</PresentationFormat>
  <Paragraphs>235</Paragraphs>
  <Slides>25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25</vt:i4>
      </vt:variant>
    </vt:vector>
  </HeadingPairs>
  <TitlesOfParts>
    <vt:vector size="33" baseType="lpstr">
      <vt:lpstr>Arial</vt:lpstr>
      <vt:lpstr>Arial Narrow</vt:lpstr>
      <vt:lpstr>Arial Rounded MT Bold</vt:lpstr>
      <vt:lpstr>Calibri</vt:lpstr>
      <vt:lpstr>Calibri Light</vt:lpstr>
      <vt:lpstr>Symbol</vt:lpstr>
      <vt:lpstr>Times New Roman</vt:lpstr>
      <vt:lpstr>Office Theme</vt:lpstr>
      <vt:lpstr>Curriculum for the Training Course  “Autism Spectrum Disorder (ASD) Officer”  https://www.autrain.eu/pt/curriculo/</vt:lpstr>
      <vt:lpstr>Module 6: Put into practice - Wrap up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Curriculum for the Training Course  “Autism Spectrum Disorder (ASD) Officer”  https://www.autrain.eu/pt/curriculo/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Koller Jasmin</dc:creator>
  <cp:lastModifiedBy>Koller Jasmin</cp:lastModifiedBy>
  <cp:revision>6</cp:revision>
  <dcterms:created xsi:type="dcterms:W3CDTF">2021-06-03T08:33:53Z</dcterms:created>
  <dcterms:modified xsi:type="dcterms:W3CDTF">2021-06-04T09:30:37Z</dcterms:modified>
</cp:coreProperties>
</file>